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27" r:id="rId2"/>
    <p:sldId id="588" r:id="rId3"/>
    <p:sldId id="590" r:id="rId4"/>
    <p:sldId id="592" r:id="rId5"/>
    <p:sldId id="593" r:id="rId6"/>
    <p:sldId id="594" r:id="rId7"/>
    <p:sldId id="597" r:id="rId8"/>
    <p:sldId id="596" r:id="rId9"/>
    <p:sldId id="598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28" r:id="rId18"/>
    <p:sldId id="607" r:id="rId19"/>
    <p:sldId id="630" r:id="rId20"/>
    <p:sldId id="631" r:id="rId21"/>
    <p:sldId id="629" r:id="rId22"/>
    <p:sldId id="614" r:id="rId23"/>
    <p:sldId id="637" r:id="rId24"/>
    <p:sldId id="638" r:id="rId25"/>
    <p:sldId id="639" r:id="rId26"/>
    <p:sldId id="649" r:id="rId27"/>
    <p:sldId id="640" r:id="rId28"/>
    <p:sldId id="612" r:id="rId29"/>
    <p:sldId id="615" r:id="rId30"/>
    <p:sldId id="652" r:id="rId31"/>
    <p:sldId id="654" r:id="rId32"/>
    <p:sldId id="653" r:id="rId33"/>
    <p:sldId id="616" r:id="rId34"/>
    <p:sldId id="618" r:id="rId35"/>
    <p:sldId id="620" r:id="rId36"/>
    <p:sldId id="621" r:id="rId37"/>
    <p:sldId id="622" r:id="rId38"/>
    <p:sldId id="623" r:id="rId39"/>
    <p:sldId id="632" r:id="rId40"/>
    <p:sldId id="633" r:id="rId41"/>
    <p:sldId id="626" r:id="rId42"/>
    <p:sldId id="641" r:id="rId43"/>
    <p:sldId id="642" r:id="rId44"/>
    <p:sldId id="643" r:id="rId45"/>
    <p:sldId id="644" r:id="rId46"/>
    <p:sldId id="645" r:id="rId47"/>
    <p:sldId id="64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/>
    <p:restoredTop sz="94675"/>
  </p:normalViewPr>
  <p:slideViewPr>
    <p:cSldViewPr snapToGrid="0" snapToObjects="1">
      <p:cViewPr varScale="1">
        <p:scale>
          <a:sx n="144" d="100"/>
          <a:sy n="144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7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35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5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7.emf"/><Relationship Id="rId1" Type="http://schemas.openxmlformats.org/officeDocument/2006/relationships/image" Target="../media/image35.emf"/><Relationship Id="rId6" Type="http://schemas.openxmlformats.org/officeDocument/2006/relationships/image" Target="../media/image55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3.emf"/><Relationship Id="rId7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image" Target="../media/image58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67.emf"/><Relationship Id="rId4" Type="http://schemas.openxmlformats.org/officeDocument/2006/relationships/image" Target="../media/image59.emf"/><Relationship Id="rId9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image" Target="../media/image68.emf"/><Relationship Id="rId6" Type="http://schemas.openxmlformats.org/officeDocument/2006/relationships/image" Target="../media/image64.emf"/><Relationship Id="rId11" Type="http://schemas.openxmlformats.org/officeDocument/2006/relationships/image" Target="../media/image70.emf"/><Relationship Id="rId5" Type="http://schemas.openxmlformats.org/officeDocument/2006/relationships/image" Target="../media/image61.emf"/><Relationship Id="rId10" Type="http://schemas.openxmlformats.org/officeDocument/2006/relationships/image" Target="../media/image69.emf"/><Relationship Id="rId4" Type="http://schemas.openxmlformats.org/officeDocument/2006/relationships/image" Target="../media/image60.emf"/><Relationship Id="rId9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image" Target="../media/image73.emf"/><Relationship Id="rId2" Type="http://schemas.openxmlformats.org/officeDocument/2006/relationships/image" Target="../media/image58.emf"/><Relationship Id="rId1" Type="http://schemas.openxmlformats.org/officeDocument/2006/relationships/image" Target="../media/image71.emf"/><Relationship Id="rId6" Type="http://schemas.openxmlformats.org/officeDocument/2006/relationships/image" Target="../media/image61.emf"/><Relationship Id="rId11" Type="http://schemas.openxmlformats.org/officeDocument/2006/relationships/image" Target="../media/image72.emf"/><Relationship Id="rId5" Type="http://schemas.openxmlformats.org/officeDocument/2006/relationships/image" Target="../media/image60.emf"/><Relationship Id="rId10" Type="http://schemas.openxmlformats.org/officeDocument/2006/relationships/image" Target="../media/image67.emf"/><Relationship Id="rId4" Type="http://schemas.openxmlformats.org/officeDocument/2006/relationships/image" Target="../media/image63.emf"/><Relationship Id="rId9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image" Target="../media/image76.emf"/><Relationship Id="rId2" Type="http://schemas.openxmlformats.org/officeDocument/2006/relationships/image" Target="../media/image58.emf"/><Relationship Id="rId1" Type="http://schemas.openxmlformats.org/officeDocument/2006/relationships/image" Target="../media/image74.emf"/><Relationship Id="rId6" Type="http://schemas.openxmlformats.org/officeDocument/2006/relationships/image" Target="../media/image61.emf"/><Relationship Id="rId11" Type="http://schemas.openxmlformats.org/officeDocument/2006/relationships/image" Target="../media/image75.emf"/><Relationship Id="rId5" Type="http://schemas.openxmlformats.org/officeDocument/2006/relationships/image" Target="../media/image59.emf"/><Relationship Id="rId10" Type="http://schemas.openxmlformats.org/officeDocument/2006/relationships/image" Target="../media/image67.emf"/><Relationship Id="rId4" Type="http://schemas.openxmlformats.org/officeDocument/2006/relationships/image" Target="../media/image63.emf"/><Relationship Id="rId9" Type="http://schemas.openxmlformats.org/officeDocument/2006/relationships/image" Target="../media/image66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51.emf"/><Relationship Id="rId18" Type="http://schemas.openxmlformats.org/officeDocument/2006/relationships/image" Target="../media/image82.emf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12" Type="http://schemas.openxmlformats.org/officeDocument/2006/relationships/image" Target="../media/image67.emf"/><Relationship Id="rId17" Type="http://schemas.openxmlformats.org/officeDocument/2006/relationships/image" Target="../media/image81.emf"/><Relationship Id="rId2" Type="http://schemas.openxmlformats.org/officeDocument/2006/relationships/image" Target="../media/image78.emf"/><Relationship Id="rId16" Type="http://schemas.openxmlformats.org/officeDocument/2006/relationships/image" Target="../media/image80.emf"/><Relationship Id="rId1" Type="http://schemas.openxmlformats.org/officeDocument/2006/relationships/image" Target="../media/image77.emf"/><Relationship Id="rId6" Type="http://schemas.openxmlformats.org/officeDocument/2006/relationships/image" Target="../media/image59.emf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79.emf"/><Relationship Id="rId10" Type="http://schemas.openxmlformats.org/officeDocument/2006/relationships/image" Target="../media/image65.emf"/><Relationship Id="rId19" Type="http://schemas.openxmlformats.org/officeDocument/2006/relationships/image" Target="../media/image83.emf"/><Relationship Id="rId4" Type="http://schemas.openxmlformats.org/officeDocument/2006/relationships/image" Target="../media/image62.emf"/><Relationship Id="rId9" Type="http://schemas.openxmlformats.org/officeDocument/2006/relationships/image" Target="../media/image64.emf"/><Relationship Id="rId14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03.emf"/><Relationship Id="rId3" Type="http://schemas.openxmlformats.org/officeDocument/2006/relationships/image" Target="../media/image60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5" Type="http://schemas.openxmlformats.org/officeDocument/2006/relationships/image" Target="../media/image10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Relationship Id="rId14" Type="http://schemas.openxmlformats.org/officeDocument/2006/relationships/image" Target="../media/image104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7.emf"/><Relationship Id="rId18" Type="http://schemas.openxmlformats.org/officeDocument/2006/relationships/image" Target="../media/image111.emf"/><Relationship Id="rId3" Type="http://schemas.openxmlformats.org/officeDocument/2006/relationships/image" Target="../media/image95.emf"/><Relationship Id="rId21" Type="http://schemas.openxmlformats.org/officeDocument/2006/relationships/image" Target="../media/image105.emf"/><Relationship Id="rId7" Type="http://schemas.openxmlformats.org/officeDocument/2006/relationships/image" Target="../media/image99.emf"/><Relationship Id="rId12" Type="http://schemas.openxmlformats.org/officeDocument/2006/relationships/image" Target="../media/image106.emf"/><Relationship Id="rId17" Type="http://schemas.openxmlformats.org/officeDocument/2006/relationships/image" Target="../media/image110.emf"/><Relationship Id="rId2" Type="http://schemas.openxmlformats.org/officeDocument/2006/relationships/image" Target="../media/image59.emf"/><Relationship Id="rId16" Type="http://schemas.openxmlformats.org/officeDocument/2006/relationships/image" Target="../media/image103.emf"/><Relationship Id="rId20" Type="http://schemas.openxmlformats.org/officeDocument/2006/relationships/image" Target="../media/image113.emf"/><Relationship Id="rId1" Type="http://schemas.openxmlformats.org/officeDocument/2006/relationships/image" Target="../media/image58.emf"/><Relationship Id="rId6" Type="http://schemas.openxmlformats.org/officeDocument/2006/relationships/image" Target="../media/image98.emf"/><Relationship Id="rId11" Type="http://schemas.openxmlformats.org/officeDocument/2006/relationships/image" Target="../media/image60.emf"/><Relationship Id="rId5" Type="http://schemas.openxmlformats.org/officeDocument/2006/relationships/image" Target="../media/image97.emf"/><Relationship Id="rId15" Type="http://schemas.openxmlformats.org/officeDocument/2006/relationships/image" Target="../media/image109.emf"/><Relationship Id="rId10" Type="http://schemas.openxmlformats.org/officeDocument/2006/relationships/image" Target="../media/image102.emf"/><Relationship Id="rId19" Type="http://schemas.openxmlformats.org/officeDocument/2006/relationships/image" Target="../media/image11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Relationship Id="rId14" Type="http://schemas.openxmlformats.org/officeDocument/2006/relationships/image" Target="../media/image108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60.emf"/><Relationship Id="rId18" Type="http://schemas.openxmlformats.org/officeDocument/2006/relationships/image" Target="../media/image105.emf"/><Relationship Id="rId3" Type="http://schemas.openxmlformats.org/officeDocument/2006/relationships/image" Target="../media/image58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17" Type="http://schemas.openxmlformats.org/officeDocument/2006/relationships/image" Target="../media/image103.emf"/><Relationship Id="rId2" Type="http://schemas.openxmlformats.org/officeDocument/2006/relationships/image" Target="../media/image115.emf"/><Relationship Id="rId16" Type="http://schemas.openxmlformats.org/officeDocument/2006/relationships/image" Target="../media/image109.emf"/><Relationship Id="rId1" Type="http://schemas.openxmlformats.org/officeDocument/2006/relationships/image" Target="../media/image114.emf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5" Type="http://schemas.openxmlformats.org/officeDocument/2006/relationships/image" Target="../media/image108.emf"/><Relationship Id="rId10" Type="http://schemas.openxmlformats.org/officeDocument/2006/relationships/image" Target="../media/image100.emf"/><Relationship Id="rId4" Type="http://schemas.openxmlformats.org/officeDocument/2006/relationships/image" Target="../media/image59.emf"/><Relationship Id="rId9" Type="http://schemas.openxmlformats.org/officeDocument/2006/relationships/image" Target="../media/image99.emf"/><Relationship Id="rId14" Type="http://schemas.openxmlformats.org/officeDocument/2006/relationships/image" Target="../media/image107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7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12" Type="http://schemas.openxmlformats.org/officeDocument/2006/relationships/image" Target="../media/image105.emf"/><Relationship Id="rId17" Type="http://schemas.openxmlformats.org/officeDocument/2006/relationships/image" Target="../media/image116.emf"/><Relationship Id="rId2" Type="http://schemas.openxmlformats.org/officeDocument/2006/relationships/image" Target="../media/image59.emf"/><Relationship Id="rId16" Type="http://schemas.openxmlformats.org/officeDocument/2006/relationships/image" Target="../media/image103.emf"/><Relationship Id="rId1" Type="http://schemas.openxmlformats.org/officeDocument/2006/relationships/image" Target="../media/image58.emf"/><Relationship Id="rId6" Type="http://schemas.openxmlformats.org/officeDocument/2006/relationships/image" Target="../media/image98.emf"/><Relationship Id="rId11" Type="http://schemas.openxmlformats.org/officeDocument/2006/relationships/image" Target="../media/image60.emf"/><Relationship Id="rId5" Type="http://schemas.openxmlformats.org/officeDocument/2006/relationships/image" Target="../media/image97.emf"/><Relationship Id="rId15" Type="http://schemas.openxmlformats.org/officeDocument/2006/relationships/image" Target="../media/image109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Relationship Id="rId14" Type="http://schemas.openxmlformats.org/officeDocument/2006/relationships/image" Target="../media/image108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12" Type="http://schemas.openxmlformats.org/officeDocument/2006/relationships/image" Target="../media/image117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98.emf"/><Relationship Id="rId11" Type="http://schemas.openxmlformats.org/officeDocument/2006/relationships/image" Target="../media/image60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Relationship Id="rId14" Type="http://schemas.openxmlformats.org/officeDocument/2006/relationships/image" Target="../media/image11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37.emf"/><Relationship Id="rId1" Type="http://schemas.openxmlformats.org/officeDocument/2006/relationships/image" Target="../media/image11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37.emf"/><Relationship Id="rId1" Type="http://schemas.openxmlformats.org/officeDocument/2006/relationships/image" Target="../media/image121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image" Target="../media/image136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12" Type="http://schemas.openxmlformats.org/officeDocument/2006/relationships/image" Target="../media/image135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6" Type="http://schemas.openxmlformats.org/officeDocument/2006/relationships/image" Target="../media/image129.emf"/><Relationship Id="rId11" Type="http://schemas.openxmlformats.org/officeDocument/2006/relationships/image" Target="../media/image134.emf"/><Relationship Id="rId5" Type="http://schemas.openxmlformats.org/officeDocument/2006/relationships/image" Target="../media/image128.emf"/><Relationship Id="rId15" Type="http://schemas.openxmlformats.org/officeDocument/2006/relationships/image" Target="../media/image138.emf"/><Relationship Id="rId10" Type="http://schemas.openxmlformats.org/officeDocument/2006/relationships/image" Target="../media/image133.emf"/><Relationship Id="rId4" Type="http://schemas.openxmlformats.org/officeDocument/2006/relationships/image" Target="../media/image127.emf"/><Relationship Id="rId9" Type="http://schemas.openxmlformats.org/officeDocument/2006/relationships/image" Target="../media/image132.emf"/><Relationship Id="rId14" Type="http://schemas.openxmlformats.org/officeDocument/2006/relationships/image" Target="../media/image137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10" Type="http://schemas.openxmlformats.org/officeDocument/2006/relationships/image" Target="../media/image148.emf"/><Relationship Id="rId4" Type="http://schemas.openxmlformats.org/officeDocument/2006/relationships/image" Target="../media/image142.emf"/><Relationship Id="rId9" Type="http://schemas.openxmlformats.org/officeDocument/2006/relationships/image" Target="../media/image14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49.emf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2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Relationship Id="rId4" Type="http://schemas.openxmlformats.org/officeDocument/2006/relationships/image" Target="../media/image15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2.emf"/><Relationship Id="rId1" Type="http://schemas.openxmlformats.org/officeDocument/2006/relationships/image" Target="../media/image150.emf"/><Relationship Id="rId5" Type="http://schemas.openxmlformats.org/officeDocument/2006/relationships/image" Target="../media/image153.emf"/><Relationship Id="rId4" Type="http://schemas.openxmlformats.org/officeDocument/2006/relationships/image" Target="../media/image155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7" Type="http://schemas.openxmlformats.org/officeDocument/2006/relationships/image" Target="../media/image153.emf"/><Relationship Id="rId2" Type="http://schemas.openxmlformats.org/officeDocument/2006/relationships/image" Target="../media/image150.emf"/><Relationship Id="rId1" Type="http://schemas.openxmlformats.org/officeDocument/2006/relationships/image" Target="../media/image152.emf"/><Relationship Id="rId6" Type="http://schemas.openxmlformats.org/officeDocument/2006/relationships/image" Target="../media/image123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image" Target="../media/image158.emf"/><Relationship Id="rId7" Type="http://schemas.openxmlformats.org/officeDocument/2006/relationships/image" Target="../media/image123.emf"/><Relationship Id="rId2" Type="http://schemas.openxmlformats.org/officeDocument/2006/relationships/image" Target="../media/image157.emf"/><Relationship Id="rId1" Type="http://schemas.openxmlformats.org/officeDocument/2006/relationships/image" Target="../media/image152.emf"/><Relationship Id="rId6" Type="http://schemas.openxmlformats.org/officeDocument/2006/relationships/image" Target="../media/image159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image" Target="../media/image154.emf"/><Relationship Id="rId7" Type="http://schemas.openxmlformats.org/officeDocument/2006/relationships/image" Target="../media/image123.emf"/><Relationship Id="rId2" Type="http://schemas.openxmlformats.org/officeDocument/2006/relationships/image" Target="../media/image157.emf"/><Relationship Id="rId1" Type="http://schemas.openxmlformats.org/officeDocument/2006/relationships/image" Target="../media/image152.emf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image" Target="../media/image155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3" Type="http://schemas.openxmlformats.org/officeDocument/2006/relationships/image" Target="../media/image164.emf"/><Relationship Id="rId7" Type="http://schemas.openxmlformats.org/officeDocument/2006/relationships/image" Target="../media/image167.emf"/><Relationship Id="rId12" Type="http://schemas.openxmlformats.org/officeDocument/2006/relationships/image" Target="../media/image172.emf"/><Relationship Id="rId2" Type="http://schemas.openxmlformats.org/officeDocument/2006/relationships/image" Target="../media/image163.emf"/><Relationship Id="rId1" Type="http://schemas.openxmlformats.org/officeDocument/2006/relationships/image" Target="../media/image162.emf"/><Relationship Id="rId6" Type="http://schemas.openxmlformats.org/officeDocument/2006/relationships/image" Target="../media/image166.emf"/><Relationship Id="rId11" Type="http://schemas.openxmlformats.org/officeDocument/2006/relationships/image" Target="../media/image171.emf"/><Relationship Id="rId5" Type="http://schemas.openxmlformats.org/officeDocument/2006/relationships/image" Target="../media/image154.emf"/><Relationship Id="rId10" Type="http://schemas.openxmlformats.org/officeDocument/2006/relationships/image" Target="../media/image170.emf"/><Relationship Id="rId4" Type="http://schemas.openxmlformats.org/officeDocument/2006/relationships/image" Target="../media/image165.emf"/><Relationship Id="rId9" Type="http://schemas.openxmlformats.org/officeDocument/2006/relationships/image" Target="../media/image16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5.emf"/><Relationship Id="rId1" Type="http://schemas.openxmlformats.org/officeDocument/2006/relationships/image" Target="../media/image173.emf"/><Relationship Id="rId5" Type="http://schemas.openxmlformats.org/officeDocument/2006/relationships/image" Target="../media/image174.emf"/><Relationship Id="rId4" Type="http://schemas.openxmlformats.org/officeDocument/2006/relationships/image" Target="../media/image15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7" Type="http://schemas.openxmlformats.org/officeDocument/2006/relationships/image" Target="../media/image179.emf"/><Relationship Id="rId2" Type="http://schemas.openxmlformats.org/officeDocument/2006/relationships/image" Target="../media/image175.emf"/><Relationship Id="rId1" Type="http://schemas.openxmlformats.org/officeDocument/2006/relationships/image" Target="../media/image163.emf"/><Relationship Id="rId6" Type="http://schemas.openxmlformats.org/officeDocument/2006/relationships/image" Target="../media/image178.emf"/><Relationship Id="rId5" Type="http://schemas.openxmlformats.org/officeDocument/2006/relationships/image" Target="../media/image177.emf"/><Relationship Id="rId4" Type="http://schemas.openxmlformats.org/officeDocument/2006/relationships/image" Target="../media/image15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image" Target="../media/image17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9.emf"/><Relationship Id="rId2" Type="http://schemas.openxmlformats.org/officeDocument/2006/relationships/image" Target="../media/image12.emf"/><Relationship Id="rId1" Type="http://schemas.openxmlformats.org/officeDocument/2006/relationships/image" Target="../media/image25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25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25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37.emf"/><Relationship Id="rId7" Type="http://schemas.openxmlformats.org/officeDocument/2006/relationships/image" Target="../media/image47.emf"/><Relationship Id="rId2" Type="http://schemas.openxmlformats.org/officeDocument/2006/relationships/image" Target="../media/image43.emf"/><Relationship Id="rId1" Type="http://schemas.openxmlformats.org/officeDocument/2006/relationships/image" Target="../media/image35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B51F53-5F96-D941-BFD1-EB9C75BF086F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906503-5CBC-A647-B840-06424DBD8B06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ED5ADF-ED94-904E-AA2C-FA8DE1E500CD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917816-5336-9A4A-A09C-7DFE32B42C4C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D3DC-7038-3E40-8D19-9450ED5A302A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669956-4774-B240-9C74-EE47699FC40E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11" Type="http://schemas.openxmlformats.org/officeDocument/2006/relationships/image" Target="../media/image41.e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54.bin"/><Relationship Id="rId21" Type="http://schemas.openxmlformats.org/officeDocument/2006/relationships/image" Target="../media/image49.emf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46.emf"/><Relationship Id="rId10" Type="http://schemas.openxmlformats.org/officeDocument/2006/relationships/image" Target="../media/image44.emf"/><Relationship Id="rId19" Type="http://schemas.openxmlformats.org/officeDocument/2006/relationships/image" Target="../media/image4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3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52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3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61.emf"/><Relationship Id="rId19" Type="http://schemas.openxmlformats.org/officeDocument/2006/relationships/image" Target="../media/image62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9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09.bin"/><Relationship Id="rId39" Type="http://schemas.openxmlformats.org/officeDocument/2006/relationships/oleObject" Target="../embeddings/oleObject121.bin"/><Relationship Id="rId21" Type="http://schemas.openxmlformats.org/officeDocument/2006/relationships/oleObject" Target="../embeddings/oleObject106.bin"/><Relationship Id="rId34" Type="http://schemas.openxmlformats.org/officeDocument/2006/relationships/oleObject" Target="../embeddings/oleObject116.bin"/><Relationship Id="rId42" Type="http://schemas.openxmlformats.org/officeDocument/2006/relationships/oleObject" Target="../embeddings/oleObject124.bin"/><Relationship Id="rId47" Type="http://schemas.openxmlformats.org/officeDocument/2006/relationships/oleObject" Target="../embeddings/oleObject129.bin"/><Relationship Id="rId50" Type="http://schemas.openxmlformats.org/officeDocument/2006/relationships/image" Target="../media/image67.emf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1.bin"/><Relationship Id="rId29" Type="http://schemas.openxmlformats.org/officeDocument/2006/relationships/oleObject" Target="../embeddings/oleObject112.bin"/><Relationship Id="rId11" Type="http://schemas.openxmlformats.org/officeDocument/2006/relationships/oleObject" Target="../embeddings/oleObject98.bin"/><Relationship Id="rId24" Type="http://schemas.openxmlformats.org/officeDocument/2006/relationships/oleObject" Target="../embeddings/oleObject108.bin"/><Relationship Id="rId32" Type="http://schemas.openxmlformats.org/officeDocument/2006/relationships/oleObject" Target="../embeddings/oleObject115.bin"/><Relationship Id="rId37" Type="http://schemas.openxmlformats.org/officeDocument/2006/relationships/oleObject" Target="../embeddings/oleObject119.bin"/><Relationship Id="rId40" Type="http://schemas.openxmlformats.org/officeDocument/2006/relationships/oleObject" Target="../embeddings/oleObject122.bin"/><Relationship Id="rId45" Type="http://schemas.openxmlformats.org/officeDocument/2006/relationships/oleObject" Target="../embeddings/oleObject127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111.bin"/><Relationship Id="rId36" Type="http://schemas.openxmlformats.org/officeDocument/2006/relationships/oleObject" Target="../embeddings/oleObject118.bin"/><Relationship Id="rId49" Type="http://schemas.openxmlformats.org/officeDocument/2006/relationships/oleObject" Target="../embeddings/oleObject131.bin"/><Relationship Id="rId10" Type="http://schemas.openxmlformats.org/officeDocument/2006/relationships/image" Target="../media/image59.emf"/><Relationship Id="rId19" Type="http://schemas.openxmlformats.org/officeDocument/2006/relationships/oleObject" Target="../embeddings/oleObject104.bin"/><Relationship Id="rId31" Type="http://schemas.openxmlformats.org/officeDocument/2006/relationships/oleObject" Target="../embeddings/oleObject114.bin"/><Relationship Id="rId44" Type="http://schemas.openxmlformats.org/officeDocument/2006/relationships/oleObject" Target="../embeddings/oleObject126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61.emf"/><Relationship Id="rId22" Type="http://schemas.openxmlformats.org/officeDocument/2006/relationships/oleObject" Target="../embeddings/oleObject107.bin"/><Relationship Id="rId27" Type="http://schemas.openxmlformats.org/officeDocument/2006/relationships/oleObject" Target="../embeddings/oleObject110.bin"/><Relationship Id="rId30" Type="http://schemas.openxmlformats.org/officeDocument/2006/relationships/oleObject" Target="../embeddings/oleObject113.bin"/><Relationship Id="rId35" Type="http://schemas.openxmlformats.org/officeDocument/2006/relationships/oleObject" Target="../embeddings/oleObject117.bin"/><Relationship Id="rId43" Type="http://schemas.openxmlformats.org/officeDocument/2006/relationships/oleObject" Target="../embeddings/oleObject125.bin"/><Relationship Id="rId48" Type="http://schemas.openxmlformats.org/officeDocument/2006/relationships/oleObject" Target="../embeddings/oleObject130.bin"/><Relationship Id="rId8" Type="http://schemas.openxmlformats.org/officeDocument/2006/relationships/image" Target="../media/image63.emf"/><Relationship Id="rId3" Type="http://schemas.openxmlformats.org/officeDocument/2006/relationships/oleObject" Target="../embeddings/oleObject94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102.bin"/><Relationship Id="rId25" Type="http://schemas.openxmlformats.org/officeDocument/2006/relationships/image" Target="../media/image65.emf"/><Relationship Id="rId33" Type="http://schemas.openxmlformats.org/officeDocument/2006/relationships/image" Target="../media/image66.emf"/><Relationship Id="rId38" Type="http://schemas.openxmlformats.org/officeDocument/2006/relationships/oleObject" Target="../embeddings/oleObject120.bin"/><Relationship Id="rId46" Type="http://schemas.openxmlformats.org/officeDocument/2006/relationships/oleObject" Target="../embeddings/oleObject128.bin"/><Relationship Id="rId20" Type="http://schemas.openxmlformats.org/officeDocument/2006/relationships/oleObject" Target="../embeddings/oleObject105.bin"/><Relationship Id="rId41" Type="http://schemas.openxmlformats.org/officeDocument/2006/relationships/oleObject" Target="../embeddings/oleObject12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26" Type="http://schemas.openxmlformats.org/officeDocument/2006/relationships/oleObject" Target="../embeddings/oleObject148.bin"/><Relationship Id="rId39" Type="http://schemas.openxmlformats.org/officeDocument/2006/relationships/oleObject" Target="../embeddings/oleObject160.bin"/><Relationship Id="rId21" Type="http://schemas.openxmlformats.org/officeDocument/2006/relationships/image" Target="../media/image64.emf"/><Relationship Id="rId34" Type="http://schemas.openxmlformats.org/officeDocument/2006/relationships/oleObject" Target="../embeddings/oleObject155.bin"/><Relationship Id="rId42" Type="http://schemas.openxmlformats.org/officeDocument/2006/relationships/oleObject" Target="../embeddings/oleObject163.bin"/><Relationship Id="rId47" Type="http://schemas.openxmlformats.org/officeDocument/2006/relationships/oleObject" Target="../embeddings/oleObject168.bin"/><Relationship Id="rId50" Type="http://schemas.openxmlformats.org/officeDocument/2006/relationships/image" Target="../media/image69.emf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0.bin"/><Relationship Id="rId29" Type="http://schemas.openxmlformats.org/officeDocument/2006/relationships/oleObject" Target="../embeddings/oleObject151.bin"/><Relationship Id="rId11" Type="http://schemas.openxmlformats.org/officeDocument/2006/relationships/oleObject" Target="../embeddings/oleObject136.bin"/><Relationship Id="rId24" Type="http://schemas.openxmlformats.org/officeDocument/2006/relationships/oleObject" Target="../embeddings/oleObject146.bin"/><Relationship Id="rId32" Type="http://schemas.openxmlformats.org/officeDocument/2006/relationships/oleObject" Target="../embeddings/oleObject153.bin"/><Relationship Id="rId37" Type="http://schemas.openxmlformats.org/officeDocument/2006/relationships/oleObject" Target="../embeddings/oleObject158.bin"/><Relationship Id="rId40" Type="http://schemas.openxmlformats.org/officeDocument/2006/relationships/oleObject" Target="../embeddings/oleObject161.bin"/><Relationship Id="rId45" Type="http://schemas.openxmlformats.org/officeDocument/2006/relationships/oleObject" Target="../embeddings/oleObject16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9.bin"/><Relationship Id="rId23" Type="http://schemas.openxmlformats.org/officeDocument/2006/relationships/image" Target="../media/image65.emf"/><Relationship Id="rId28" Type="http://schemas.openxmlformats.org/officeDocument/2006/relationships/oleObject" Target="../embeddings/oleObject150.bin"/><Relationship Id="rId36" Type="http://schemas.openxmlformats.org/officeDocument/2006/relationships/oleObject" Target="../embeddings/oleObject157.bin"/><Relationship Id="rId49" Type="http://schemas.openxmlformats.org/officeDocument/2006/relationships/oleObject" Target="../embeddings/oleObject169.bin"/><Relationship Id="rId10" Type="http://schemas.openxmlformats.org/officeDocument/2006/relationships/image" Target="../media/image60.emf"/><Relationship Id="rId19" Type="http://schemas.openxmlformats.org/officeDocument/2006/relationships/oleObject" Target="../embeddings/oleObject143.bin"/><Relationship Id="rId31" Type="http://schemas.openxmlformats.org/officeDocument/2006/relationships/image" Target="../media/image66.emf"/><Relationship Id="rId44" Type="http://schemas.openxmlformats.org/officeDocument/2006/relationships/oleObject" Target="../embeddings/oleObject165.bin"/><Relationship Id="rId52" Type="http://schemas.openxmlformats.org/officeDocument/2006/relationships/image" Target="../media/image70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135.bin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5.bin"/><Relationship Id="rId27" Type="http://schemas.openxmlformats.org/officeDocument/2006/relationships/oleObject" Target="../embeddings/oleObject149.bin"/><Relationship Id="rId30" Type="http://schemas.openxmlformats.org/officeDocument/2006/relationships/oleObject" Target="../embeddings/oleObject152.bin"/><Relationship Id="rId35" Type="http://schemas.openxmlformats.org/officeDocument/2006/relationships/oleObject" Target="../embeddings/oleObject156.bin"/><Relationship Id="rId43" Type="http://schemas.openxmlformats.org/officeDocument/2006/relationships/oleObject" Target="../embeddings/oleObject164.bin"/><Relationship Id="rId48" Type="http://schemas.openxmlformats.org/officeDocument/2006/relationships/image" Target="../media/image67.emf"/><Relationship Id="rId8" Type="http://schemas.openxmlformats.org/officeDocument/2006/relationships/image" Target="../media/image63.emf"/><Relationship Id="rId51" Type="http://schemas.openxmlformats.org/officeDocument/2006/relationships/oleObject" Target="../embeddings/oleObject170.bin"/><Relationship Id="rId3" Type="http://schemas.openxmlformats.org/officeDocument/2006/relationships/oleObject" Target="../embeddings/oleObject132.bin"/><Relationship Id="rId12" Type="http://schemas.openxmlformats.org/officeDocument/2006/relationships/image" Target="../media/image61.e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7.bin"/><Relationship Id="rId33" Type="http://schemas.openxmlformats.org/officeDocument/2006/relationships/oleObject" Target="../embeddings/oleObject154.bin"/><Relationship Id="rId38" Type="http://schemas.openxmlformats.org/officeDocument/2006/relationships/oleObject" Target="../embeddings/oleObject159.bin"/><Relationship Id="rId46" Type="http://schemas.openxmlformats.org/officeDocument/2006/relationships/oleObject" Target="../embeddings/oleObject167.bin"/><Relationship Id="rId20" Type="http://schemas.openxmlformats.org/officeDocument/2006/relationships/oleObject" Target="../embeddings/oleObject144.bin"/><Relationship Id="rId41" Type="http://schemas.openxmlformats.org/officeDocument/2006/relationships/oleObject" Target="../embeddings/oleObject162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80.bin"/><Relationship Id="rId26" Type="http://schemas.openxmlformats.org/officeDocument/2006/relationships/oleObject" Target="../embeddings/oleObject186.bin"/><Relationship Id="rId39" Type="http://schemas.openxmlformats.org/officeDocument/2006/relationships/oleObject" Target="../embeddings/oleObject198.bin"/><Relationship Id="rId21" Type="http://schemas.openxmlformats.org/officeDocument/2006/relationships/oleObject" Target="../embeddings/oleObject183.bin"/><Relationship Id="rId34" Type="http://schemas.openxmlformats.org/officeDocument/2006/relationships/oleObject" Target="../embeddings/oleObject193.bin"/><Relationship Id="rId42" Type="http://schemas.openxmlformats.org/officeDocument/2006/relationships/oleObject" Target="../embeddings/oleObject201.bin"/><Relationship Id="rId47" Type="http://schemas.openxmlformats.org/officeDocument/2006/relationships/oleObject" Target="../embeddings/oleObject206.bin"/><Relationship Id="rId50" Type="http://schemas.openxmlformats.org/officeDocument/2006/relationships/image" Target="../media/image67.emf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8.bin"/><Relationship Id="rId29" Type="http://schemas.openxmlformats.org/officeDocument/2006/relationships/oleObject" Target="../embeddings/oleObject189.bin"/><Relationship Id="rId11" Type="http://schemas.openxmlformats.org/officeDocument/2006/relationships/oleObject" Target="../embeddings/oleObject175.bin"/><Relationship Id="rId24" Type="http://schemas.openxmlformats.org/officeDocument/2006/relationships/oleObject" Target="../embeddings/oleObject185.bin"/><Relationship Id="rId32" Type="http://schemas.openxmlformats.org/officeDocument/2006/relationships/oleObject" Target="../embeddings/oleObject192.bin"/><Relationship Id="rId37" Type="http://schemas.openxmlformats.org/officeDocument/2006/relationships/oleObject" Target="../embeddings/oleObject196.bin"/><Relationship Id="rId40" Type="http://schemas.openxmlformats.org/officeDocument/2006/relationships/oleObject" Target="../embeddings/oleObject199.bin"/><Relationship Id="rId45" Type="http://schemas.openxmlformats.org/officeDocument/2006/relationships/oleObject" Target="../embeddings/oleObject204.bin"/><Relationship Id="rId53" Type="http://schemas.openxmlformats.org/officeDocument/2006/relationships/oleObject" Target="../embeddings/oleObject210.bin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63.emf"/><Relationship Id="rId19" Type="http://schemas.openxmlformats.org/officeDocument/2006/relationships/oleObject" Target="../embeddings/oleObject181.bin"/><Relationship Id="rId31" Type="http://schemas.openxmlformats.org/officeDocument/2006/relationships/oleObject" Target="../embeddings/oleObject191.bin"/><Relationship Id="rId44" Type="http://schemas.openxmlformats.org/officeDocument/2006/relationships/oleObject" Target="../embeddings/oleObject203.bin"/><Relationship Id="rId52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61.emf"/><Relationship Id="rId22" Type="http://schemas.openxmlformats.org/officeDocument/2006/relationships/oleObject" Target="../embeddings/oleObject184.bin"/><Relationship Id="rId27" Type="http://schemas.openxmlformats.org/officeDocument/2006/relationships/oleObject" Target="../embeddings/oleObject187.bin"/><Relationship Id="rId30" Type="http://schemas.openxmlformats.org/officeDocument/2006/relationships/oleObject" Target="../embeddings/oleObject190.bin"/><Relationship Id="rId35" Type="http://schemas.openxmlformats.org/officeDocument/2006/relationships/oleObject" Target="../embeddings/oleObject194.bin"/><Relationship Id="rId43" Type="http://schemas.openxmlformats.org/officeDocument/2006/relationships/oleObject" Target="../embeddings/oleObject202.bin"/><Relationship Id="rId48" Type="http://schemas.openxmlformats.org/officeDocument/2006/relationships/oleObject" Target="../embeddings/oleObject207.bin"/><Relationship Id="rId8" Type="http://schemas.openxmlformats.org/officeDocument/2006/relationships/image" Target="../media/image62.emf"/><Relationship Id="rId51" Type="http://schemas.openxmlformats.org/officeDocument/2006/relationships/oleObject" Target="../embeddings/oleObject209.bin"/><Relationship Id="rId3" Type="http://schemas.openxmlformats.org/officeDocument/2006/relationships/oleObject" Target="../embeddings/oleObject171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179.bin"/><Relationship Id="rId25" Type="http://schemas.openxmlformats.org/officeDocument/2006/relationships/image" Target="../media/image65.emf"/><Relationship Id="rId33" Type="http://schemas.openxmlformats.org/officeDocument/2006/relationships/image" Target="../media/image66.emf"/><Relationship Id="rId38" Type="http://schemas.openxmlformats.org/officeDocument/2006/relationships/oleObject" Target="../embeddings/oleObject197.bin"/><Relationship Id="rId46" Type="http://schemas.openxmlformats.org/officeDocument/2006/relationships/oleObject" Target="../embeddings/oleObject205.bin"/><Relationship Id="rId20" Type="http://schemas.openxmlformats.org/officeDocument/2006/relationships/oleObject" Target="../embeddings/oleObject182.bin"/><Relationship Id="rId41" Type="http://schemas.openxmlformats.org/officeDocument/2006/relationships/oleObject" Target="../embeddings/oleObject200.bin"/><Relationship Id="rId54" Type="http://schemas.openxmlformats.org/officeDocument/2006/relationships/image" Target="../media/image73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emf"/><Relationship Id="rId15" Type="http://schemas.openxmlformats.org/officeDocument/2006/relationships/oleObject" Target="../embeddings/oleObject177.bin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188.bin"/><Relationship Id="rId36" Type="http://schemas.openxmlformats.org/officeDocument/2006/relationships/oleObject" Target="../embeddings/oleObject195.bin"/><Relationship Id="rId49" Type="http://schemas.openxmlformats.org/officeDocument/2006/relationships/oleObject" Target="../embeddings/oleObject20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0.bin"/><Relationship Id="rId26" Type="http://schemas.openxmlformats.org/officeDocument/2006/relationships/oleObject" Target="../embeddings/oleObject226.bin"/><Relationship Id="rId39" Type="http://schemas.openxmlformats.org/officeDocument/2006/relationships/oleObject" Target="../embeddings/oleObject238.bin"/><Relationship Id="rId21" Type="http://schemas.openxmlformats.org/officeDocument/2006/relationships/oleObject" Target="../embeddings/oleObject223.bin"/><Relationship Id="rId34" Type="http://schemas.openxmlformats.org/officeDocument/2006/relationships/oleObject" Target="../embeddings/oleObject233.bin"/><Relationship Id="rId42" Type="http://schemas.openxmlformats.org/officeDocument/2006/relationships/oleObject" Target="../embeddings/oleObject241.bin"/><Relationship Id="rId47" Type="http://schemas.openxmlformats.org/officeDocument/2006/relationships/oleObject" Target="../embeddings/oleObject246.bin"/><Relationship Id="rId50" Type="http://schemas.openxmlformats.org/officeDocument/2006/relationships/image" Target="../media/image67.emf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8.bin"/><Relationship Id="rId29" Type="http://schemas.openxmlformats.org/officeDocument/2006/relationships/oleObject" Target="../embeddings/oleObject229.bin"/><Relationship Id="rId11" Type="http://schemas.openxmlformats.org/officeDocument/2006/relationships/oleObject" Target="../embeddings/oleObject215.bin"/><Relationship Id="rId24" Type="http://schemas.openxmlformats.org/officeDocument/2006/relationships/oleObject" Target="../embeddings/oleObject225.bin"/><Relationship Id="rId32" Type="http://schemas.openxmlformats.org/officeDocument/2006/relationships/oleObject" Target="../embeddings/oleObject232.bin"/><Relationship Id="rId37" Type="http://schemas.openxmlformats.org/officeDocument/2006/relationships/oleObject" Target="../embeddings/oleObject236.bin"/><Relationship Id="rId40" Type="http://schemas.openxmlformats.org/officeDocument/2006/relationships/oleObject" Target="../embeddings/oleObject239.bin"/><Relationship Id="rId45" Type="http://schemas.openxmlformats.org/officeDocument/2006/relationships/oleObject" Target="../embeddings/oleObject244.bin"/><Relationship Id="rId53" Type="http://schemas.openxmlformats.org/officeDocument/2006/relationships/oleObject" Target="../embeddings/oleObject250.bin"/><Relationship Id="rId5" Type="http://schemas.openxmlformats.org/officeDocument/2006/relationships/oleObject" Target="../embeddings/oleObject212.bin"/><Relationship Id="rId10" Type="http://schemas.openxmlformats.org/officeDocument/2006/relationships/image" Target="../media/image63.emf"/><Relationship Id="rId19" Type="http://schemas.openxmlformats.org/officeDocument/2006/relationships/oleObject" Target="../embeddings/oleObject221.bin"/><Relationship Id="rId31" Type="http://schemas.openxmlformats.org/officeDocument/2006/relationships/oleObject" Target="../embeddings/oleObject231.bin"/><Relationship Id="rId44" Type="http://schemas.openxmlformats.org/officeDocument/2006/relationships/oleObject" Target="../embeddings/oleObject243.bin"/><Relationship Id="rId52" Type="http://schemas.openxmlformats.org/officeDocument/2006/relationships/image" Target="../media/image75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214.bin"/><Relationship Id="rId14" Type="http://schemas.openxmlformats.org/officeDocument/2006/relationships/image" Target="../media/image61.emf"/><Relationship Id="rId22" Type="http://schemas.openxmlformats.org/officeDocument/2006/relationships/oleObject" Target="../embeddings/oleObject224.bin"/><Relationship Id="rId27" Type="http://schemas.openxmlformats.org/officeDocument/2006/relationships/oleObject" Target="../embeddings/oleObject227.bin"/><Relationship Id="rId30" Type="http://schemas.openxmlformats.org/officeDocument/2006/relationships/oleObject" Target="../embeddings/oleObject230.bin"/><Relationship Id="rId35" Type="http://schemas.openxmlformats.org/officeDocument/2006/relationships/oleObject" Target="../embeddings/oleObject234.bin"/><Relationship Id="rId43" Type="http://schemas.openxmlformats.org/officeDocument/2006/relationships/oleObject" Target="../embeddings/oleObject242.bin"/><Relationship Id="rId48" Type="http://schemas.openxmlformats.org/officeDocument/2006/relationships/oleObject" Target="../embeddings/oleObject247.bin"/><Relationship Id="rId8" Type="http://schemas.openxmlformats.org/officeDocument/2006/relationships/image" Target="../media/image62.emf"/><Relationship Id="rId51" Type="http://schemas.openxmlformats.org/officeDocument/2006/relationships/oleObject" Target="../embeddings/oleObject249.bin"/><Relationship Id="rId3" Type="http://schemas.openxmlformats.org/officeDocument/2006/relationships/oleObject" Target="../embeddings/oleObject211.bin"/><Relationship Id="rId12" Type="http://schemas.openxmlformats.org/officeDocument/2006/relationships/image" Target="../media/image59.emf"/><Relationship Id="rId17" Type="http://schemas.openxmlformats.org/officeDocument/2006/relationships/oleObject" Target="../embeddings/oleObject219.bin"/><Relationship Id="rId25" Type="http://schemas.openxmlformats.org/officeDocument/2006/relationships/image" Target="../media/image65.emf"/><Relationship Id="rId33" Type="http://schemas.openxmlformats.org/officeDocument/2006/relationships/image" Target="../media/image66.emf"/><Relationship Id="rId38" Type="http://schemas.openxmlformats.org/officeDocument/2006/relationships/oleObject" Target="../embeddings/oleObject237.bin"/><Relationship Id="rId46" Type="http://schemas.openxmlformats.org/officeDocument/2006/relationships/oleObject" Target="../embeddings/oleObject245.bin"/><Relationship Id="rId20" Type="http://schemas.openxmlformats.org/officeDocument/2006/relationships/oleObject" Target="../embeddings/oleObject222.bin"/><Relationship Id="rId41" Type="http://schemas.openxmlformats.org/officeDocument/2006/relationships/oleObject" Target="../embeddings/oleObject240.bin"/><Relationship Id="rId54" Type="http://schemas.openxmlformats.org/officeDocument/2006/relationships/image" Target="../media/image76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emf"/><Relationship Id="rId15" Type="http://schemas.openxmlformats.org/officeDocument/2006/relationships/oleObject" Target="../embeddings/oleObject217.bin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228.bin"/><Relationship Id="rId36" Type="http://schemas.openxmlformats.org/officeDocument/2006/relationships/oleObject" Target="../embeddings/oleObject235.bin"/><Relationship Id="rId49" Type="http://schemas.openxmlformats.org/officeDocument/2006/relationships/oleObject" Target="../embeddings/oleObject248.bin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66.bin"/><Relationship Id="rId21" Type="http://schemas.openxmlformats.org/officeDocument/2006/relationships/oleObject" Target="../embeddings/oleObject261.bin"/><Relationship Id="rId34" Type="http://schemas.openxmlformats.org/officeDocument/2006/relationships/oleObject" Target="../embeddings/oleObject272.bin"/><Relationship Id="rId42" Type="http://schemas.openxmlformats.org/officeDocument/2006/relationships/oleObject" Target="../embeddings/oleObject279.bin"/><Relationship Id="rId47" Type="http://schemas.openxmlformats.org/officeDocument/2006/relationships/oleObject" Target="../embeddings/oleObject284.bin"/><Relationship Id="rId50" Type="http://schemas.openxmlformats.org/officeDocument/2006/relationships/oleObject" Target="../embeddings/oleObject287.bin"/><Relationship Id="rId55" Type="http://schemas.openxmlformats.org/officeDocument/2006/relationships/oleObject" Target="../embeddings/oleObject291.bin"/><Relationship Id="rId63" Type="http://schemas.openxmlformats.org/officeDocument/2006/relationships/oleObject" Target="../embeddings/oleObject295.bin"/><Relationship Id="rId68" Type="http://schemas.openxmlformats.org/officeDocument/2006/relationships/image" Target="../media/image83.emf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0.emf"/><Relationship Id="rId29" Type="http://schemas.openxmlformats.org/officeDocument/2006/relationships/image" Target="../media/image65.emf"/><Relationship Id="rId11" Type="http://schemas.openxmlformats.org/officeDocument/2006/relationships/oleObject" Target="../embeddings/oleObject255.bin"/><Relationship Id="rId24" Type="http://schemas.openxmlformats.org/officeDocument/2006/relationships/oleObject" Target="../embeddings/oleObject264.bin"/><Relationship Id="rId32" Type="http://schemas.openxmlformats.org/officeDocument/2006/relationships/oleObject" Target="../embeddings/oleObject270.bin"/><Relationship Id="rId37" Type="http://schemas.openxmlformats.org/officeDocument/2006/relationships/image" Target="../media/image66.emf"/><Relationship Id="rId40" Type="http://schemas.openxmlformats.org/officeDocument/2006/relationships/oleObject" Target="../embeddings/oleObject277.bin"/><Relationship Id="rId45" Type="http://schemas.openxmlformats.org/officeDocument/2006/relationships/oleObject" Target="../embeddings/oleObject282.bin"/><Relationship Id="rId53" Type="http://schemas.openxmlformats.org/officeDocument/2006/relationships/oleObject" Target="../embeddings/oleObject290.bin"/><Relationship Id="rId58" Type="http://schemas.openxmlformats.org/officeDocument/2006/relationships/image" Target="../media/image52.emf"/><Relationship Id="rId66" Type="http://schemas.openxmlformats.org/officeDocument/2006/relationships/image" Target="../media/image82.emf"/><Relationship Id="rId5" Type="http://schemas.openxmlformats.org/officeDocument/2006/relationships/oleObject" Target="../embeddings/oleObject252.bin"/><Relationship Id="rId61" Type="http://schemas.openxmlformats.org/officeDocument/2006/relationships/oleObject" Target="../embeddings/oleObject294.bin"/><Relationship Id="rId19" Type="http://schemas.openxmlformats.org/officeDocument/2006/relationships/oleObject" Target="../embeddings/oleObject259.bin"/><Relationship Id="rId14" Type="http://schemas.openxmlformats.org/officeDocument/2006/relationships/image" Target="../media/image59.emf"/><Relationship Id="rId22" Type="http://schemas.openxmlformats.org/officeDocument/2006/relationships/oleObject" Target="../embeddings/oleObject262.bin"/><Relationship Id="rId27" Type="http://schemas.openxmlformats.org/officeDocument/2006/relationships/image" Target="../media/image64.emf"/><Relationship Id="rId30" Type="http://schemas.openxmlformats.org/officeDocument/2006/relationships/oleObject" Target="../embeddings/oleObject268.bin"/><Relationship Id="rId35" Type="http://schemas.openxmlformats.org/officeDocument/2006/relationships/oleObject" Target="../embeddings/oleObject273.bin"/><Relationship Id="rId43" Type="http://schemas.openxmlformats.org/officeDocument/2006/relationships/oleObject" Target="../embeddings/oleObject280.bin"/><Relationship Id="rId48" Type="http://schemas.openxmlformats.org/officeDocument/2006/relationships/oleObject" Target="../embeddings/oleObject285.bin"/><Relationship Id="rId56" Type="http://schemas.openxmlformats.org/officeDocument/2006/relationships/image" Target="../media/image51.emf"/><Relationship Id="rId64" Type="http://schemas.openxmlformats.org/officeDocument/2006/relationships/image" Target="../media/image81.emf"/><Relationship Id="rId8" Type="http://schemas.openxmlformats.org/officeDocument/2006/relationships/image" Target="../media/image58.emf"/><Relationship Id="rId51" Type="http://schemas.openxmlformats.org/officeDocument/2006/relationships/oleObject" Target="../embeddings/oleObject288.bin"/><Relationship Id="rId3" Type="http://schemas.openxmlformats.org/officeDocument/2006/relationships/oleObject" Target="../embeddings/oleObject251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258.bin"/><Relationship Id="rId25" Type="http://schemas.openxmlformats.org/officeDocument/2006/relationships/oleObject" Target="../embeddings/oleObject265.bin"/><Relationship Id="rId33" Type="http://schemas.openxmlformats.org/officeDocument/2006/relationships/oleObject" Target="../embeddings/oleObject271.bin"/><Relationship Id="rId38" Type="http://schemas.openxmlformats.org/officeDocument/2006/relationships/oleObject" Target="../embeddings/oleObject275.bin"/><Relationship Id="rId46" Type="http://schemas.openxmlformats.org/officeDocument/2006/relationships/oleObject" Target="../embeddings/oleObject283.bin"/><Relationship Id="rId59" Type="http://schemas.openxmlformats.org/officeDocument/2006/relationships/oleObject" Target="../embeddings/oleObject293.bin"/><Relationship Id="rId67" Type="http://schemas.openxmlformats.org/officeDocument/2006/relationships/oleObject" Target="../embeddings/oleObject297.bin"/><Relationship Id="rId20" Type="http://schemas.openxmlformats.org/officeDocument/2006/relationships/oleObject" Target="../embeddings/oleObject260.bin"/><Relationship Id="rId41" Type="http://schemas.openxmlformats.org/officeDocument/2006/relationships/oleObject" Target="../embeddings/oleObject278.bin"/><Relationship Id="rId54" Type="http://schemas.openxmlformats.org/officeDocument/2006/relationships/image" Target="../media/image67.emf"/><Relationship Id="rId62" Type="http://schemas.openxmlformats.org/officeDocument/2006/relationships/image" Target="../media/image80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emf"/><Relationship Id="rId15" Type="http://schemas.openxmlformats.org/officeDocument/2006/relationships/oleObject" Target="../embeddings/oleObject257.bin"/><Relationship Id="rId23" Type="http://schemas.openxmlformats.org/officeDocument/2006/relationships/oleObject" Target="../embeddings/oleObject263.bin"/><Relationship Id="rId28" Type="http://schemas.openxmlformats.org/officeDocument/2006/relationships/oleObject" Target="../embeddings/oleObject267.bin"/><Relationship Id="rId36" Type="http://schemas.openxmlformats.org/officeDocument/2006/relationships/oleObject" Target="../embeddings/oleObject274.bin"/><Relationship Id="rId49" Type="http://schemas.openxmlformats.org/officeDocument/2006/relationships/oleObject" Target="../embeddings/oleObject286.bin"/><Relationship Id="rId57" Type="http://schemas.openxmlformats.org/officeDocument/2006/relationships/oleObject" Target="../embeddings/oleObject292.bin"/><Relationship Id="rId10" Type="http://schemas.openxmlformats.org/officeDocument/2006/relationships/image" Target="../media/image62.emf"/><Relationship Id="rId31" Type="http://schemas.openxmlformats.org/officeDocument/2006/relationships/oleObject" Target="../embeddings/oleObject269.bin"/><Relationship Id="rId44" Type="http://schemas.openxmlformats.org/officeDocument/2006/relationships/oleObject" Target="../embeddings/oleObject281.bin"/><Relationship Id="rId52" Type="http://schemas.openxmlformats.org/officeDocument/2006/relationships/oleObject" Target="../embeddings/oleObject289.bin"/><Relationship Id="rId60" Type="http://schemas.openxmlformats.org/officeDocument/2006/relationships/image" Target="../media/image79.emf"/><Relationship Id="rId65" Type="http://schemas.openxmlformats.org/officeDocument/2006/relationships/oleObject" Target="../embeddings/oleObject296.bin"/><Relationship Id="rId4" Type="http://schemas.openxmlformats.org/officeDocument/2006/relationships/image" Target="../media/image77.emf"/><Relationship Id="rId9" Type="http://schemas.openxmlformats.org/officeDocument/2006/relationships/oleObject" Target="../embeddings/oleObject254.bin"/><Relationship Id="rId13" Type="http://schemas.openxmlformats.org/officeDocument/2006/relationships/oleObject" Target="../embeddings/oleObject256.bin"/><Relationship Id="rId18" Type="http://schemas.openxmlformats.org/officeDocument/2006/relationships/image" Target="../media/image61.emf"/><Relationship Id="rId39" Type="http://schemas.openxmlformats.org/officeDocument/2006/relationships/oleObject" Target="../embeddings/oleObject2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303.bin"/><Relationship Id="rId18" Type="http://schemas.openxmlformats.org/officeDocument/2006/relationships/image" Target="../media/image91.emf"/><Relationship Id="rId3" Type="http://schemas.openxmlformats.org/officeDocument/2006/relationships/oleObject" Target="../embeddings/oleObject298.bin"/><Relationship Id="rId21" Type="http://schemas.openxmlformats.org/officeDocument/2006/relationships/oleObject" Target="../embeddings/oleObject307.bin"/><Relationship Id="rId7" Type="http://schemas.openxmlformats.org/officeDocument/2006/relationships/oleObject" Target="../embeddings/oleObject300.bin"/><Relationship Id="rId12" Type="http://schemas.openxmlformats.org/officeDocument/2006/relationships/image" Target="../media/image88.emf"/><Relationship Id="rId17" Type="http://schemas.openxmlformats.org/officeDocument/2006/relationships/oleObject" Target="../embeddings/oleObject305.bin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emf"/><Relationship Id="rId11" Type="http://schemas.openxmlformats.org/officeDocument/2006/relationships/oleObject" Target="../embeddings/oleObject302.bin"/><Relationship Id="rId24" Type="http://schemas.openxmlformats.org/officeDocument/2006/relationships/oleObject" Target="../embeddings/oleObject310.bin"/><Relationship Id="rId5" Type="http://schemas.openxmlformats.org/officeDocument/2006/relationships/oleObject" Target="../embeddings/oleObject299.bin"/><Relationship Id="rId15" Type="http://schemas.openxmlformats.org/officeDocument/2006/relationships/oleObject" Target="../embeddings/oleObject304.bin"/><Relationship Id="rId23" Type="http://schemas.openxmlformats.org/officeDocument/2006/relationships/oleObject" Target="../embeddings/oleObject309.bin"/><Relationship Id="rId10" Type="http://schemas.openxmlformats.org/officeDocument/2006/relationships/image" Target="../media/image87.emf"/><Relationship Id="rId19" Type="http://schemas.openxmlformats.org/officeDocument/2006/relationships/oleObject" Target="../embeddings/oleObject306.bin"/><Relationship Id="rId4" Type="http://schemas.openxmlformats.org/officeDocument/2006/relationships/image" Target="../media/image84.emf"/><Relationship Id="rId9" Type="http://schemas.openxmlformats.org/officeDocument/2006/relationships/oleObject" Target="../embeddings/oleObject301.bin"/><Relationship Id="rId14" Type="http://schemas.openxmlformats.org/officeDocument/2006/relationships/image" Target="../media/image89.emf"/><Relationship Id="rId22" Type="http://schemas.openxmlformats.org/officeDocument/2006/relationships/oleObject" Target="../embeddings/oleObject308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6.bin"/><Relationship Id="rId18" Type="http://schemas.openxmlformats.org/officeDocument/2006/relationships/image" Target="../media/image98.emf"/><Relationship Id="rId26" Type="http://schemas.openxmlformats.org/officeDocument/2006/relationships/image" Target="../media/image102.emf"/><Relationship Id="rId39" Type="http://schemas.openxmlformats.org/officeDocument/2006/relationships/oleObject" Target="../embeddings/oleObject333.bin"/><Relationship Id="rId21" Type="http://schemas.openxmlformats.org/officeDocument/2006/relationships/oleObject" Target="../embeddings/oleObject320.bin"/><Relationship Id="rId34" Type="http://schemas.openxmlformats.org/officeDocument/2006/relationships/oleObject" Target="../embeddings/oleObject330.bin"/><Relationship Id="rId7" Type="http://schemas.openxmlformats.org/officeDocument/2006/relationships/oleObject" Target="../embeddings/oleObject313.bin"/><Relationship Id="rId12" Type="http://schemas.openxmlformats.org/officeDocument/2006/relationships/image" Target="../media/image95.emf"/><Relationship Id="rId17" Type="http://schemas.openxmlformats.org/officeDocument/2006/relationships/oleObject" Target="../embeddings/oleObject318.bin"/><Relationship Id="rId25" Type="http://schemas.openxmlformats.org/officeDocument/2006/relationships/oleObject" Target="../embeddings/oleObject322.bin"/><Relationship Id="rId33" Type="http://schemas.openxmlformats.org/officeDocument/2006/relationships/oleObject" Target="../embeddings/oleObject329.bin"/><Relationship Id="rId38" Type="http://schemas.openxmlformats.org/officeDocument/2006/relationships/image" Target="../media/image10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emf"/><Relationship Id="rId20" Type="http://schemas.openxmlformats.org/officeDocument/2006/relationships/image" Target="../media/image99.emf"/><Relationship Id="rId29" Type="http://schemas.openxmlformats.org/officeDocument/2006/relationships/oleObject" Target="../embeddings/oleObject32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315.bin"/><Relationship Id="rId24" Type="http://schemas.openxmlformats.org/officeDocument/2006/relationships/image" Target="../media/image101.emf"/><Relationship Id="rId32" Type="http://schemas.openxmlformats.org/officeDocument/2006/relationships/oleObject" Target="../embeddings/oleObject328.bin"/><Relationship Id="rId37" Type="http://schemas.openxmlformats.org/officeDocument/2006/relationships/oleObject" Target="../embeddings/oleObject332.bin"/><Relationship Id="rId40" Type="http://schemas.openxmlformats.org/officeDocument/2006/relationships/image" Target="../media/image105.emf"/><Relationship Id="rId5" Type="http://schemas.openxmlformats.org/officeDocument/2006/relationships/oleObject" Target="../embeddings/oleObject312.bin"/><Relationship Id="rId15" Type="http://schemas.openxmlformats.org/officeDocument/2006/relationships/oleObject" Target="../embeddings/oleObject317.bin"/><Relationship Id="rId23" Type="http://schemas.openxmlformats.org/officeDocument/2006/relationships/oleObject" Target="../embeddings/oleObject321.bin"/><Relationship Id="rId28" Type="http://schemas.openxmlformats.org/officeDocument/2006/relationships/oleObject" Target="../embeddings/oleObject324.bin"/><Relationship Id="rId36" Type="http://schemas.openxmlformats.org/officeDocument/2006/relationships/image" Target="../media/image103.emf"/><Relationship Id="rId10" Type="http://schemas.openxmlformats.org/officeDocument/2006/relationships/image" Target="../media/image94.emf"/><Relationship Id="rId19" Type="http://schemas.openxmlformats.org/officeDocument/2006/relationships/oleObject" Target="../embeddings/oleObject319.bin"/><Relationship Id="rId31" Type="http://schemas.openxmlformats.org/officeDocument/2006/relationships/oleObject" Target="../embeddings/oleObject327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314.bin"/><Relationship Id="rId14" Type="http://schemas.openxmlformats.org/officeDocument/2006/relationships/image" Target="../media/image96.emf"/><Relationship Id="rId22" Type="http://schemas.openxmlformats.org/officeDocument/2006/relationships/image" Target="../media/image100.emf"/><Relationship Id="rId27" Type="http://schemas.openxmlformats.org/officeDocument/2006/relationships/oleObject" Target="../embeddings/oleObject323.bin"/><Relationship Id="rId30" Type="http://schemas.openxmlformats.org/officeDocument/2006/relationships/oleObject" Target="../embeddings/oleObject326.bin"/><Relationship Id="rId35" Type="http://schemas.openxmlformats.org/officeDocument/2006/relationships/oleObject" Target="../embeddings/oleObject331.bin"/><Relationship Id="rId8" Type="http://schemas.openxmlformats.org/officeDocument/2006/relationships/image" Target="../media/image60.emf"/><Relationship Id="rId3" Type="http://schemas.openxmlformats.org/officeDocument/2006/relationships/oleObject" Target="../embeddings/oleObject311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9.bin"/><Relationship Id="rId18" Type="http://schemas.openxmlformats.org/officeDocument/2006/relationships/image" Target="../media/image100.emf"/><Relationship Id="rId26" Type="http://schemas.openxmlformats.org/officeDocument/2006/relationships/oleObject" Target="../embeddings/oleObject347.bin"/><Relationship Id="rId39" Type="http://schemas.openxmlformats.org/officeDocument/2006/relationships/oleObject" Target="../embeddings/oleObject356.bin"/><Relationship Id="rId21" Type="http://schemas.openxmlformats.org/officeDocument/2006/relationships/oleObject" Target="../embeddings/oleObject343.bin"/><Relationship Id="rId34" Type="http://schemas.openxmlformats.org/officeDocument/2006/relationships/image" Target="../media/image106.emf"/><Relationship Id="rId42" Type="http://schemas.openxmlformats.org/officeDocument/2006/relationships/image" Target="../media/image103.emf"/><Relationship Id="rId47" Type="http://schemas.openxmlformats.org/officeDocument/2006/relationships/oleObject" Target="../embeddings/oleObject360.bin"/><Relationship Id="rId50" Type="http://schemas.openxmlformats.org/officeDocument/2006/relationships/image" Target="../media/image113.emf"/><Relationship Id="rId7" Type="http://schemas.openxmlformats.org/officeDocument/2006/relationships/oleObject" Target="../embeddings/oleObject33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9.emf"/><Relationship Id="rId29" Type="http://schemas.openxmlformats.org/officeDocument/2006/relationships/oleObject" Target="../embeddings/oleObject350.bin"/><Relationship Id="rId11" Type="http://schemas.openxmlformats.org/officeDocument/2006/relationships/oleObject" Target="../embeddings/oleObject338.bin"/><Relationship Id="rId24" Type="http://schemas.openxmlformats.org/officeDocument/2006/relationships/oleObject" Target="../embeddings/oleObject345.bin"/><Relationship Id="rId32" Type="http://schemas.openxmlformats.org/officeDocument/2006/relationships/image" Target="../media/image60.emf"/><Relationship Id="rId37" Type="http://schemas.openxmlformats.org/officeDocument/2006/relationships/oleObject" Target="../embeddings/oleObject355.bin"/><Relationship Id="rId40" Type="http://schemas.openxmlformats.org/officeDocument/2006/relationships/image" Target="../media/image109.emf"/><Relationship Id="rId45" Type="http://schemas.openxmlformats.org/officeDocument/2006/relationships/oleObject" Target="../embeddings/oleObject359.bin"/><Relationship Id="rId5" Type="http://schemas.openxmlformats.org/officeDocument/2006/relationships/oleObject" Target="../embeddings/oleObject335.bin"/><Relationship Id="rId15" Type="http://schemas.openxmlformats.org/officeDocument/2006/relationships/oleObject" Target="../embeddings/oleObject340.bin"/><Relationship Id="rId23" Type="http://schemas.openxmlformats.org/officeDocument/2006/relationships/oleObject" Target="../embeddings/oleObject344.bin"/><Relationship Id="rId28" Type="http://schemas.openxmlformats.org/officeDocument/2006/relationships/oleObject" Target="../embeddings/oleObject349.bin"/><Relationship Id="rId36" Type="http://schemas.openxmlformats.org/officeDocument/2006/relationships/image" Target="../media/image107.emf"/><Relationship Id="rId49" Type="http://schemas.openxmlformats.org/officeDocument/2006/relationships/oleObject" Target="../embeddings/oleObject361.bin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342.bin"/><Relationship Id="rId31" Type="http://schemas.openxmlformats.org/officeDocument/2006/relationships/oleObject" Target="../embeddings/oleObject352.bin"/><Relationship Id="rId44" Type="http://schemas.openxmlformats.org/officeDocument/2006/relationships/image" Target="../media/image110.emf"/><Relationship Id="rId52" Type="http://schemas.openxmlformats.org/officeDocument/2006/relationships/image" Target="../media/image105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oleObject" Target="../embeddings/oleObject348.bin"/><Relationship Id="rId30" Type="http://schemas.openxmlformats.org/officeDocument/2006/relationships/oleObject" Target="../embeddings/oleObject351.bin"/><Relationship Id="rId35" Type="http://schemas.openxmlformats.org/officeDocument/2006/relationships/oleObject" Target="../embeddings/oleObject354.bin"/><Relationship Id="rId43" Type="http://schemas.openxmlformats.org/officeDocument/2006/relationships/oleObject" Target="../embeddings/oleObject358.bin"/><Relationship Id="rId48" Type="http://schemas.openxmlformats.org/officeDocument/2006/relationships/image" Target="../media/image112.emf"/><Relationship Id="rId8" Type="http://schemas.openxmlformats.org/officeDocument/2006/relationships/image" Target="../media/image95.emf"/><Relationship Id="rId51" Type="http://schemas.openxmlformats.org/officeDocument/2006/relationships/oleObject" Target="../embeddings/oleObject362.bin"/><Relationship Id="rId3" Type="http://schemas.openxmlformats.org/officeDocument/2006/relationships/oleObject" Target="../embeddings/oleObject334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341.bin"/><Relationship Id="rId25" Type="http://schemas.openxmlformats.org/officeDocument/2006/relationships/oleObject" Target="../embeddings/oleObject346.bin"/><Relationship Id="rId33" Type="http://schemas.openxmlformats.org/officeDocument/2006/relationships/oleObject" Target="../embeddings/oleObject353.bin"/><Relationship Id="rId38" Type="http://schemas.openxmlformats.org/officeDocument/2006/relationships/image" Target="../media/image108.emf"/><Relationship Id="rId46" Type="http://schemas.openxmlformats.org/officeDocument/2006/relationships/image" Target="../media/image111.emf"/><Relationship Id="rId20" Type="http://schemas.openxmlformats.org/officeDocument/2006/relationships/image" Target="../media/image101.emf"/><Relationship Id="rId41" Type="http://schemas.openxmlformats.org/officeDocument/2006/relationships/oleObject" Target="../embeddings/oleObject357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8.bin"/><Relationship Id="rId18" Type="http://schemas.openxmlformats.org/officeDocument/2006/relationships/image" Target="../media/image98.emf"/><Relationship Id="rId26" Type="http://schemas.openxmlformats.org/officeDocument/2006/relationships/image" Target="../media/image102.emf"/><Relationship Id="rId39" Type="http://schemas.openxmlformats.org/officeDocument/2006/relationships/oleObject" Target="../embeddings/oleObject385.bin"/><Relationship Id="rId21" Type="http://schemas.openxmlformats.org/officeDocument/2006/relationships/oleObject" Target="../embeddings/oleObject372.bin"/><Relationship Id="rId34" Type="http://schemas.openxmlformats.org/officeDocument/2006/relationships/oleObject" Target="../embeddings/oleObject382.bin"/><Relationship Id="rId42" Type="http://schemas.openxmlformats.org/officeDocument/2006/relationships/image" Target="../media/image109.emf"/><Relationship Id="rId7" Type="http://schemas.openxmlformats.org/officeDocument/2006/relationships/oleObject" Target="../embeddings/oleObject36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emf"/><Relationship Id="rId29" Type="http://schemas.openxmlformats.org/officeDocument/2006/relationships/oleObject" Target="../embeddings/oleObject377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5.emf"/><Relationship Id="rId11" Type="http://schemas.openxmlformats.org/officeDocument/2006/relationships/oleObject" Target="../embeddings/oleObject367.bin"/><Relationship Id="rId24" Type="http://schemas.openxmlformats.org/officeDocument/2006/relationships/image" Target="../media/image101.emf"/><Relationship Id="rId32" Type="http://schemas.openxmlformats.org/officeDocument/2006/relationships/oleObject" Target="../embeddings/oleObject380.bin"/><Relationship Id="rId37" Type="http://schemas.openxmlformats.org/officeDocument/2006/relationships/oleObject" Target="../embeddings/oleObject384.bin"/><Relationship Id="rId40" Type="http://schemas.openxmlformats.org/officeDocument/2006/relationships/image" Target="../media/image108.emf"/><Relationship Id="rId45" Type="http://schemas.openxmlformats.org/officeDocument/2006/relationships/oleObject" Target="../embeddings/oleObject388.bin"/><Relationship Id="rId5" Type="http://schemas.openxmlformats.org/officeDocument/2006/relationships/oleObject" Target="../embeddings/oleObject364.bin"/><Relationship Id="rId15" Type="http://schemas.openxmlformats.org/officeDocument/2006/relationships/oleObject" Target="../embeddings/oleObject369.bin"/><Relationship Id="rId23" Type="http://schemas.openxmlformats.org/officeDocument/2006/relationships/oleObject" Target="../embeddings/oleObject373.bin"/><Relationship Id="rId28" Type="http://schemas.openxmlformats.org/officeDocument/2006/relationships/oleObject" Target="../embeddings/oleObject376.bin"/><Relationship Id="rId36" Type="http://schemas.openxmlformats.org/officeDocument/2006/relationships/image" Target="../media/image60.emf"/><Relationship Id="rId10" Type="http://schemas.openxmlformats.org/officeDocument/2006/relationships/image" Target="../media/image59.emf"/><Relationship Id="rId19" Type="http://schemas.openxmlformats.org/officeDocument/2006/relationships/oleObject" Target="../embeddings/oleObject371.bin"/><Relationship Id="rId31" Type="http://schemas.openxmlformats.org/officeDocument/2006/relationships/oleObject" Target="../embeddings/oleObject379.bin"/><Relationship Id="rId44" Type="http://schemas.openxmlformats.org/officeDocument/2006/relationships/image" Target="../media/image103.emf"/><Relationship Id="rId4" Type="http://schemas.openxmlformats.org/officeDocument/2006/relationships/image" Target="../media/image114.emf"/><Relationship Id="rId9" Type="http://schemas.openxmlformats.org/officeDocument/2006/relationships/oleObject" Target="../embeddings/oleObject366.bin"/><Relationship Id="rId14" Type="http://schemas.openxmlformats.org/officeDocument/2006/relationships/image" Target="../media/image96.emf"/><Relationship Id="rId22" Type="http://schemas.openxmlformats.org/officeDocument/2006/relationships/image" Target="../media/image100.emf"/><Relationship Id="rId27" Type="http://schemas.openxmlformats.org/officeDocument/2006/relationships/oleObject" Target="../embeddings/oleObject375.bin"/><Relationship Id="rId30" Type="http://schemas.openxmlformats.org/officeDocument/2006/relationships/oleObject" Target="../embeddings/oleObject378.bin"/><Relationship Id="rId35" Type="http://schemas.openxmlformats.org/officeDocument/2006/relationships/oleObject" Target="../embeddings/oleObject383.bin"/><Relationship Id="rId43" Type="http://schemas.openxmlformats.org/officeDocument/2006/relationships/oleObject" Target="../embeddings/oleObject387.bin"/><Relationship Id="rId8" Type="http://schemas.openxmlformats.org/officeDocument/2006/relationships/image" Target="../media/image58.emf"/><Relationship Id="rId3" Type="http://schemas.openxmlformats.org/officeDocument/2006/relationships/oleObject" Target="../embeddings/oleObject363.bin"/><Relationship Id="rId12" Type="http://schemas.openxmlformats.org/officeDocument/2006/relationships/image" Target="../media/image95.emf"/><Relationship Id="rId17" Type="http://schemas.openxmlformats.org/officeDocument/2006/relationships/oleObject" Target="../embeddings/oleObject370.bin"/><Relationship Id="rId25" Type="http://schemas.openxmlformats.org/officeDocument/2006/relationships/oleObject" Target="../embeddings/oleObject374.bin"/><Relationship Id="rId33" Type="http://schemas.openxmlformats.org/officeDocument/2006/relationships/oleObject" Target="../embeddings/oleObject381.bin"/><Relationship Id="rId38" Type="http://schemas.openxmlformats.org/officeDocument/2006/relationships/image" Target="../media/image107.emf"/><Relationship Id="rId46" Type="http://schemas.openxmlformats.org/officeDocument/2006/relationships/image" Target="../media/image105.emf"/><Relationship Id="rId20" Type="http://schemas.openxmlformats.org/officeDocument/2006/relationships/image" Target="../media/image99.emf"/><Relationship Id="rId41" Type="http://schemas.openxmlformats.org/officeDocument/2006/relationships/oleObject" Target="../embeddings/oleObject386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4.bin"/><Relationship Id="rId18" Type="http://schemas.openxmlformats.org/officeDocument/2006/relationships/image" Target="../media/image100.emf"/><Relationship Id="rId26" Type="http://schemas.openxmlformats.org/officeDocument/2006/relationships/oleObject" Target="../embeddings/oleObject402.bin"/><Relationship Id="rId39" Type="http://schemas.openxmlformats.org/officeDocument/2006/relationships/oleObject" Target="../embeddings/oleObject411.bin"/><Relationship Id="rId21" Type="http://schemas.openxmlformats.org/officeDocument/2006/relationships/oleObject" Target="../embeddings/oleObject398.bin"/><Relationship Id="rId34" Type="http://schemas.openxmlformats.org/officeDocument/2006/relationships/image" Target="../media/image105.emf"/><Relationship Id="rId42" Type="http://schemas.openxmlformats.org/officeDocument/2006/relationships/image" Target="../media/image103.emf"/><Relationship Id="rId7" Type="http://schemas.openxmlformats.org/officeDocument/2006/relationships/oleObject" Target="../embeddings/oleObject39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oleObject" Target="../embeddings/oleObject405.bin"/><Relationship Id="rId41" Type="http://schemas.openxmlformats.org/officeDocument/2006/relationships/oleObject" Target="../embeddings/oleObject412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393.bin"/><Relationship Id="rId24" Type="http://schemas.openxmlformats.org/officeDocument/2006/relationships/oleObject" Target="../embeddings/oleObject400.bin"/><Relationship Id="rId32" Type="http://schemas.openxmlformats.org/officeDocument/2006/relationships/image" Target="../media/image60.emf"/><Relationship Id="rId37" Type="http://schemas.openxmlformats.org/officeDocument/2006/relationships/oleObject" Target="../embeddings/oleObject410.bin"/><Relationship Id="rId40" Type="http://schemas.openxmlformats.org/officeDocument/2006/relationships/image" Target="../media/image109.emf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395.bin"/><Relationship Id="rId23" Type="http://schemas.openxmlformats.org/officeDocument/2006/relationships/oleObject" Target="../embeddings/oleObject399.bin"/><Relationship Id="rId28" Type="http://schemas.openxmlformats.org/officeDocument/2006/relationships/oleObject" Target="../embeddings/oleObject404.bin"/><Relationship Id="rId36" Type="http://schemas.openxmlformats.org/officeDocument/2006/relationships/image" Target="../media/image107.emf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397.bin"/><Relationship Id="rId31" Type="http://schemas.openxmlformats.org/officeDocument/2006/relationships/oleObject" Target="../embeddings/oleObject407.bin"/><Relationship Id="rId44" Type="http://schemas.openxmlformats.org/officeDocument/2006/relationships/image" Target="../media/image116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392.bin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oleObject" Target="../embeddings/oleObject403.bin"/><Relationship Id="rId30" Type="http://schemas.openxmlformats.org/officeDocument/2006/relationships/oleObject" Target="../embeddings/oleObject406.bin"/><Relationship Id="rId35" Type="http://schemas.openxmlformats.org/officeDocument/2006/relationships/oleObject" Target="../embeddings/oleObject409.bin"/><Relationship Id="rId43" Type="http://schemas.openxmlformats.org/officeDocument/2006/relationships/oleObject" Target="../embeddings/oleObject413.bin"/><Relationship Id="rId8" Type="http://schemas.openxmlformats.org/officeDocument/2006/relationships/image" Target="../media/image95.emf"/><Relationship Id="rId3" Type="http://schemas.openxmlformats.org/officeDocument/2006/relationships/oleObject" Target="../embeddings/oleObject389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396.bin"/><Relationship Id="rId25" Type="http://schemas.openxmlformats.org/officeDocument/2006/relationships/oleObject" Target="../embeddings/oleObject401.bin"/><Relationship Id="rId33" Type="http://schemas.openxmlformats.org/officeDocument/2006/relationships/oleObject" Target="../embeddings/oleObject408.bin"/><Relationship Id="rId38" Type="http://schemas.openxmlformats.org/officeDocument/2006/relationships/image" Target="../media/image108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19.bin"/><Relationship Id="rId18" Type="http://schemas.openxmlformats.org/officeDocument/2006/relationships/image" Target="../media/image100.emf"/><Relationship Id="rId26" Type="http://schemas.openxmlformats.org/officeDocument/2006/relationships/oleObject" Target="../embeddings/oleObject427.bin"/><Relationship Id="rId21" Type="http://schemas.openxmlformats.org/officeDocument/2006/relationships/oleObject" Target="../embeddings/oleObject423.bin"/><Relationship Id="rId34" Type="http://schemas.openxmlformats.org/officeDocument/2006/relationships/image" Target="../media/image117.emf"/><Relationship Id="rId7" Type="http://schemas.openxmlformats.org/officeDocument/2006/relationships/oleObject" Target="../embeddings/oleObject416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421.bin"/><Relationship Id="rId25" Type="http://schemas.openxmlformats.org/officeDocument/2006/relationships/oleObject" Target="../embeddings/oleObject426.bin"/><Relationship Id="rId33" Type="http://schemas.openxmlformats.org/officeDocument/2006/relationships/oleObject" Target="../embeddings/oleObject433.bin"/><Relationship Id="rId38" Type="http://schemas.openxmlformats.org/officeDocument/2006/relationships/image" Target="../media/image118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oleObject" Target="../embeddings/oleObject430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418.bin"/><Relationship Id="rId24" Type="http://schemas.openxmlformats.org/officeDocument/2006/relationships/oleObject" Target="../embeddings/oleObject425.bin"/><Relationship Id="rId32" Type="http://schemas.openxmlformats.org/officeDocument/2006/relationships/image" Target="../media/image60.emf"/><Relationship Id="rId37" Type="http://schemas.openxmlformats.org/officeDocument/2006/relationships/oleObject" Target="../embeddings/oleObject435.bin"/><Relationship Id="rId5" Type="http://schemas.openxmlformats.org/officeDocument/2006/relationships/oleObject" Target="../embeddings/oleObject415.bin"/><Relationship Id="rId15" Type="http://schemas.openxmlformats.org/officeDocument/2006/relationships/oleObject" Target="../embeddings/oleObject420.bin"/><Relationship Id="rId23" Type="http://schemas.openxmlformats.org/officeDocument/2006/relationships/oleObject" Target="../embeddings/oleObject424.bin"/><Relationship Id="rId28" Type="http://schemas.openxmlformats.org/officeDocument/2006/relationships/oleObject" Target="../embeddings/oleObject429.bin"/><Relationship Id="rId36" Type="http://schemas.openxmlformats.org/officeDocument/2006/relationships/image" Target="../media/image105.emf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422.bin"/><Relationship Id="rId31" Type="http://schemas.openxmlformats.org/officeDocument/2006/relationships/oleObject" Target="../embeddings/oleObject432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417.bin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oleObject" Target="../embeddings/oleObject428.bin"/><Relationship Id="rId30" Type="http://schemas.openxmlformats.org/officeDocument/2006/relationships/oleObject" Target="../embeddings/oleObject431.bin"/><Relationship Id="rId35" Type="http://schemas.openxmlformats.org/officeDocument/2006/relationships/oleObject" Target="../embeddings/oleObject434.bin"/><Relationship Id="rId8" Type="http://schemas.openxmlformats.org/officeDocument/2006/relationships/image" Target="../media/image95.emf"/><Relationship Id="rId3" Type="http://schemas.openxmlformats.org/officeDocument/2006/relationships/oleObject" Target="../embeddings/oleObject41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436.bin"/><Relationship Id="rId7" Type="http://schemas.openxmlformats.org/officeDocument/2006/relationships/oleObject" Target="../embeddings/oleObject4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37.bin"/><Relationship Id="rId4" Type="http://schemas.openxmlformats.org/officeDocument/2006/relationships/image" Target="../media/image11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439.bin"/><Relationship Id="rId7" Type="http://schemas.openxmlformats.org/officeDocument/2006/relationships/oleObject" Target="../embeddings/oleObject441.bin"/><Relationship Id="rId12" Type="http://schemas.openxmlformats.org/officeDocument/2006/relationships/image" Target="../media/image1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443.bin"/><Relationship Id="rId5" Type="http://schemas.openxmlformats.org/officeDocument/2006/relationships/oleObject" Target="../embeddings/oleObject440.bin"/><Relationship Id="rId10" Type="http://schemas.openxmlformats.org/officeDocument/2006/relationships/image" Target="../media/image122.emf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4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e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5.emf"/><Relationship Id="rId19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9.bin"/><Relationship Id="rId18" Type="http://schemas.openxmlformats.org/officeDocument/2006/relationships/image" Target="../media/image131.emf"/><Relationship Id="rId26" Type="http://schemas.openxmlformats.org/officeDocument/2006/relationships/oleObject" Target="../embeddings/oleObject456.bin"/><Relationship Id="rId3" Type="http://schemas.openxmlformats.org/officeDocument/2006/relationships/oleObject" Target="../embeddings/oleObject444.bin"/><Relationship Id="rId21" Type="http://schemas.openxmlformats.org/officeDocument/2006/relationships/oleObject" Target="../embeddings/oleObject453.bin"/><Relationship Id="rId7" Type="http://schemas.openxmlformats.org/officeDocument/2006/relationships/oleObject" Target="../embeddings/oleObject446.bin"/><Relationship Id="rId12" Type="http://schemas.openxmlformats.org/officeDocument/2006/relationships/image" Target="../media/image128.emf"/><Relationship Id="rId17" Type="http://schemas.openxmlformats.org/officeDocument/2006/relationships/oleObject" Target="../embeddings/oleObject451.bin"/><Relationship Id="rId25" Type="http://schemas.openxmlformats.org/officeDocument/2006/relationships/image" Target="../media/image134.emf"/><Relationship Id="rId33" Type="http://schemas.openxmlformats.org/officeDocument/2006/relationships/image" Target="../media/image138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0.emf"/><Relationship Id="rId20" Type="http://schemas.openxmlformats.org/officeDocument/2006/relationships/image" Target="../media/image132.emf"/><Relationship Id="rId29" Type="http://schemas.openxmlformats.org/officeDocument/2006/relationships/image" Target="../media/image136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448.bin"/><Relationship Id="rId24" Type="http://schemas.openxmlformats.org/officeDocument/2006/relationships/oleObject" Target="../embeddings/oleObject455.bin"/><Relationship Id="rId32" Type="http://schemas.openxmlformats.org/officeDocument/2006/relationships/oleObject" Target="../embeddings/oleObject459.bin"/><Relationship Id="rId5" Type="http://schemas.openxmlformats.org/officeDocument/2006/relationships/oleObject" Target="../embeddings/oleObject445.bin"/><Relationship Id="rId15" Type="http://schemas.openxmlformats.org/officeDocument/2006/relationships/oleObject" Target="../embeddings/oleObject450.bin"/><Relationship Id="rId23" Type="http://schemas.openxmlformats.org/officeDocument/2006/relationships/oleObject" Target="../embeddings/oleObject454.bin"/><Relationship Id="rId28" Type="http://schemas.openxmlformats.org/officeDocument/2006/relationships/oleObject" Target="../embeddings/oleObject457.bin"/><Relationship Id="rId10" Type="http://schemas.openxmlformats.org/officeDocument/2006/relationships/image" Target="../media/image127.emf"/><Relationship Id="rId19" Type="http://schemas.openxmlformats.org/officeDocument/2006/relationships/oleObject" Target="../embeddings/oleObject452.bin"/><Relationship Id="rId31" Type="http://schemas.openxmlformats.org/officeDocument/2006/relationships/image" Target="../media/image137.e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447.bin"/><Relationship Id="rId14" Type="http://schemas.openxmlformats.org/officeDocument/2006/relationships/image" Target="../media/image129.emf"/><Relationship Id="rId22" Type="http://schemas.openxmlformats.org/officeDocument/2006/relationships/image" Target="../media/image133.emf"/><Relationship Id="rId27" Type="http://schemas.openxmlformats.org/officeDocument/2006/relationships/image" Target="../media/image135.emf"/><Relationship Id="rId30" Type="http://schemas.openxmlformats.org/officeDocument/2006/relationships/oleObject" Target="../embeddings/oleObject458.bin"/><Relationship Id="rId8" Type="http://schemas.openxmlformats.org/officeDocument/2006/relationships/image" Target="../media/image12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oleObject" Target="../embeddings/oleObject465.bin"/><Relationship Id="rId18" Type="http://schemas.openxmlformats.org/officeDocument/2006/relationships/image" Target="../media/image146.emf"/><Relationship Id="rId3" Type="http://schemas.openxmlformats.org/officeDocument/2006/relationships/oleObject" Target="../embeddings/oleObject460.bin"/><Relationship Id="rId21" Type="http://schemas.openxmlformats.org/officeDocument/2006/relationships/oleObject" Target="../embeddings/oleObject469.bin"/><Relationship Id="rId7" Type="http://schemas.openxmlformats.org/officeDocument/2006/relationships/oleObject" Target="../embeddings/oleObject462.bin"/><Relationship Id="rId12" Type="http://schemas.openxmlformats.org/officeDocument/2006/relationships/image" Target="../media/image143.emf"/><Relationship Id="rId17" Type="http://schemas.openxmlformats.org/officeDocument/2006/relationships/oleObject" Target="../embeddings/oleObject46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0.emf"/><Relationship Id="rId11" Type="http://schemas.openxmlformats.org/officeDocument/2006/relationships/oleObject" Target="../embeddings/oleObject464.bin"/><Relationship Id="rId5" Type="http://schemas.openxmlformats.org/officeDocument/2006/relationships/oleObject" Target="../embeddings/oleObject461.bin"/><Relationship Id="rId15" Type="http://schemas.openxmlformats.org/officeDocument/2006/relationships/oleObject" Target="../embeddings/oleObject466.bin"/><Relationship Id="rId10" Type="http://schemas.openxmlformats.org/officeDocument/2006/relationships/image" Target="../media/image142.emf"/><Relationship Id="rId19" Type="http://schemas.openxmlformats.org/officeDocument/2006/relationships/oleObject" Target="../embeddings/oleObject468.bin"/><Relationship Id="rId4" Type="http://schemas.openxmlformats.org/officeDocument/2006/relationships/image" Target="../media/image139.emf"/><Relationship Id="rId9" Type="http://schemas.openxmlformats.org/officeDocument/2006/relationships/oleObject" Target="../embeddings/oleObject463.bin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oleObject" Target="../embeddings/oleObject475.bin"/><Relationship Id="rId3" Type="http://schemas.openxmlformats.org/officeDocument/2006/relationships/oleObject" Target="../embeddings/oleObject470.bin"/><Relationship Id="rId7" Type="http://schemas.openxmlformats.org/officeDocument/2006/relationships/oleObject" Target="../embeddings/oleObject472.bin"/><Relationship Id="rId12" Type="http://schemas.openxmlformats.org/officeDocument/2006/relationships/image" Target="../media/image13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474.bin"/><Relationship Id="rId5" Type="http://schemas.openxmlformats.org/officeDocument/2006/relationships/oleObject" Target="../embeddings/oleObject471.bin"/><Relationship Id="rId10" Type="http://schemas.openxmlformats.org/officeDocument/2006/relationships/image" Target="../media/image127.emf"/><Relationship Id="rId4" Type="http://schemas.openxmlformats.org/officeDocument/2006/relationships/image" Target="../media/image149.emf"/><Relationship Id="rId9" Type="http://schemas.openxmlformats.org/officeDocument/2006/relationships/oleObject" Target="../embeddings/oleObject473.bin"/><Relationship Id="rId14" Type="http://schemas.openxmlformats.org/officeDocument/2006/relationships/image" Target="../media/image138.emf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587.bin"/><Relationship Id="rId21" Type="http://schemas.openxmlformats.org/officeDocument/2006/relationships/oleObject" Target="../embeddings/oleObject491.bin"/><Relationship Id="rId42" Type="http://schemas.openxmlformats.org/officeDocument/2006/relationships/oleObject" Target="../embeddings/oleObject512.bin"/><Relationship Id="rId63" Type="http://schemas.openxmlformats.org/officeDocument/2006/relationships/oleObject" Target="../embeddings/oleObject533.bin"/><Relationship Id="rId84" Type="http://schemas.openxmlformats.org/officeDocument/2006/relationships/oleObject" Target="../embeddings/oleObject554.bin"/><Relationship Id="rId138" Type="http://schemas.openxmlformats.org/officeDocument/2006/relationships/oleObject" Target="../embeddings/oleObject608.bin"/><Relationship Id="rId107" Type="http://schemas.openxmlformats.org/officeDocument/2006/relationships/oleObject" Target="../embeddings/oleObject577.bin"/><Relationship Id="rId11" Type="http://schemas.openxmlformats.org/officeDocument/2006/relationships/oleObject" Target="../embeddings/oleObject481.bin"/><Relationship Id="rId32" Type="http://schemas.openxmlformats.org/officeDocument/2006/relationships/oleObject" Target="../embeddings/oleObject502.bin"/><Relationship Id="rId53" Type="http://schemas.openxmlformats.org/officeDocument/2006/relationships/oleObject" Target="../embeddings/oleObject523.bin"/><Relationship Id="rId74" Type="http://schemas.openxmlformats.org/officeDocument/2006/relationships/oleObject" Target="../embeddings/oleObject544.bin"/><Relationship Id="rId128" Type="http://schemas.openxmlformats.org/officeDocument/2006/relationships/oleObject" Target="../embeddings/oleObject598.bin"/><Relationship Id="rId149" Type="http://schemas.openxmlformats.org/officeDocument/2006/relationships/oleObject" Target="../embeddings/oleObject619.bin"/><Relationship Id="rId5" Type="http://schemas.openxmlformats.org/officeDocument/2006/relationships/oleObject" Target="../embeddings/oleObject477.bin"/><Relationship Id="rId95" Type="http://schemas.openxmlformats.org/officeDocument/2006/relationships/oleObject" Target="../embeddings/oleObject565.bin"/><Relationship Id="rId22" Type="http://schemas.openxmlformats.org/officeDocument/2006/relationships/oleObject" Target="../embeddings/oleObject492.bin"/><Relationship Id="rId43" Type="http://schemas.openxmlformats.org/officeDocument/2006/relationships/oleObject" Target="../embeddings/oleObject513.bin"/><Relationship Id="rId64" Type="http://schemas.openxmlformats.org/officeDocument/2006/relationships/oleObject" Target="../embeddings/oleObject534.bin"/><Relationship Id="rId118" Type="http://schemas.openxmlformats.org/officeDocument/2006/relationships/oleObject" Target="../embeddings/oleObject588.bin"/><Relationship Id="rId139" Type="http://schemas.openxmlformats.org/officeDocument/2006/relationships/oleObject" Target="../embeddings/oleObject609.bin"/><Relationship Id="rId80" Type="http://schemas.openxmlformats.org/officeDocument/2006/relationships/oleObject" Target="../embeddings/oleObject550.bin"/><Relationship Id="rId85" Type="http://schemas.openxmlformats.org/officeDocument/2006/relationships/oleObject" Target="../embeddings/oleObject555.bin"/><Relationship Id="rId150" Type="http://schemas.openxmlformats.org/officeDocument/2006/relationships/oleObject" Target="../embeddings/oleObject620.bin"/><Relationship Id="rId155" Type="http://schemas.openxmlformats.org/officeDocument/2006/relationships/oleObject" Target="../embeddings/oleObject625.bin"/><Relationship Id="rId12" Type="http://schemas.openxmlformats.org/officeDocument/2006/relationships/oleObject" Target="../embeddings/oleObject482.bin"/><Relationship Id="rId17" Type="http://schemas.openxmlformats.org/officeDocument/2006/relationships/oleObject" Target="../embeddings/oleObject487.bin"/><Relationship Id="rId33" Type="http://schemas.openxmlformats.org/officeDocument/2006/relationships/oleObject" Target="../embeddings/oleObject503.bin"/><Relationship Id="rId38" Type="http://schemas.openxmlformats.org/officeDocument/2006/relationships/oleObject" Target="../embeddings/oleObject508.bin"/><Relationship Id="rId59" Type="http://schemas.openxmlformats.org/officeDocument/2006/relationships/oleObject" Target="../embeddings/oleObject529.bin"/><Relationship Id="rId103" Type="http://schemas.openxmlformats.org/officeDocument/2006/relationships/oleObject" Target="../embeddings/oleObject573.bin"/><Relationship Id="rId108" Type="http://schemas.openxmlformats.org/officeDocument/2006/relationships/oleObject" Target="../embeddings/oleObject578.bin"/><Relationship Id="rId124" Type="http://schemas.openxmlformats.org/officeDocument/2006/relationships/oleObject" Target="../embeddings/oleObject594.bin"/><Relationship Id="rId129" Type="http://schemas.openxmlformats.org/officeDocument/2006/relationships/oleObject" Target="../embeddings/oleObject599.bin"/><Relationship Id="rId54" Type="http://schemas.openxmlformats.org/officeDocument/2006/relationships/oleObject" Target="../embeddings/oleObject524.bin"/><Relationship Id="rId70" Type="http://schemas.openxmlformats.org/officeDocument/2006/relationships/oleObject" Target="../embeddings/oleObject540.bin"/><Relationship Id="rId75" Type="http://schemas.openxmlformats.org/officeDocument/2006/relationships/oleObject" Target="../embeddings/oleObject545.bin"/><Relationship Id="rId91" Type="http://schemas.openxmlformats.org/officeDocument/2006/relationships/oleObject" Target="../embeddings/oleObject561.bin"/><Relationship Id="rId96" Type="http://schemas.openxmlformats.org/officeDocument/2006/relationships/oleObject" Target="../embeddings/oleObject566.bin"/><Relationship Id="rId140" Type="http://schemas.openxmlformats.org/officeDocument/2006/relationships/oleObject" Target="../embeddings/oleObject610.bin"/><Relationship Id="rId145" Type="http://schemas.openxmlformats.org/officeDocument/2006/relationships/oleObject" Target="../embeddings/oleObject615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1.emf"/><Relationship Id="rId23" Type="http://schemas.openxmlformats.org/officeDocument/2006/relationships/oleObject" Target="../embeddings/oleObject493.bin"/><Relationship Id="rId28" Type="http://schemas.openxmlformats.org/officeDocument/2006/relationships/oleObject" Target="../embeddings/oleObject498.bin"/><Relationship Id="rId49" Type="http://schemas.openxmlformats.org/officeDocument/2006/relationships/oleObject" Target="../embeddings/oleObject519.bin"/><Relationship Id="rId114" Type="http://schemas.openxmlformats.org/officeDocument/2006/relationships/oleObject" Target="../embeddings/oleObject584.bin"/><Relationship Id="rId119" Type="http://schemas.openxmlformats.org/officeDocument/2006/relationships/oleObject" Target="../embeddings/oleObject589.bin"/><Relationship Id="rId44" Type="http://schemas.openxmlformats.org/officeDocument/2006/relationships/oleObject" Target="../embeddings/oleObject514.bin"/><Relationship Id="rId60" Type="http://schemas.openxmlformats.org/officeDocument/2006/relationships/oleObject" Target="../embeddings/oleObject530.bin"/><Relationship Id="rId65" Type="http://schemas.openxmlformats.org/officeDocument/2006/relationships/oleObject" Target="../embeddings/oleObject535.bin"/><Relationship Id="rId81" Type="http://schemas.openxmlformats.org/officeDocument/2006/relationships/oleObject" Target="../embeddings/oleObject551.bin"/><Relationship Id="rId86" Type="http://schemas.openxmlformats.org/officeDocument/2006/relationships/oleObject" Target="../embeddings/oleObject556.bin"/><Relationship Id="rId130" Type="http://schemas.openxmlformats.org/officeDocument/2006/relationships/oleObject" Target="../embeddings/oleObject600.bin"/><Relationship Id="rId135" Type="http://schemas.openxmlformats.org/officeDocument/2006/relationships/oleObject" Target="../embeddings/oleObject605.bin"/><Relationship Id="rId151" Type="http://schemas.openxmlformats.org/officeDocument/2006/relationships/oleObject" Target="../embeddings/oleObject621.bin"/><Relationship Id="rId156" Type="http://schemas.openxmlformats.org/officeDocument/2006/relationships/image" Target="../media/image153.emf"/><Relationship Id="rId13" Type="http://schemas.openxmlformats.org/officeDocument/2006/relationships/oleObject" Target="../embeddings/oleObject483.bin"/><Relationship Id="rId18" Type="http://schemas.openxmlformats.org/officeDocument/2006/relationships/oleObject" Target="../embeddings/oleObject488.bin"/><Relationship Id="rId39" Type="http://schemas.openxmlformats.org/officeDocument/2006/relationships/oleObject" Target="../embeddings/oleObject509.bin"/><Relationship Id="rId109" Type="http://schemas.openxmlformats.org/officeDocument/2006/relationships/oleObject" Target="../embeddings/oleObject579.bin"/><Relationship Id="rId34" Type="http://schemas.openxmlformats.org/officeDocument/2006/relationships/oleObject" Target="../embeddings/oleObject504.bin"/><Relationship Id="rId50" Type="http://schemas.openxmlformats.org/officeDocument/2006/relationships/oleObject" Target="../embeddings/oleObject520.bin"/><Relationship Id="rId55" Type="http://schemas.openxmlformats.org/officeDocument/2006/relationships/oleObject" Target="../embeddings/oleObject525.bin"/><Relationship Id="rId76" Type="http://schemas.openxmlformats.org/officeDocument/2006/relationships/oleObject" Target="../embeddings/oleObject546.bin"/><Relationship Id="rId97" Type="http://schemas.openxmlformats.org/officeDocument/2006/relationships/oleObject" Target="../embeddings/oleObject567.bin"/><Relationship Id="rId104" Type="http://schemas.openxmlformats.org/officeDocument/2006/relationships/oleObject" Target="../embeddings/oleObject574.bin"/><Relationship Id="rId120" Type="http://schemas.openxmlformats.org/officeDocument/2006/relationships/oleObject" Target="../embeddings/oleObject590.bin"/><Relationship Id="rId125" Type="http://schemas.openxmlformats.org/officeDocument/2006/relationships/oleObject" Target="../embeddings/oleObject595.bin"/><Relationship Id="rId141" Type="http://schemas.openxmlformats.org/officeDocument/2006/relationships/oleObject" Target="../embeddings/oleObject611.bin"/><Relationship Id="rId146" Type="http://schemas.openxmlformats.org/officeDocument/2006/relationships/oleObject" Target="../embeddings/oleObject616.bin"/><Relationship Id="rId7" Type="http://schemas.openxmlformats.org/officeDocument/2006/relationships/oleObject" Target="../embeddings/oleObject478.bin"/><Relationship Id="rId71" Type="http://schemas.openxmlformats.org/officeDocument/2006/relationships/oleObject" Target="../embeddings/oleObject541.bin"/><Relationship Id="rId92" Type="http://schemas.openxmlformats.org/officeDocument/2006/relationships/oleObject" Target="../embeddings/oleObject562.bin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499.bin"/><Relationship Id="rId24" Type="http://schemas.openxmlformats.org/officeDocument/2006/relationships/oleObject" Target="../embeddings/oleObject494.bin"/><Relationship Id="rId40" Type="http://schemas.openxmlformats.org/officeDocument/2006/relationships/oleObject" Target="../embeddings/oleObject510.bin"/><Relationship Id="rId45" Type="http://schemas.openxmlformats.org/officeDocument/2006/relationships/oleObject" Target="../embeddings/oleObject515.bin"/><Relationship Id="rId66" Type="http://schemas.openxmlformats.org/officeDocument/2006/relationships/oleObject" Target="../embeddings/oleObject536.bin"/><Relationship Id="rId87" Type="http://schemas.openxmlformats.org/officeDocument/2006/relationships/oleObject" Target="../embeddings/oleObject557.bin"/><Relationship Id="rId110" Type="http://schemas.openxmlformats.org/officeDocument/2006/relationships/oleObject" Target="../embeddings/oleObject580.bin"/><Relationship Id="rId115" Type="http://schemas.openxmlformats.org/officeDocument/2006/relationships/oleObject" Target="../embeddings/oleObject585.bin"/><Relationship Id="rId131" Type="http://schemas.openxmlformats.org/officeDocument/2006/relationships/oleObject" Target="../embeddings/oleObject601.bin"/><Relationship Id="rId136" Type="http://schemas.openxmlformats.org/officeDocument/2006/relationships/oleObject" Target="../embeddings/oleObject606.bin"/><Relationship Id="rId157" Type="http://schemas.openxmlformats.org/officeDocument/2006/relationships/oleObject" Target="../embeddings/oleObject626.bin"/><Relationship Id="rId61" Type="http://schemas.openxmlformats.org/officeDocument/2006/relationships/oleObject" Target="../embeddings/oleObject531.bin"/><Relationship Id="rId82" Type="http://schemas.openxmlformats.org/officeDocument/2006/relationships/oleObject" Target="../embeddings/oleObject552.bin"/><Relationship Id="rId152" Type="http://schemas.openxmlformats.org/officeDocument/2006/relationships/oleObject" Target="../embeddings/oleObject622.bin"/><Relationship Id="rId19" Type="http://schemas.openxmlformats.org/officeDocument/2006/relationships/oleObject" Target="../embeddings/oleObject489.bin"/><Relationship Id="rId14" Type="http://schemas.openxmlformats.org/officeDocument/2006/relationships/oleObject" Target="../embeddings/oleObject484.bin"/><Relationship Id="rId30" Type="http://schemas.openxmlformats.org/officeDocument/2006/relationships/oleObject" Target="../embeddings/oleObject500.bin"/><Relationship Id="rId35" Type="http://schemas.openxmlformats.org/officeDocument/2006/relationships/oleObject" Target="../embeddings/oleObject505.bin"/><Relationship Id="rId56" Type="http://schemas.openxmlformats.org/officeDocument/2006/relationships/oleObject" Target="../embeddings/oleObject526.bin"/><Relationship Id="rId77" Type="http://schemas.openxmlformats.org/officeDocument/2006/relationships/oleObject" Target="../embeddings/oleObject547.bin"/><Relationship Id="rId100" Type="http://schemas.openxmlformats.org/officeDocument/2006/relationships/oleObject" Target="../embeddings/oleObject570.bin"/><Relationship Id="rId105" Type="http://schemas.openxmlformats.org/officeDocument/2006/relationships/oleObject" Target="../embeddings/oleObject575.bin"/><Relationship Id="rId126" Type="http://schemas.openxmlformats.org/officeDocument/2006/relationships/oleObject" Target="../embeddings/oleObject596.bin"/><Relationship Id="rId147" Type="http://schemas.openxmlformats.org/officeDocument/2006/relationships/oleObject" Target="../embeddings/oleObject617.bin"/><Relationship Id="rId8" Type="http://schemas.openxmlformats.org/officeDocument/2006/relationships/image" Target="../media/image152.emf"/><Relationship Id="rId51" Type="http://schemas.openxmlformats.org/officeDocument/2006/relationships/oleObject" Target="../embeddings/oleObject521.bin"/><Relationship Id="rId72" Type="http://schemas.openxmlformats.org/officeDocument/2006/relationships/oleObject" Target="../embeddings/oleObject542.bin"/><Relationship Id="rId93" Type="http://schemas.openxmlformats.org/officeDocument/2006/relationships/oleObject" Target="../embeddings/oleObject563.bin"/><Relationship Id="rId98" Type="http://schemas.openxmlformats.org/officeDocument/2006/relationships/oleObject" Target="../embeddings/oleObject568.bin"/><Relationship Id="rId121" Type="http://schemas.openxmlformats.org/officeDocument/2006/relationships/oleObject" Target="../embeddings/oleObject591.bin"/><Relationship Id="rId142" Type="http://schemas.openxmlformats.org/officeDocument/2006/relationships/oleObject" Target="../embeddings/oleObject612.bin"/><Relationship Id="rId3" Type="http://schemas.openxmlformats.org/officeDocument/2006/relationships/oleObject" Target="../embeddings/oleObject476.bin"/><Relationship Id="rId25" Type="http://schemas.openxmlformats.org/officeDocument/2006/relationships/oleObject" Target="../embeddings/oleObject495.bin"/><Relationship Id="rId46" Type="http://schemas.openxmlformats.org/officeDocument/2006/relationships/oleObject" Target="../embeddings/oleObject516.bin"/><Relationship Id="rId67" Type="http://schemas.openxmlformats.org/officeDocument/2006/relationships/oleObject" Target="../embeddings/oleObject537.bin"/><Relationship Id="rId116" Type="http://schemas.openxmlformats.org/officeDocument/2006/relationships/oleObject" Target="../embeddings/oleObject586.bin"/><Relationship Id="rId137" Type="http://schemas.openxmlformats.org/officeDocument/2006/relationships/oleObject" Target="../embeddings/oleObject607.bin"/><Relationship Id="rId158" Type="http://schemas.openxmlformats.org/officeDocument/2006/relationships/oleObject" Target="../embeddings/oleObject627.bin"/><Relationship Id="rId20" Type="http://schemas.openxmlformats.org/officeDocument/2006/relationships/oleObject" Target="../embeddings/oleObject490.bin"/><Relationship Id="rId41" Type="http://schemas.openxmlformats.org/officeDocument/2006/relationships/oleObject" Target="../embeddings/oleObject511.bin"/><Relationship Id="rId62" Type="http://schemas.openxmlformats.org/officeDocument/2006/relationships/oleObject" Target="../embeddings/oleObject532.bin"/><Relationship Id="rId83" Type="http://schemas.openxmlformats.org/officeDocument/2006/relationships/oleObject" Target="../embeddings/oleObject553.bin"/><Relationship Id="rId88" Type="http://schemas.openxmlformats.org/officeDocument/2006/relationships/oleObject" Target="../embeddings/oleObject558.bin"/><Relationship Id="rId111" Type="http://schemas.openxmlformats.org/officeDocument/2006/relationships/oleObject" Target="../embeddings/oleObject581.bin"/><Relationship Id="rId132" Type="http://schemas.openxmlformats.org/officeDocument/2006/relationships/oleObject" Target="../embeddings/oleObject602.bin"/><Relationship Id="rId153" Type="http://schemas.openxmlformats.org/officeDocument/2006/relationships/oleObject" Target="../embeddings/oleObject623.bin"/><Relationship Id="rId15" Type="http://schemas.openxmlformats.org/officeDocument/2006/relationships/oleObject" Target="../embeddings/oleObject485.bin"/><Relationship Id="rId36" Type="http://schemas.openxmlformats.org/officeDocument/2006/relationships/oleObject" Target="../embeddings/oleObject506.bin"/><Relationship Id="rId57" Type="http://schemas.openxmlformats.org/officeDocument/2006/relationships/oleObject" Target="../embeddings/oleObject527.bin"/><Relationship Id="rId106" Type="http://schemas.openxmlformats.org/officeDocument/2006/relationships/oleObject" Target="../embeddings/oleObject576.bin"/><Relationship Id="rId127" Type="http://schemas.openxmlformats.org/officeDocument/2006/relationships/oleObject" Target="../embeddings/oleObject597.bin"/><Relationship Id="rId10" Type="http://schemas.openxmlformats.org/officeDocument/2006/relationships/oleObject" Target="../embeddings/oleObject480.bin"/><Relationship Id="rId31" Type="http://schemas.openxmlformats.org/officeDocument/2006/relationships/oleObject" Target="../embeddings/oleObject501.bin"/><Relationship Id="rId52" Type="http://schemas.openxmlformats.org/officeDocument/2006/relationships/oleObject" Target="../embeddings/oleObject522.bin"/><Relationship Id="rId73" Type="http://schemas.openxmlformats.org/officeDocument/2006/relationships/oleObject" Target="../embeddings/oleObject543.bin"/><Relationship Id="rId78" Type="http://schemas.openxmlformats.org/officeDocument/2006/relationships/oleObject" Target="../embeddings/oleObject548.bin"/><Relationship Id="rId94" Type="http://schemas.openxmlformats.org/officeDocument/2006/relationships/oleObject" Target="../embeddings/oleObject564.bin"/><Relationship Id="rId99" Type="http://schemas.openxmlformats.org/officeDocument/2006/relationships/oleObject" Target="../embeddings/oleObject569.bin"/><Relationship Id="rId101" Type="http://schemas.openxmlformats.org/officeDocument/2006/relationships/oleObject" Target="../embeddings/oleObject571.bin"/><Relationship Id="rId122" Type="http://schemas.openxmlformats.org/officeDocument/2006/relationships/oleObject" Target="../embeddings/oleObject592.bin"/><Relationship Id="rId143" Type="http://schemas.openxmlformats.org/officeDocument/2006/relationships/oleObject" Target="../embeddings/oleObject613.bin"/><Relationship Id="rId148" Type="http://schemas.openxmlformats.org/officeDocument/2006/relationships/oleObject" Target="../embeddings/oleObject618.bin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479.bin"/><Relationship Id="rId26" Type="http://schemas.openxmlformats.org/officeDocument/2006/relationships/oleObject" Target="../embeddings/oleObject496.bin"/><Relationship Id="rId47" Type="http://schemas.openxmlformats.org/officeDocument/2006/relationships/oleObject" Target="../embeddings/oleObject517.bin"/><Relationship Id="rId68" Type="http://schemas.openxmlformats.org/officeDocument/2006/relationships/oleObject" Target="../embeddings/oleObject538.bin"/><Relationship Id="rId89" Type="http://schemas.openxmlformats.org/officeDocument/2006/relationships/oleObject" Target="../embeddings/oleObject559.bin"/><Relationship Id="rId112" Type="http://schemas.openxmlformats.org/officeDocument/2006/relationships/oleObject" Target="../embeddings/oleObject582.bin"/><Relationship Id="rId133" Type="http://schemas.openxmlformats.org/officeDocument/2006/relationships/oleObject" Target="../embeddings/oleObject603.bin"/><Relationship Id="rId154" Type="http://schemas.openxmlformats.org/officeDocument/2006/relationships/oleObject" Target="../embeddings/oleObject624.bin"/><Relationship Id="rId16" Type="http://schemas.openxmlformats.org/officeDocument/2006/relationships/oleObject" Target="../embeddings/oleObject486.bin"/><Relationship Id="rId37" Type="http://schemas.openxmlformats.org/officeDocument/2006/relationships/oleObject" Target="../embeddings/oleObject507.bin"/><Relationship Id="rId58" Type="http://schemas.openxmlformats.org/officeDocument/2006/relationships/oleObject" Target="../embeddings/oleObject528.bin"/><Relationship Id="rId79" Type="http://schemas.openxmlformats.org/officeDocument/2006/relationships/oleObject" Target="../embeddings/oleObject549.bin"/><Relationship Id="rId102" Type="http://schemas.openxmlformats.org/officeDocument/2006/relationships/oleObject" Target="../embeddings/oleObject572.bin"/><Relationship Id="rId123" Type="http://schemas.openxmlformats.org/officeDocument/2006/relationships/oleObject" Target="../embeddings/oleObject593.bin"/><Relationship Id="rId144" Type="http://schemas.openxmlformats.org/officeDocument/2006/relationships/oleObject" Target="../embeddings/oleObject614.bin"/><Relationship Id="rId90" Type="http://schemas.openxmlformats.org/officeDocument/2006/relationships/oleObject" Target="../embeddings/oleObject560.bin"/><Relationship Id="rId27" Type="http://schemas.openxmlformats.org/officeDocument/2006/relationships/oleObject" Target="../embeddings/oleObject497.bin"/><Relationship Id="rId48" Type="http://schemas.openxmlformats.org/officeDocument/2006/relationships/oleObject" Target="../embeddings/oleObject518.bin"/><Relationship Id="rId69" Type="http://schemas.openxmlformats.org/officeDocument/2006/relationships/oleObject" Target="../embeddings/oleObject539.bin"/><Relationship Id="rId113" Type="http://schemas.openxmlformats.org/officeDocument/2006/relationships/oleObject" Target="../embeddings/oleObject583.bin"/><Relationship Id="rId134" Type="http://schemas.openxmlformats.org/officeDocument/2006/relationships/oleObject" Target="../embeddings/oleObject604.bin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49.bin"/><Relationship Id="rId21" Type="http://schemas.openxmlformats.org/officeDocument/2006/relationships/oleObject" Target="../embeddings/oleObject644.bin"/><Relationship Id="rId42" Type="http://schemas.openxmlformats.org/officeDocument/2006/relationships/oleObject" Target="../embeddings/oleObject665.bin"/><Relationship Id="rId47" Type="http://schemas.openxmlformats.org/officeDocument/2006/relationships/oleObject" Target="../embeddings/oleObject670.bin"/><Relationship Id="rId63" Type="http://schemas.openxmlformats.org/officeDocument/2006/relationships/oleObject" Target="../embeddings/oleObject686.bin"/><Relationship Id="rId68" Type="http://schemas.openxmlformats.org/officeDocument/2006/relationships/oleObject" Target="../embeddings/oleObject691.bin"/><Relationship Id="rId84" Type="http://schemas.openxmlformats.org/officeDocument/2006/relationships/oleObject" Target="../embeddings/oleObject707.bin"/><Relationship Id="rId89" Type="http://schemas.openxmlformats.org/officeDocument/2006/relationships/oleObject" Target="../embeddings/oleObject712.bin"/><Relationship Id="rId16" Type="http://schemas.openxmlformats.org/officeDocument/2006/relationships/oleObject" Target="../embeddings/oleObject639.bin"/><Relationship Id="rId11" Type="http://schemas.openxmlformats.org/officeDocument/2006/relationships/oleObject" Target="../embeddings/oleObject634.bin"/><Relationship Id="rId32" Type="http://schemas.openxmlformats.org/officeDocument/2006/relationships/oleObject" Target="../embeddings/oleObject655.bin"/><Relationship Id="rId37" Type="http://schemas.openxmlformats.org/officeDocument/2006/relationships/oleObject" Target="../embeddings/oleObject660.bin"/><Relationship Id="rId53" Type="http://schemas.openxmlformats.org/officeDocument/2006/relationships/oleObject" Target="../embeddings/oleObject676.bin"/><Relationship Id="rId58" Type="http://schemas.openxmlformats.org/officeDocument/2006/relationships/oleObject" Target="../embeddings/oleObject681.bin"/><Relationship Id="rId74" Type="http://schemas.openxmlformats.org/officeDocument/2006/relationships/oleObject" Target="../embeddings/oleObject697.bin"/><Relationship Id="rId79" Type="http://schemas.openxmlformats.org/officeDocument/2006/relationships/oleObject" Target="../embeddings/oleObject702.bin"/><Relationship Id="rId5" Type="http://schemas.openxmlformats.org/officeDocument/2006/relationships/oleObject" Target="../embeddings/oleObject629.bin"/><Relationship Id="rId90" Type="http://schemas.openxmlformats.org/officeDocument/2006/relationships/oleObject" Target="../embeddings/oleObject713.bin"/><Relationship Id="rId95" Type="http://schemas.openxmlformats.org/officeDocument/2006/relationships/oleObject" Target="../embeddings/oleObject716.bin"/><Relationship Id="rId22" Type="http://schemas.openxmlformats.org/officeDocument/2006/relationships/oleObject" Target="../embeddings/oleObject645.bin"/><Relationship Id="rId27" Type="http://schemas.openxmlformats.org/officeDocument/2006/relationships/oleObject" Target="../embeddings/oleObject650.bin"/><Relationship Id="rId43" Type="http://schemas.openxmlformats.org/officeDocument/2006/relationships/oleObject" Target="../embeddings/oleObject666.bin"/><Relationship Id="rId48" Type="http://schemas.openxmlformats.org/officeDocument/2006/relationships/oleObject" Target="../embeddings/oleObject671.bin"/><Relationship Id="rId64" Type="http://schemas.openxmlformats.org/officeDocument/2006/relationships/oleObject" Target="../embeddings/oleObject687.bin"/><Relationship Id="rId69" Type="http://schemas.openxmlformats.org/officeDocument/2006/relationships/oleObject" Target="../embeddings/oleObject692.bin"/><Relationship Id="rId80" Type="http://schemas.openxmlformats.org/officeDocument/2006/relationships/oleObject" Target="../embeddings/oleObject703.bin"/><Relationship Id="rId85" Type="http://schemas.openxmlformats.org/officeDocument/2006/relationships/oleObject" Target="../embeddings/oleObject708.bin"/><Relationship Id="rId3" Type="http://schemas.openxmlformats.org/officeDocument/2006/relationships/oleObject" Target="../embeddings/oleObject628.bin"/><Relationship Id="rId12" Type="http://schemas.openxmlformats.org/officeDocument/2006/relationships/oleObject" Target="../embeddings/oleObject635.bin"/><Relationship Id="rId17" Type="http://schemas.openxmlformats.org/officeDocument/2006/relationships/oleObject" Target="../embeddings/oleObject640.bin"/><Relationship Id="rId25" Type="http://schemas.openxmlformats.org/officeDocument/2006/relationships/oleObject" Target="../embeddings/oleObject648.bin"/><Relationship Id="rId33" Type="http://schemas.openxmlformats.org/officeDocument/2006/relationships/oleObject" Target="../embeddings/oleObject656.bin"/><Relationship Id="rId38" Type="http://schemas.openxmlformats.org/officeDocument/2006/relationships/oleObject" Target="../embeddings/oleObject661.bin"/><Relationship Id="rId46" Type="http://schemas.openxmlformats.org/officeDocument/2006/relationships/oleObject" Target="../embeddings/oleObject669.bin"/><Relationship Id="rId59" Type="http://schemas.openxmlformats.org/officeDocument/2006/relationships/oleObject" Target="../embeddings/oleObject682.bin"/><Relationship Id="rId67" Type="http://schemas.openxmlformats.org/officeDocument/2006/relationships/oleObject" Target="../embeddings/oleObject690.bin"/><Relationship Id="rId20" Type="http://schemas.openxmlformats.org/officeDocument/2006/relationships/oleObject" Target="../embeddings/oleObject643.bin"/><Relationship Id="rId41" Type="http://schemas.openxmlformats.org/officeDocument/2006/relationships/oleObject" Target="../embeddings/oleObject664.bin"/><Relationship Id="rId54" Type="http://schemas.openxmlformats.org/officeDocument/2006/relationships/oleObject" Target="../embeddings/oleObject677.bin"/><Relationship Id="rId62" Type="http://schemas.openxmlformats.org/officeDocument/2006/relationships/oleObject" Target="../embeddings/oleObject685.bin"/><Relationship Id="rId70" Type="http://schemas.openxmlformats.org/officeDocument/2006/relationships/oleObject" Target="../embeddings/oleObject693.bin"/><Relationship Id="rId75" Type="http://schemas.openxmlformats.org/officeDocument/2006/relationships/oleObject" Target="../embeddings/oleObject698.bin"/><Relationship Id="rId83" Type="http://schemas.openxmlformats.org/officeDocument/2006/relationships/oleObject" Target="../embeddings/oleObject706.bin"/><Relationship Id="rId88" Type="http://schemas.openxmlformats.org/officeDocument/2006/relationships/oleObject" Target="../embeddings/oleObject711.bin"/><Relationship Id="rId91" Type="http://schemas.openxmlformats.org/officeDocument/2006/relationships/image" Target="../media/image154.emf"/><Relationship Id="rId96" Type="http://schemas.openxmlformats.org/officeDocument/2006/relationships/oleObject" Target="../embeddings/oleObject717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2.emf"/><Relationship Id="rId15" Type="http://schemas.openxmlformats.org/officeDocument/2006/relationships/oleObject" Target="../embeddings/oleObject638.bin"/><Relationship Id="rId23" Type="http://schemas.openxmlformats.org/officeDocument/2006/relationships/oleObject" Target="../embeddings/oleObject646.bin"/><Relationship Id="rId28" Type="http://schemas.openxmlformats.org/officeDocument/2006/relationships/oleObject" Target="../embeddings/oleObject651.bin"/><Relationship Id="rId36" Type="http://schemas.openxmlformats.org/officeDocument/2006/relationships/oleObject" Target="../embeddings/oleObject659.bin"/><Relationship Id="rId49" Type="http://schemas.openxmlformats.org/officeDocument/2006/relationships/oleObject" Target="../embeddings/oleObject672.bin"/><Relationship Id="rId57" Type="http://schemas.openxmlformats.org/officeDocument/2006/relationships/oleObject" Target="../embeddings/oleObject680.bin"/><Relationship Id="rId10" Type="http://schemas.openxmlformats.org/officeDocument/2006/relationships/oleObject" Target="../embeddings/oleObject633.bin"/><Relationship Id="rId31" Type="http://schemas.openxmlformats.org/officeDocument/2006/relationships/oleObject" Target="../embeddings/oleObject654.bin"/><Relationship Id="rId44" Type="http://schemas.openxmlformats.org/officeDocument/2006/relationships/oleObject" Target="../embeddings/oleObject667.bin"/><Relationship Id="rId52" Type="http://schemas.openxmlformats.org/officeDocument/2006/relationships/oleObject" Target="../embeddings/oleObject675.bin"/><Relationship Id="rId60" Type="http://schemas.openxmlformats.org/officeDocument/2006/relationships/oleObject" Target="../embeddings/oleObject683.bin"/><Relationship Id="rId65" Type="http://schemas.openxmlformats.org/officeDocument/2006/relationships/oleObject" Target="../embeddings/oleObject688.bin"/><Relationship Id="rId73" Type="http://schemas.openxmlformats.org/officeDocument/2006/relationships/oleObject" Target="../embeddings/oleObject696.bin"/><Relationship Id="rId78" Type="http://schemas.openxmlformats.org/officeDocument/2006/relationships/oleObject" Target="../embeddings/oleObject701.bin"/><Relationship Id="rId81" Type="http://schemas.openxmlformats.org/officeDocument/2006/relationships/oleObject" Target="../embeddings/oleObject704.bin"/><Relationship Id="rId86" Type="http://schemas.openxmlformats.org/officeDocument/2006/relationships/oleObject" Target="../embeddings/oleObject709.bin"/><Relationship Id="rId94" Type="http://schemas.openxmlformats.org/officeDocument/2006/relationships/image" Target="../media/image155.emf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632.bin"/><Relationship Id="rId13" Type="http://schemas.openxmlformats.org/officeDocument/2006/relationships/oleObject" Target="../embeddings/oleObject636.bin"/><Relationship Id="rId18" Type="http://schemas.openxmlformats.org/officeDocument/2006/relationships/oleObject" Target="../embeddings/oleObject641.bin"/><Relationship Id="rId39" Type="http://schemas.openxmlformats.org/officeDocument/2006/relationships/oleObject" Target="../embeddings/oleObject662.bin"/><Relationship Id="rId34" Type="http://schemas.openxmlformats.org/officeDocument/2006/relationships/oleObject" Target="../embeddings/oleObject657.bin"/><Relationship Id="rId50" Type="http://schemas.openxmlformats.org/officeDocument/2006/relationships/oleObject" Target="../embeddings/oleObject673.bin"/><Relationship Id="rId55" Type="http://schemas.openxmlformats.org/officeDocument/2006/relationships/oleObject" Target="../embeddings/oleObject678.bin"/><Relationship Id="rId76" Type="http://schemas.openxmlformats.org/officeDocument/2006/relationships/oleObject" Target="../embeddings/oleObject699.bin"/><Relationship Id="rId97" Type="http://schemas.openxmlformats.org/officeDocument/2006/relationships/image" Target="../media/image153.emf"/><Relationship Id="rId7" Type="http://schemas.openxmlformats.org/officeDocument/2006/relationships/oleObject" Target="../embeddings/oleObject630.bin"/><Relationship Id="rId71" Type="http://schemas.openxmlformats.org/officeDocument/2006/relationships/oleObject" Target="../embeddings/oleObject694.bin"/><Relationship Id="rId92" Type="http://schemas.openxmlformats.org/officeDocument/2006/relationships/oleObject" Target="../embeddings/oleObject714.bin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652.bin"/><Relationship Id="rId24" Type="http://schemas.openxmlformats.org/officeDocument/2006/relationships/oleObject" Target="../embeddings/oleObject647.bin"/><Relationship Id="rId40" Type="http://schemas.openxmlformats.org/officeDocument/2006/relationships/oleObject" Target="../embeddings/oleObject663.bin"/><Relationship Id="rId45" Type="http://schemas.openxmlformats.org/officeDocument/2006/relationships/oleObject" Target="../embeddings/oleObject668.bin"/><Relationship Id="rId66" Type="http://schemas.openxmlformats.org/officeDocument/2006/relationships/oleObject" Target="../embeddings/oleObject689.bin"/><Relationship Id="rId87" Type="http://schemas.openxmlformats.org/officeDocument/2006/relationships/oleObject" Target="../embeddings/oleObject710.bin"/><Relationship Id="rId61" Type="http://schemas.openxmlformats.org/officeDocument/2006/relationships/oleObject" Target="../embeddings/oleObject684.bin"/><Relationship Id="rId82" Type="http://schemas.openxmlformats.org/officeDocument/2006/relationships/oleObject" Target="../embeddings/oleObject705.bin"/><Relationship Id="rId19" Type="http://schemas.openxmlformats.org/officeDocument/2006/relationships/oleObject" Target="../embeddings/oleObject642.bin"/><Relationship Id="rId14" Type="http://schemas.openxmlformats.org/officeDocument/2006/relationships/oleObject" Target="../embeddings/oleObject637.bin"/><Relationship Id="rId30" Type="http://schemas.openxmlformats.org/officeDocument/2006/relationships/oleObject" Target="../embeddings/oleObject653.bin"/><Relationship Id="rId35" Type="http://schemas.openxmlformats.org/officeDocument/2006/relationships/oleObject" Target="../embeddings/oleObject658.bin"/><Relationship Id="rId56" Type="http://schemas.openxmlformats.org/officeDocument/2006/relationships/oleObject" Target="../embeddings/oleObject679.bin"/><Relationship Id="rId77" Type="http://schemas.openxmlformats.org/officeDocument/2006/relationships/oleObject" Target="../embeddings/oleObject700.bin"/><Relationship Id="rId8" Type="http://schemas.openxmlformats.org/officeDocument/2006/relationships/oleObject" Target="../embeddings/oleObject631.bin"/><Relationship Id="rId51" Type="http://schemas.openxmlformats.org/officeDocument/2006/relationships/oleObject" Target="../embeddings/oleObject674.bin"/><Relationship Id="rId72" Type="http://schemas.openxmlformats.org/officeDocument/2006/relationships/oleObject" Target="../embeddings/oleObject695.bin"/><Relationship Id="rId93" Type="http://schemas.openxmlformats.org/officeDocument/2006/relationships/oleObject" Target="../embeddings/oleObject715.bin"/><Relationship Id="rId98" Type="http://schemas.openxmlformats.org/officeDocument/2006/relationships/oleObject" Target="../embeddings/oleObject718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741.bin"/><Relationship Id="rId21" Type="http://schemas.openxmlformats.org/officeDocument/2006/relationships/oleObject" Target="../embeddings/oleObject736.bin"/><Relationship Id="rId42" Type="http://schemas.openxmlformats.org/officeDocument/2006/relationships/oleObject" Target="../embeddings/oleObject757.bin"/><Relationship Id="rId47" Type="http://schemas.openxmlformats.org/officeDocument/2006/relationships/oleObject" Target="../embeddings/oleObject762.bin"/><Relationship Id="rId63" Type="http://schemas.openxmlformats.org/officeDocument/2006/relationships/oleObject" Target="../embeddings/oleObject778.bin"/><Relationship Id="rId68" Type="http://schemas.openxmlformats.org/officeDocument/2006/relationships/oleObject" Target="../embeddings/oleObject783.bin"/><Relationship Id="rId84" Type="http://schemas.openxmlformats.org/officeDocument/2006/relationships/oleObject" Target="../embeddings/oleObject799.bin"/><Relationship Id="rId89" Type="http://schemas.openxmlformats.org/officeDocument/2006/relationships/oleObject" Target="../embeddings/oleObject803.bin"/><Relationship Id="rId16" Type="http://schemas.openxmlformats.org/officeDocument/2006/relationships/oleObject" Target="../embeddings/oleObject731.bin"/><Relationship Id="rId11" Type="http://schemas.openxmlformats.org/officeDocument/2006/relationships/oleObject" Target="../embeddings/oleObject726.bin"/><Relationship Id="rId32" Type="http://schemas.openxmlformats.org/officeDocument/2006/relationships/oleObject" Target="../embeddings/oleObject747.bin"/><Relationship Id="rId37" Type="http://schemas.openxmlformats.org/officeDocument/2006/relationships/oleObject" Target="../embeddings/oleObject752.bin"/><Relationship Id="rId53" Type="http://schemas.openxmlformats.org/officeDocument/2006/relationships/oleObject" Target="../embeddings/oleObject768.bin"/><Relationship Id="rId58" Type="http://schemas.openxmlformats.org/officeDocument/2006/relationships/oleObject" Target="../embeddings/oleObject773.bin"/><Relationship Id="rId74" Type="http://schemas.openxmlformats.org/officeDocument/2006/relationships/oleObject" Target="../embeddings/oleObject789.bin"/><Relationship Id="rId79" Type="http://schemas.openxmlformats.org/officeDocument/2006/relationships/oleObject" Target="../embeddings/oleObject794.bin"/><Relationship Id="rId5" Type="http://schemas.openxmlformats.org/officeDocument/2006/relationships/oleObject" Target="../embeddings/oleObject720.bin"/><Relationship Id="rId90" Type="http://schemas.openxmlformats.org/officeDocument/2006/relationships/image" Target="../media/image154.emf"/><Relationship Id="rId95" Type="http://schemas.openxmlformats.org/officeDocument/2006/relationships/oleObject" Target="../embeddings/oleObject807.bin"/><Relationship Id="rId22" Type="http://schemas.openxmlformats.org/officeDocument/2006/relationships/oleObject" Target="../embeddings/oleObject737.bin"/><Relationship Id="rId27" Type="http://schemas.openxmlformats.org/officeDocument/2006/relationships/oleObject" Target="../embeddings/oleObject742.bin"/><Relationship Id="rId43" Type="http://schemas.openxmlformats.org/officeDocument/2006/relationships/oleObject" Target="../embeddings/oleObject758.bin"/><Relationship Id="rId48" Type="http://schemas.openxmlformats.org/officeDocument/2006/relationships/oleObject" Target="../embeddings/oleObject763.bin"/><Relationship Id="rId64" Type="http://schemas.openxmlformats.org/officeDocument/2006/relationships/oleObject" Target="../embeddings/oleObject779.bin"/><Relationship Id="rId69" Type="http://schemas.openxmlformats.org/officeDocument/2006/relationships/oleObject" Target="../embeddings/oleObject784.bin"/><Relationship Id="rId80" Type="http://schemas.openxmlformats.org/officeDocument/2006/relationships/oleObject" Target="../embeddings/oleObject795.bin"/><Relationship Id="rId85" Type="http://schemas.openxmlformats.org/officeDocument/2006/relationships/oleObject" Target="../embeddings/oleObject800.bin"/><Relationship Id="rId3" Type="http://schemas.openxmlformats.org/officeDocument/2006/relationships/oleObject" Target="../embeddings/oleObject719.bin"/><Relationship Id="rId12" Type="http://schemas.openxmlformats.org/officeDocument/2006/relationships/oleObject" Target="../embeddings/oleObject727.bin"/><Relationship Id="rId17" Type="http://schemas.openxmlformats.org/officeDocument/2006/relationships/oleObject" Target="../embeddings/oleObject732.bin"/><Relationship Id="rId25" Type="http://schemas.openxmlformats.org/officeDocument/2006/relationships/oleObject" Target="../embeddings/oleObject740.bin"/><Relationship Id="rId33" Type="http://schemas.openxmlformats.org/officeDocument/2006/relationships/oleObject" Target="../embeddings/oleObject748.bin"/><Relationship Id="rId38" Type="http://schemas.openxmlformats.org/officeDocument/2006/relationships/oleObject" Target="../embeddings/oleObject753.bin"/><Relationship Id="rId46" Type="http://schemas.openxmlformats.org/officeDocument/2006/relationships/oleObject" Target="../embeddings/oleObject761.bin"/><Relationship Id="rId59" Type="http://schemas.openxmlformats.org/officeDocument/2006/relationships/oleObject" Target="../embeddings/oleObject774.bin"/><Relationship Id="rId67" Type="http://schemas.openxmlformats.org/officeDocument/2006/relationships/oleObject" Target="../embeddings/oleObject782.bin"/><Relationship Id="rId20" Type="http://schemas.openxmlformats.org/officeDocument/2006/relationships/oleObject" Target="../embeddings/oleObject735.bin"/><Relationship Id="rId41" Type="http://schemas.openxmlformats.org/officeDocument/2006/relationships/oleObject" Target="../embeddings/oleObject756.bin"/><Relationship Id="rId54" Type="http://schemas.openxmlformats.org/officeDocument/2006/relationships/oleObject" Target="../embeddings/oleObject769.bin"/><Relationship Id="rId62" Type="http://schemas.openxmlformats.org/officeDocument/2006/relationships/oleObject" Target="../embeddings/oleObject777.bin"/><Relationship Id="rId70" Type="http://schemas.openxmlformats.org/officeDocument/2006/relationships/oleObject" Target="../embeddings/oleObject785.bin"/><Relationship Id="rId75" Type="http://schemas.openxmlformats.org/officeDocument/2006/relationships/oleObject" Target="../embeddings/oleObject790.bin"/><Relationship Id="rId83" Type="http://schemas.openxmlformats.org/officeDocument/2006/relationships/oleObject" Target="../embeddings/oleObject798.bin"/><Relationship Id="rId88" Type="http://schemas.openxmlformats.org/officeDocument/2006/relationships/image" Target="../media/image150.emf"/><Relationship Id="rId91" Type="http://schemas.openxmlformats.org/officeDocument/2006/relationships/oleObject" Target="../embeddings/oleObject804.bin"/><Relationship Id="rId96" Type="http://schemas.openxmlformats.org/officeDocument/2006/relationships/image" Target="../media/image156.e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21.bin"/><Relationship Id="rId15" Type="http://schemas.openxmlformats.org/officeDocument/2006/relationships/oleObject" Target="../embeddings/oleObject730.bin"/><Relationship Id="rId23" Type="http://schemas.openxmlformats.org/officeDocument/2006/relationships/oleObject" Target="../embeddings/oleObject738.bin"/><Relationship Id="rId28" Type="http://schemas.openxmlformats.org/officeDocument/2006/relationships/oleObject" Target="../embeddings/oleObject743.bin"/><Relationship Id="rId36" Type="http://schemas.openxmlformats.org/officeDocument/2006/relationships/oleObject" Target="../embeddings/oleObject751.bin"/><Relationship Id="rId49" Type="http://schemas.openxmlformats.org/officeDocument/2006/relationships/oleObject" Target="../embeddings/oleObject764.bin"/><Relationship Id="rId57" Type="http://schemas.openxmlformats.org/officeDocument/2006/relationships/oleObject" Target="../embeddings/oleObject772.bin"/><Relationship Id="rId10" Type="http://schemas.openxmlformats.org/officeDocument/2006/relationships/oleObject" Target="../embeddings/oleObject725.bin"/><Relationship Id="rId31" Type="http://schemas.openxmlformats.org/officeDocument/2006/relationships/oleObject" Target="../embeddings/oleObject746.bin"/><Relationship Id="rId44" Type="http://schemas.openxmlformats.org/officeDocument/2006/relationships/oleObject" Target="../embeddings/oleObject759.bin"/><Relationship Id="rId52" Type="http://schemas.openxmlformats.org/officeDocument/2006/relationships/oleObject" Target="../embeddings/oleObject767.bin"/><Relationship Id="rId60" Type="http://schemas.openxmlformats.org/officeDocument/2006/relationships/oleObject" Target="../embeddings/oleObject775.bin"/><Relationship Id="rId65" Type="http://schemas.openxmlformats.org/officeDocument/2006/relationships/oleObject" Target="../embeddings/oleObject780.bin"/><Relationship Id="rId73" Type="http://schemas.openxmlformats.org/officeDocument/2006/relationships/oleObject" Target="../embeddings/oleObject788.bin"/><Relationship Id="rId78" Type="http://schemas.openxmlformats.org/officeDocument/2006/relationships/oleObject" Target="../embeddings/oleObject793.bin"/><Relationship Id="rId81" Type="http://schemas.openxmlformats.org/officeDocument/2006/relationships/oleObject" Target="../embeddings/oleObject796.bin"/><Relationship Id="rId86" Type="http://schemas.openxmlformats.org/officeDocument/2006/relationships/oleObject" Target="../embeddings/oleObject801.bin"/><Relationship Id="rId94" Type="http://schemas.openxmlformats.org/officeDocument/2006/relationships/oleObject" Target="../embeddings/oleObject806.bin"/><Relationship Id="rId99" Type="http://schemas.openxmlformats.org/officeDocument/2006/relationships/oleObject" Target="../embeddings/oleObject809.bin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724.bin"/><Relationship Id="rId13" Type="http://schemas.openxmlformats.org/officeDocument/2006/relationships/oleObject" Target="../embeddings/oleObject728.bin"/><Relationship Id="rId18" Type="http://schemas.openxmlformats.org/officeDocument/2006/relationships/oleObject" Target="../embeddings/oleObject733.bin"/><Relationship Id="rId39" Type="http://schemas.openxmlformats.org/officeDocument/2006/relationships/oleObject" Target="../embeddings/oleObject754.bin"/><Relationship Id="rId34" Type="http://schemas.openxmlformats.org/officeDocument/2006/relationships/oleObject" Target="../embeddings/oleObject749.bin"/><Relationship Id="rId50" Type="http://schemas.openxmlformats.org/officeDocument/2006/relationships/oleObject" Target="../embeddings/oleObject765.bin"/><Relationship Id="rId55" Type="http://schemas.openxmlformats.org/officeDocument/2006/relationships/oleObject" Target="../embeddings/oleObject770.bin"/><Relationship Id="rId76" Type="http://schemas.openxmlformats.org/officeDocument/2006/relationships/oleObject" Target="../embeddings/oleObject791.bin"/><Relationship Id="rId97" Type="http://schemas.openxmlformats.org/officeDocument/2006/relationships/oleObject" Target="../embeddings/oleObject808.bin"/><Relationship Id="rId7" Type="http://schemas.openxmlformats.org/officeDocument/2006/relationships/oleObject" Target="../embeddings/oleObject722.bin"/><Relationship Id="rId71" Type="http://schemas.openxmlformats.org/officeDocument/2006/relationships/oleObject" Target="../embeddings/oleObject786.bin"/><Relationship Id="rId92" Type="http://schemas.openxmlformats.org/officeDocument/2006/relationships/oleObject" Target="../embeddings/oleObject805.bin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744.bin"/><Relationship Id="rId24" Type="http://schemas.openxmlformats.org/officeDocument/2006/relationships/oleObject" Target="../embeddings/oleObject739.bin"/><Relationship Id="rId40" Type="http://schemas.openxmlformats.org/officeDocument/2006/relationships/oleObject" Target="../embeddings/oleObject755.bin"/><Relationship Id="rId45" Type="http://schemas.openxmlformats.org/officeDocument/2006/relationships/oleObject" Target="../embeddings/oleObject760.bin"/><Relationship Id="rId66" Type="http://schemas.openxmlformats.org/officeDocument/2006/relationships/oleObject" Target="../embeddings/oleObject781.bin"/><Relationship Id="rId87" Type="http://schemas.openxmlformats.org/officeDocument/2006/relationships/oleObject" Target="../embeddings/oleObject802.bin"/><Relationship Id="rId61" Type="http://schemas.openxmlformats.org/officeDocument/2006/relationships/oleObject" Target="../embeddings/oleObject776.bin"/><Relationship Id="rId82" Type="http://schemas.openxmlformats.org/officeDocument/2006/relationships/oleObject" Target="../embeddings/oleObject797.bin"/><Relationship Id="rId19" Type="http://schemas.openxmlformats.org/officeDocument/2006/relationships/oleObject" Target="../embeddings/oleObject734.bin"/><Relationship Id="rId14" Type="http://schemas.openxmlformats.org/officeDocument/2006/relationships/oleObject" Target="../embeddings/oleObject729.bin"/><Relationship Id="rId30" Type="http://schemas.openxmlformats.org/officeDocument/2006/relationships/oleObject" Target="../embeddings/oleObject745.bin"/><Relationship Id="rId35" Type="http://schemas.openxmlformats.org/officeDocument/2006/relationships/oleObject" Target="../embeddings/oleObject750.bin"/><Relationship Id="rId56" Type="http://schemas.openxmlformats.org/officeDocument/2006/relationships/oleObject" Target="../embeddings/oleObject771.bin"/><Relationship Id="rId77" Type="http://schemas.openxmlformats.org/officeDocument/2006/relationships/oleObject" Target="../embeddings/oleObject792.bin"/><Relationship Id="rId100" Type="http://schemas.openxmlformats.org/officeDocument/2006/relationships/image" Target="../media/image153.emf"/><Relationship Id="rId8" Type="http://schemas.openxmlformats.org/officeDocument/2006/relationships/oleObject" Target="../embeddings/oleObject723.bin"/><Relationship Id="rId51" Type="http://schemas.openxmlformats.org/officeDocument/2006/relationships/oleObject" Target="../embeddings/oleObject766.bin"/><Relationship Id="rId72" Type="http://schemas.openxmlformats.org/officeDocument/2006/relationships/oleObject" Target="../embeddings/oleObject787.bin"/><Relationship Id="rId93" Type="http://schemas.openxmlformats.org/officeDocument/2006/relationships/image" Target="../media/image155.emf"/><Relationship Id="rId98" Type="http://schemas.openxmlformats.org/officeDocument/2006/relationships/image" Target="../media/image123.emf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832.bin"/><Relationship Id="rId21" Type="http://schemas.openxmlformats.org/officeDocument/2006/relationships/oleObject" Target="../embeddings/oleObject827.bin"/><Relationship Id="rId42" Type="http://schemas.openxmlformats.org/officeDocument/2006/relationships/oleObject" Target="../embeddings/oleObject848.bin"/><Relationship Id="rId47" Type="http://schemas.openxmlformats.org/officeDocument/2006/relationships/oleObject" Target="../embeddings/oleObject853.bin"/><Relationship Id="rId63" Type="http://schemas.openxmlformats.org/officeDocument/2006/relationships/oleObject" Target="../embeddings/oleObject869.bin"/><Relationship Id="rId68" Type="http://schemas.openxmlformats.org/officeDocument/2006/relationships/oleObject" Target="../embeddings/oleObject873.bin"/><Relationship Id="rId16" Type="http://schemas.openxmlformats.org/officeDocument/2006/relationships/oleObject" Target="../embeddings/oleObject822.bin"/><Relationship Id="rId11" Type="http://schemas.openxmlformats.org/officeDocument/2006/relationships/oleObject" Target="../embeddings/oleObject817.bin"/><Relationship Id="rId32" Type="http://schemas.openxmlformats.org/officeDocument/2006/relationships/oleObject" Target="../embeddings/oleObject838.bin"/><Relationship Id="rId37" Type="http://schemas.openxmlformats.org/officeDocument/2006/relationships/oleObject" Target="../embeddings/oleObject843.bin"/><Relationship Id="rId53" Type="http://schemas.openxmlformats.org/officeDocument/2006/relationships/oleObject" Target="../embeddings/oleObject859.bin"/><Relationship Id="rId58" Type="http://schemas.openxmlformats.org/officeDocument/2006/relationships/oleObject" Target="../embeddings/oleObject864.bin"/><Relationship Id="rId74" Type="http://schemas.openxmlformats.org/officeDocument/2006/relationships/image" Target="../media/image155.emf"/><Relationship Id="rId79" Type="http://schemas.openxmlformats.org/officeDocument/2006/relationships/oleObject" Target="../embeddings/oleObject880.bin"/><Relationship Id="rId5" Type="http://schemas.openxmlformats.org/officeDocument/2006/relationships/oleObject" Target="../embeddings/oleObject811.bin"/><Relationship Id="rId61" Type="http://schemas.openxmlformats.org/officeDocument/2006/relationships/oleObject" Target="../embeddings/oleObject867.bin"/><Relationship Id="rId82" Type="http://schemas.openxmlformats.org/officeDocument/2006/relationships/image" Target="../media/image153.emf"/><Relationship Id="rId19" Type="http://schemas.openxmlformats.org/officeDocument/2006/relationships/oleObject" Target="../embeddings/oleObject825.bin"/><Relationship Id="rId14" Type="http://schemas.openxmlformats.org/officeDocument/2006/relationships/oleObject" Target="../embeddings/oleObject820.bin"/><Relationship Id="rId22" Type="http://schemas.openxmlformats.org/officeDocument/2006/relationships/oleObject" Target="../embeddings/oleObject828.bin"/><Relationship Id="rId27" Type="http://schemas.openxmlformats.org/officeDocument/2006/relationships/oleObject" Target="../embeddings/oleObject833.bin"/><Relationship Id="rId30" Type="http://schemas.openxmlformats.org/officeDocument/2006/relationships/oleObject" Target="../embeddings/oleObject836.bin"/><Relationship Id="rId35" Type="http://schemas.openxmlformats.org/officeDocument/2006/relationships/oleObject" Target="../embeddings/oleObject841.bin"/><Relationship Id="rId43" Type="http://schemas.openxmlformats.org/officeDocument/2006/relationships/oleObject" Target="../embeddings/oleObject849.bin"/><Relationship Id="rId48" Type="http://schemas.openxmlformats.org/officeDocument/2006/relationships/oleObject" Target="../embeddings/oleObject854.bin"/><Relationship Id="rId56" Type="http://schemas.openxmlformats.org/officeDocument/2006/relationships/oleObject" Target="../embeddings/oleObject862.bin"/><Relationship Id="rId64" Type="http://schemas.openxmlformats.org/officeDocument/2006/relationships/oleObject" Target="../embeddings/oleObject870.bin"/><Relationship Id="rId69" Type="http://schemas.openxmlformats.org/officeDocument/2006/relationships/image" Target="../media/image158.emf"/><Relationship Id="rId77" Type="http://schemas.openxmlformats.org/officeDocument/2006/relationships/oleObject" Target="../embeddings/oleObject879.bin"/><Relationship Id="rId8" Type="http://schemas.openxmlformats.org/officeDocument/2006/relationships/oleObject" Target="../embeddings/oleObject814.bin"/><Relationship Id="rId51" Type="http://schemas.openxmlformats.org/officeDocument/2006/relationships/oleObject" Target="../embeddings/oleObject857.bin"/><Relationship Id="rId72" Type="http://schemas.openxmlformats.org/officeDocument/2006/relationships/oleObject" Target="../embeddings/oleObject875.bin"/><Relationship Id="rId80" Type="http://schemas.openxmlformats.org/officeDocument/2006/relationships/image" Target="../media/image123.emf"/><Relationship Id="rId3" Type="http://schemas.openxmlformats.org/officeDocument/2006/relationships/oleObject" Target="../embeddings/oleObject810.bin"/><Relationship Id="rId12" Type="http://schemas.openxmlformats.org/officeDocument/2006/relationships/oleObject" Target="../embeddings/oleObject818.bin"/><Relationship Id="rId17" Type="http://schemas.openxmlformats.org/officeDocument/2006/relationships/oleObject" Target="../embeddings/oleObject823.bin"/><Relationship Id="rId25" Type="http://schemas.openxmlformats.org/officeDocument/2006/relationships/oleObject" Target="../embeddings/oleObject831.bin"/><Relationship Id="rId33" Type="http://schemas.openxmlformats.org/officeDocument/2006/relationships/oleObject" Target="../embeddings/oleObject839.bin"/><Relationship Id="rId38" Type="http://schemas.openxmlformats.org/officeDocument/2006/relationships/oleObject" Target="../embeddings/oleObject844.bin"/><Relationship Id="rId46" Type="http://schemas.openxmlformats.org/officeDocument/2006/relationships/oleObject" Target="../embeddings/oleObject852.bin"/><Relationship Id="rId59" Type="http://schemas.openxmlformats.org/officeDocument/2006/relationships/oleObject" Target="../embeddings/oleObject865.bin"/><Relationship Id="rId67" Type="http://schemas.openxmlformats.org/officeDocument/2006/relationships/image" Target="../media/image157.emf"/><Relationship Id="rId20" Type="http://schemas.openxmlformats.org/officeDocument/2006/relationships/oleObject" Target="../embeddings/oleObject826.bin"/><Relationship Id="rId41" Type="http://schemas.openxmlformats.org/officeDocument/2006/relationships/oleObject" Target="../embeddings/oleObject847.bin"/><Relationship Id="rId54" Type="http://schemas.openxmlformats.org/officeDocument/2006/relationships/oleObject" Target="../embeddings/oleObject860.bin"/><Relationship Id="rId62" Type="http://schemas.openxmlformats.org/officeDocument/2006/relationships/oleObject" Target="../embeddings/oleObject868.bin"/><Relationship Id="rId70" Type="http://schemas.openxmlformats.org/officeDocument/2006/relationships/oleObject" Target="../embeddings/oleObject874.bin"/><Relationship Id="rId75" Type="http://schemas.openxmlformats.org/officeDocument/2006/relationships/oleObject" Target="../embeddings/oleObject877.bin"/><Relationship Id="rId83" Type="http://schemas.openxmlformats.org/officeDocument/2006/relationships/oleObject" Target="../embeddings/oleObject882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12.bin"/><Relationship Id="rId15" Type="http://schemas.openxmlformats.org/officeDocument/2006/relationships/oleObject" Target="../embeddings/oleObject821.bin"/><Relationship Id="rId23" Type="http://schemas.openxmlformats.org/officeDocument/2006/relationships/oleObject" Target="../embeddings/oleObject829.bin"/><Relationship Id="rId28" Type="http://schemas.openxmlformats.org/officeDocument/2006/relationships/oleObject" Target="../embeddings/oleObject834.bin"/><Relationship Id="rId36" Type="http://schemas.openxmlformats.org/officeDocument/2006/relationships/oleObject" Target="../embeddings/oleObject842.bin"/><Relationship Id="rId49" Type="http://schemas.openxmlformats.org/officeDocument/2006/relationships/oleObject" Target="../embeddings/oleObject855.bin"/><Relationship Id="rId57" Type="http://schemas.openxmlformats.org/officeDocument/2006/relationships/oleObject" Target="../embeddings/oleObject863.bin"/><Relationship Id="rId10" Type="http://schemas.openxmlformats.org/officeDocument/2006/relationships/oleObject" Target="../embeddings/oleObject816.bin"/><Relationship Id="rId31" Type="http://schemas.openxmlformats.org/officeDocument/2006/relationships/oleObject" Target="../embeddings/oleObject837.bin"/><Relationship Id="rId44" Type="http://schemas.openxmlformats.org/officeDocument/2006/relationships/oleObject" Target="../embeddings/oleObject850.bin"/><Relationship Id="rId52" Type="http://schemas.openxmlformats.org/officeDocument/2006/relationships/oleObject" Target="../embeddings/oleObject858.bin"/><Relationship Id="rId60" Type="http://schemas.openxmlformats.org/officeDocument/2006/relationships/oleObject" Target="../embeddings/oleObject866.bin"/><Relationship Id="rId65" Type="http://schemas.openxmlformats.org/officeDocument/2006/relationships/oleObject" Target="../embeddings/oleObject871.bin"/><Relationship Id="rId73" Type="http://schemas.openxmlformats.org/officeDocument/2006/relationships/oleObject" Target="../embeddings/oleObject876.bin"/><Relationship Id="rId78" Type="http://schemas.openxmlformats.org/officeDocument/2006/relationships/image" Target="../media/image159.emf"/><Relationship Id="rId81" Type="http://schemas.openxmlformats.org/officeDocument/2006/relationships/oleObject" Target="../embeddings/oleObject881.bin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815.bin"/><Relationship Id="rId13" Type="http://schemas.openxmlformats.org/officeDocument/2006/relationships/oleObject" Target="../embeddings/oleObject819.bin"/><Relationship Id="rId18" Type="http://schemas.openxmlformats.org/officeDocument/2006/relationships/oleObject" Target="../embeddings/oleObject824.bin"/><Relationship Id="rId39" Type="http://schemas.openxmlformats.org/officeDocument/2006/relationships/oleObject" Target="../embeddings/oleObject845.bin"/><Relationship Id="rId34" Type="http://schemas.openxmlformats.org/officeDocument/2006/relationships/oleObject" Target="../embeddings/oleObject840.bin"/><Relationship Id="rId50" Type="http://schemas.openxmlformats.org/officeDocument/2006/relationships/oleObject" Target="../embeddings/oleObject856.bin"/><Relationship Id="rId55" Type="http://schemas.openxmlformats.org/officeDocument/2006/relationships/oleObject" Target="../embeddings/oleObject861.bin"/><Relationship Id="rId76" Type="http://schemas.openxmlformats.org/officeDocument/2006/relationships/oleObject" Target="../embeddings/oleObject878.bin"/><Relationship Id="rId7" Type="http://schemas.openxmlformats.org/officeDocument/2006/relationships/oleObject" Target="../embeddings/oleObject813.bin"/><Relationship Id="rId71" Type="http://schemas.openxmlformats.org/officeDocument/2006/relationships/image" Target="../media/image154.emf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835.bin"/><Relationship Id="rId24" Type="http://schemas.openxmlformats.org/officeDocument/2006/relationships/oleObject" Target="../embeddings/oleObject830.bin"/><Relationship Id="rId40" Type="http://schemas.openxmlformats.org/officeDocument/2006/relationships/oleObject" Target="../embeddings/oleObject846.bin"/><Relationship Id="rId45" Type="http://schemas.openxmlformats.org/officeDocument/2006/relationships/oleObject" Target="../embeddings/oleObject851.bin"/><Relationship Id="rId66" Type="http://schemas.openxmlformats.org/officeDocument/2006/relationships/oleObject" Target="../embeddings/oleObject872.bin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905.bin"/><Relationship Id="rId21" Type="http://schemas.openxmlformats.org/officeDocument/2006/relationships/oleObject" Target="../embeddings/oleObject900.bin"/><Relationship Id="rId42" Type="http://schemas.openxmlformats.org/officeDocument/2006/relationships/oleObject" Target="../embeddings/oleObject921.bin"/><Relationship Id="rId47" Type="http://schemas.openxmlformats.org/officeDocument/2006/relationships/oleObject" Target="../embeddings/oleObject926.bin"/><Relationship Id="rId63" Type="http://schemas.openxmlformats.org/officeDocument/2006/relationships/oleObject" Target="../embeddings/oleObject942.bin"/><Relationship Id="rId68" Type="http://schemas.openxmlformats.org/officeDocument/2006/relationships/oleObject" Target="../embeddings/oleObject946.bin"/><Relationship Id="rId16" Type="http://schemas.openxmlformats.org/officeDocument/2006/relationships/oleObject" Target="../embeddings/oleObject895.bin"/><Relationship Id="rId11" Type="http://schemas.openxmlformats.org/officeDocument/2006/relationships/oleObject" Target="../embeddings/oleObject890.bin"/><Relationship Id="rId24" Type="http://schemas.openxmlformats.org/officeDocument/2006/relationships/oleObject" Target="../embeddings/oleObject903.bin"/><Relationship Id="rId32" Type="http://schemas.openxmlformats.org/officeDocument/2006/relationships/oleObject" Target="../embeddings/oleObject911.bin"/><Relationship Id="rId37" Type="http://schemas.openxmlformats.org/officeDocument/2006/relationships/oleObject" Target="../embeddings/oleObject916.bin"/><Relationship Id="rId40" Type="http://schemas.openxmlformats.org/officeDocument/2006/relationships/oleObject" Target="../embeddings/oleObject919.bin"/><Relationship Id="rId45" Type="http://schemas.openxmlformats.org/officeDocument/2006/relationships/oleObject" Target="../embeddings/oleObject924.bin"/><Relationship Id="rId53" Type="http://schemas.openxmlformats.org/officeDocument/2006/relationships/oleObject" Target="../embeddings/oleObject932.bin"/><Relationship Id="rId58" Type="http://schemas.openxmlformats.org/officeDocument/2006/relationships/oleObject" Target="../embeddings/oleObject937.bin"/><Relationship Id="rId66" Type="http://schemas.openxmlformats.org/officeDocument/2006/relationships/oleObject" Target="../embeddings/oleObject945.bin"/><Relationship Id="rId74" Type="http://schemas.openxmlformats.org/officeDocument/2006/relationships/oleObject" Target="../embeddings/oleObject949.bin"/><Relationship Id="rId79" Type="http://schemas.openxmlformats.org/officeDocument/2006/relationships/image" Target="../media/image153.emf"/><Relationship Id="rId5" Type="http://schemas.openxmlformats.org/officeDocument/2006/relationships/oleObject" Target="../embeddings/oleObject884.bin"/><Relationship Id="rId61" Type="http://schemas.openxmlformats.org/officeDocument/2006/relationships/oleObject" Target="../embeddings/oleObject940.bin"/><Relationship Id="rId19" Type="http://schemas.openxmlformats.org/officeDocument/2006/relationships/oleObject" Target="../embeddings/oleObject898.bin"/><Relationship Id="rId14" Type="http://schemas.openxmlformats.org/officeDocument/2006/relationships/oleObject" Target="../embeddings/oleObject893.bin"/><Relationship Id="rId22" Type="http://schemas.openxmlformats.org/officeDocument/2006/relationships/oleObject" Target="../embeddings/oleObject901.bin"/><Relationship Id="rId27" Type="http://schemas.openxmlformats.org/officeDocument/2006/relationships/oleObject" Target="../embeddings/oleObject906.bin"/><Relationship Id="rId30" Type="http://schemas.openxmlformats.org/officeDocument/2006/relationships/oleObject" Target="../embeddings/oleObject909.bin"/><Relationship Id="rId35" Type="http://schemas.openxmlformats.org/officeDocument/2006/relationships/oleObject" Target="../embeddings/oleObject914.bin"/><Relationship Id="rId43" Type="http://schemas.openxmlformats.org/officeDocument/2006/relationships/oleObject" Target="../embeddings/oleObject922.bin"/><Relationship Id="rId48" Type="http://schemas.openxmlformats.org/officeDocument/2006/relationships/oleObject" Target="../embeddings/oleObject927.bin"/><Relationship Id="rId56" Type="http://schemas.openxmlformats.org/officeDocument/2006/relationships/oleObject" Target="../embeddings/oleObject935.bin"/><Relationship Id="rId64" Type="http://schemas.openxmlformats.org/officeDocument/2006/relationships/oleObject" Target="../embeddings/oleObject943.bin"/><Relationship Id="rId69" Type="http://schemas.openxmlformats.org/officeDocument/2006/relationships/image" Target="../media/image154.emf"/><Relationship Id="rId77" Type="http://schemas.openxmlformats.org/officeDocument/2006/relationships/image" Target="../media/image123.emf"/><Relationship Id="rId8" Type="http://schemas.openxmlformats.org/officeDocument/2006/relationships/oleObject" Target="../embeddings/oleObject887.bin"/><Relationship Id="rId51" Type="http://schemas.openxmlformats.org/officeDocument/2006/relationships/oleObject" Target="../embeddings/oleObject930.bin"/><Relationship Id="rId72" Type="http://schemas.openxmlformats.org/officeDocument/2006/relationships/oleObject" Target="../embeddings/oleObject948.bin"/><Relationship Id="rId80" Type="http://schemas.openxmlformats.org/officeDocument/2006/relationships/oleObject" Target="../embeddings/oleObject952.bin"/><Relationship Id="rId3" Type="http://schemas.openxmlformats.org/officeDocument/2006/relationships/oleObject" Target="../embeddings/oleObject883.bin"/><Relationship Id="rId12" Type="http://schemas.openxmlformats.org/officeDocument/2006/relationships/oleObject" Target="../embeddings/oleObject891.bin"/><Relationship Id="rId17" Type="http://schemas.openxmlformats.org/officeDocument/2006/relationships/oleObject" Target="../embeddings/oleObject896.bin"/><Relationship Id="rId25" Type="http://schemas.openxmlformats.org/officeDocument/2006/relationships/oleObject" Target="../embeddings/oleObject904.bin"/><Relationship Id="rId33" Type="http://schemas.openxmlformats.org/officeDocument/2006/relationships/oleObject" Target="../embeddings/oleObject912.bin"/><Relationship Id="rId38" Type="http://schemas.openxmlformats.org/officeDocument/2006/relationships/oleObject" Target="../embeddings/oleObject917.bin"/><Relationship Id="rId46" Type="http://schemas.openxmlformats.org/officeDocument/2006/relationships/oleObject" Target="../embeddings/oleObject925.bin"/><Relationship Id="rId59" Type="http://schemas.openxmlformats.org/officeDocument/2006/relationships/oleObject" Target="../embeddings/oleObject938.bin"/><Relationship Id="rId67" Type="http://schemas.openxmlformats.org/officeDocument/2006/relationships/image" Target="../media/image157.emf"/><Relationship Id="rId20" Type="http://schemas.openxmlformats.org/officeDocument/2006/relationships/oleObject" Target="../embeddings/oleObject899.bin"/><Relationship Id="rId41" Type="http://schemas.openxmlformats.org/officeDocument/2006/relationships/oleObject" Target="../embeddings/oleObject920.bin"/><Relationship Id="rId54" Type="http://schemas.openxmlformats.org/officeDocument/2006/relationships/oleObject" Target="../embeddings/oleObject933.bin"/><Relationship Id="rId62" Type="http://schemas.openxmlformats.org/officeDocument/2006/relationships/oleObject" Target="../embeddings/oleObject941.bin"/><Relationship Id="rId70" Type="http://schemas.openxmlformats.org/officeDocument/2006/relationships/oleObject" Target="../embeddings/oleObject947.bin"/><Relationship Id="rId75" Type="http://schemas.openxmlformats.org/officeDocument/2006/relationships/image" Target="../media/image161.e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85.bin"/><Relationship Id="rId15" Type="http://schemas.openxmlformats.org/officeDocument/2006/relationships/oleObject" Target="../embeddings/oleObject894.bin"/><Relationship Id="rId23" Type="http://schemas.openxmlformats.org/officeDocument/2006/relationships/oleObject" Target="../embeddings/oleObject902.bin"/><Relationship Id="rId28" Type="http://schemas.openxmlformats.org/officeDocument/2006/relationships/oleObject" Target="../embeddings/oleObject907.bin"/><Relationship Id="rId36" Type="http://schemas.openxmlformats.org/officeDocument/2006/relationships/oleObject" Target="../embeddings/oleObject915.bin"/><Relationship Id="rId49" Type="http://schemas.openxmlformats.org/officeDocument/2006/relationships/oleObject" Target="../embeddings/oleObject928.bin"/><Relationship Id="rId57" Type="http://schemas.openxmlformats.org/officeDocument/2006/relationships/oleObject" Target="../embeddings/oleObject936.bin"/><Relationship Id="rId10" Type="http://schemas.openxmlformats.org/officeDocument/2006/relationships/oleObject" Target="../embeddings/oleObject889.bin"/><Relationship Id="rId31" Type="http://schemas.openxmlformats.org/officeDocument/2006/relationships/oleObject" Target="../embeddings/oleObject910.bin"/><Relationship Id="rId44" Type="http://schemas.openxmlformats.org/officeDocument/2006/relationships/oleObject" Target="../embeddings/oleObject923.bin"/><Relationship Id="rId52" Type="http://schemas.openxmlformats.org/officeDocument/2006/relationships/oleObject" Target="../embeddings/oleObject931.bin"/><Relationship Id="rId60" Type="http://schemas.openxmlformats.org/officeDocument/2006/relationships/oleObject" Target="../embeddings/oleObject939.bin"/><Relationship Id="rId65" Type="http://schemas.openxmlformats.org/officeDocument/2006/relationships/oleObject" Target="../embeddings/oleObject944.bin"/><Relationship Id="rId73" Type="http://schemas.openxmlformats.org/officeDocument/2006/relationships/image" Target="../media/image160.emf"/><Relationship Id="rId78" Type="http://schemas.openxmlformats.org/officeDocument/2006/relationships/oleObject" Target="../embeddings/oleObject951.bin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888.bin"/><Relationship Id="rId13" Type="http://schemas.openxmlformats.org/officeDocument/2006/relationships/oleObject" Target="../embeddings/oleObject892.bin"/><Relationship Id="rId18" Type="http://schemas.openxmlformats.org/officeDocument/2006/relationships/oleObject" Target="../embeddings/oleObject897.bin"/><Relationship Id="rId39" Type="http://schemas.openxmlformats.org/officeDocument/2006/relationships/oleObject" Target="../embeddings/oleObject918.bin"/><Relationship Id="rId34" Type="http://schemas.openxmlformats.org/officeDocument/2006/relationships/oleObject" Target="../embeddings/oleObject913.bin"/><Relationship Id="rId50" Type="http://schemas.openxmlformats.org/officeDocument/2006/relationships/oleObject" Target="../embeddings/oleObject929.bin"/><Relationship Id="rId55" Type="http://schemas.openxmlformats.org/officeDocument/2006/relationships/oleObject" Target="../embeddings/oleObject934.bin"/><Relationship Id="rId76" Type="http://schemas.openxmlformats.org/officeDocument/2006/relationships/oleObject" Target="../embeddings/oleObject950.bin"/><Relationship Id="rId7" Type="http://schemas.openxmlformats.org/officeDocument/2006/relationships/oleObject" Target="../embeddings/oleObject886.bin"/><Relationship Id="rId71" Type="http://schemas.openxmlformats.org/officeDocument/2006/relationships/image" Target="../media/image155.emf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908.bin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971.bin"/><Relationship Id="rId21" Type="http://schemas.openxmlformats.org/officeDocument/2006/relationships/oleObject" Target="../embeddings/oleObject967.bin"/><Relationship Id="rId42" Type="http://schemas.openxmlformats.org/officeDocument/2006/relationships/oleObject" Target="../embeddings/oleObject985.bin"/><Relationship Id="rId47" Type="http://schemas.openxmlformats.org/officeDocument/2006/relationships/oleObject" Target="../embeddings/oleObject988.bin"/><Relationship Id="rId63" Type="http://schemas.openxmlformats.org/officeDocument/2006/relationships/oleObject" Target="../embeddings/oleObject1002.bin"/><Relationship Id="rId68" Type="http://schemas.openxmlformats.org/officeDocument/2006/relationships/oleObject" Target="../embeddings/oleObject1007.bin"/><Relationship Id="rId84" Type="http://schemas.openxmlformats.org/officeDocument/2006/relationships/oleObject" Target="../embeddings/oleObject1023.bin"/><Relationship Id="rId89" Type="http://schemas.openxmlformats.org/officeDocument/2006/relationships/oleObject" Target="../embeddings/oleObject1027.bin"/><Relationship Id="rId16" Type="http://schemas.openxmlformats.org/officeDocument/2006/relationships/oleObject" Target="../embeddings/oleObject963.bin"/><Relationship Id="rId11" Type="http://schemas.openxmlformats.org/officeDocument/2006/relationships/oleObject" Target="../embeddings/oleObject958.bin"/><Relationship Id="rId32" Type="http://schemas.openxmlformats.org/officeDocument/2006/relationships/oleObject" Target="../embeddings/oleObject976.bin"/><Relationship Id="rId37" Type="http://schemas.openxmlformats.org/officeDocument/2006/relationships/oleObject" Target="../embeddings/oleObject980.bin"/><Relationship Id="rId53" Type="http://schemas.openxmlformats.org/officeDocument/2006/relationships/oleObject" Target="../embeddings/oleObject992.bin"/><Relationship Id="rId58" Type="http://schemas.openxmlformats.org/officeDocument/2006/relationships/oleObject" Target="../embeddings/oleObject997.bin"/><Relationship Id="rId74" Type="http://schemas.openxmlformats.org/officeDocument/2006/relationships/oleObject" Target="../embeddings/oleObject1013.bin"/><Relationship Id="rId79" Type="http://schemas.openxmlformats.org/officeDocument/2006/relationships/oleObject" Target="../embeddings/oleObject1018.bin"/><Relationship Id="rId5" Type="http://schemas.openxmlformats.org/officeDocument/2006/relationships/oleObject" Target="../embeddings/oleObject954.bin"/><Relationship Id="rId14" Type="http://schemas.openxmlformats.org/officeDocument/2006/relationships/oleObject" Target="../embeddings/oleObject961.bin"/><Relationship Id="rId22" Type="http://schemas.openxmlformats.org/officeDocument/2006/relationships/oleObject" Target="../embeddings/oleObject968.bin"/><Relationship Id="rId27" Type="http://schemas.openxmlformats.org/officeDocument/2006/relationships/image" Target="../media/image166.emf"/><Relationship Id="rId30" Type="http://schemas.openxmlformats.org/officeDocument/2006/relationships/oleObject" Target="../embeddings/oleObject974.bin"/><Relationship Id="rId35" Type="http://schemas.openxmlformats.org/officeDocument/2006/relationships/oleObject" Target="../embeddings/oleObject978.bin"/><Relationship Id="rId43" Type="http://schemas.openxmlformats.org/officeDocument/2006/relationships/oleObject" Target="../embeddings/oleObject986.bin"/><Relationship Id="rId48" Type="http://schemas.openxmlformats.org/officeDocument/2006/relationships/image" Target="../media/image170.emf"/><Relationship Id="rId56" Type="http://schemas.openxmlformats.org/officeDocument/2006/relationships/oleObject" Target="../embeddings/oleObject995.bin"/><Relationship Id="rId64" Type="http://schemas.openxmlformats.org/officeDocument/2006/relationships/oleObject" Target="../embeddings/oleObject1003.bin"/><Relationship Id="rId69" Type="http://schemas.openxmlformats.org/officeDocument/2006/relationships/oleObject" Target="../embeddings/oleObject1008.bin"/><Relationship Id="rId77" Type="http://schemas.openxmlformats.org/officeDocument/2006/relationships/oleObject" Target="../embeddings/oleObject1016.bin"/><Relationship Id="rId8" Type="http://schemas.openxmlformats.org/officeDocument/2006/relationships/image" Target="../media/image164.emf"/><Relationship Id="rId51" Type="http://schemas.openxmlformats.org/officeDocument/2006/relationships/oleObject" Target="../embeddings/oleObject990.bin"/><Relationship Id="rId72" Type="http://schemas.openxmlformats.org/officeDocument/2006/relationships/oleObject" Target="../embeddings/oleObject1011.bin"/><Relationship Id="rId80" Type="http://schemas.openxmlformats.org/officeDocument/2006/relationships/oleObject" Target="../embeddings/oleObject1019.bin"/><Relationship Id="rId85" Type="http://schemas.openxmlformats.org/officeDocument/2006/relationships/oleObject" Target="../embeddings/oleObject1024.bin"/><Relationship Id="rId3" Type="http://schemas.openxmlformats.org/officeDocument/2006/relationships/oleObject" Target="../embeddings/oleObject953.bin"/><Relationship Id="rId12" Type="http://schemas.openxmlformats.org/officeDocument/2006/relationships/oleObject" Target="../embeddings/oleObject959.bin"/><Relationship Id="rId17" Type="http://schemas.openxmlformats.org/officeDocument/2006/relationships/oleObject" Target="../embeddings/oleObject964.bin"/><Relationship Id="rId25" Type="http://schemas.openxmlformats.org/officeDocument/2006/relationships/image" Target="../media/image154.emf"/><Relationship Id="rId33" Type="http://schemas.openxmlformats.org/officeDocument/2006/relationships/image" Target="../media/image167.emf"/><Relationship Id="rId38" Type="http://schemas.openxmlformats.org/officeDocument/2006/relationships/oleObject" Target="../embeddings/oleObject981.bin"/><Relationship Id="rId46" Type="http://schemas.openxmlformats.org/officeDocument/2006/relationships/image" Target="../media/image169.emf"/><Relationship Id="rId59" Type="http://schemas.openxmlformats.org/officeDocument/2006/relationships/oleObject" Target="../embeddings/oleObject998.bin"/><Relationship Id="rId67" Type="http://schemas.openxmlformats.org/officeDocument/2006/relationships/oleObject" Target="../embeddings/oleObject1006.bin"/><Relationship Id="rId20" Type="http://schemas.openxmlformats.org/officeDocument/2006/relationships/oleObject" Target="../embeddings/oleObject966.bin"/><Relationship Id="rId41" Type="http://schemas.openxmlformats.org/officeDocument/2006/relationships/oleObject" Target="../embeddings/oleObject984.bin"/><Relationship Id="rId54" Type="http://schemas.openxmlformats.org/officeDocument/2006/relationships/oleObject" Target="../embeddings/oleObject993.bin"/><Relationship Id="rId62" Type="http://schemas.openxmlformats.org/officeDocument/2006/relationships/oleObject" Target="../embeddings/oleObject1001.bin"/><Relationship Id="rId70" Type="http://schemas.openxmlformats.org/officeDocument/2006/relationships/oleObject" Target="../embeddings/oleObject1009.bin"/><Relationship Id="rId75" Type="http://schemas.openxmlformats.org/officeDocument/2006/relationships/oleObject" Target="../embeddings/oleObject1014.bin"/><Relationship Id="rId83" Type="http://schemas.openxmlformats.org/officeDocument/2006/relationships/oleObject" Target="../embeddings/oleObject1022.bin"/><Relationship Id="rId88" Type="http://schemas.openxmlformats.org/officeDocument/2006/relationships/oleObject" Target="../embeddings/oleObject1026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63.emf"/><Relationship Id="rId15" Type="http://schemas.openxmlformats.org/officeDocument/2006/relationships/oleObject" Target="../embeddings/oleObject962.bin"/><Relationship Id="rId23" Type="http://schemas.openxmlformats.org/officeDocument/2006/relationships/oleObject" Target="../embeddings/oleObject969.bin"/><Relationship Id="rId28" Type="http://schemas.openxmlformats.org/officeDocument/2006/relationships/oleObject" Target="../embeddings/oleObject972.bin"/><Relationship Id="rId36" Type="http://schemas.openxmlformats.org/officeDocument/2006/relationships/oleObject" Target="../embeddings/oleObject979.bin"/><Relationship Id="rId49" Type="http://schemas.openxmlformats.org/officeDocument/2006/relationships/oleObject" Target="../embeddings/oleObject989.bin"/><Relationship Id="rId57" Type="http://schemas.openxmlformats.org/officeDocument/2006/relationships/oleObject" Target="../embeddings/oleObject996.bin"/><Relationship Id="rId10" Type="http://schemas.openxmlformats.org/officeDocument/2006/relationships/oleObject" Target="../embeddings/oleObject957.bin"/><Relationship Id="rId31" Type="http://schemas.openxmlformats.org/officeDocument/2006/relationships/oleObject" Target="../embeddings/oleObject975.bin"/><Relationship Id="rId44" Type="http://schemas.openxmlformats.org/officeDocument/2006/relationships/image" Target="../media/image168.emf"/><Relationship Id="rId52" Type="http://schemas.openxmlformats.org/officeDocument/2006/relationships/oleObject" Target="../embeddings/oleObject991.bin"/><Relationship Id="rId60" Type="http://schemas.openxmlformats.org/officeDocument/2006/relationships/oleObject" Target="../embeddings/oleObject999.bin"/><Relationship Id="rId65" Type="http://schemas.openxmlformats.org/officeDocument/2006/relationships/oleObject" Target="../embeddings/oleObject1004.bin"/><Relationship Id="rId73" Type="http://schemas.openxmlformats.org/officeDocument/2006/relationships/oleObject" Target="../embeddings/oleObject1012.bin"/><Relationship Id="rId78" Type="http://schemas.openxmlformats.org/officeDocument/2006/relationships/oleObject" Target="../embeddings/oleObject1017.bin"/><Relationship Id="rId81" Type="http://schemas.openxmlformats.org/officeDocument/2006/relationships/oleObject" Target="../embeddings/oleObject1020.bin"/><Relationship Id="rId86" Type="http://schemas.openxmlformats.org/officeDocument/2006/relationships/oleObject" Target="../embeddings/oleObject1025.bin"/><Relationship Id="rId4" Type="http://schemas.openxmlformats.org/officeDocument/2006/relationships/image" Target="../media/image162.emf"/><Relationship Id="rId9" Type="http://schemas.openxmlformats.org/officeDocument/2006/relationships/oleObject" Target="../embeddings/oleObject956.bin"/><Relationship Id="rId13" Type="http://schemas.openxmlformats.org/officeDocument/2006/relationships/oleObject" Target="../embeddings/oleObject960.bin"/><Relationship Id="rId18" Type="http://schemas.openxmlformats.org/officeDocument/2006/relationships/oleObject" Target="../embeddings/oleObject965.bin"/><Relationship Id="rId39" Type="http://schemas.openxmlformats.org/officeDocument/2006/relationships/oleObject" Target="../embeddings/oleObject982.bin"/><Relationship Id="rId34" Type="http://schemas.openxmlformats.org/officeDocument/2006/relationships/oleObject" Target="../embeddings/oleObject977.bin"/><Relationship Id="rId50" Type="http://schemas.openxmlformats.org/officeDocument/2006/relationships/image" Target="../media/image171.emf"/><Relationship Id="rId55" Type="http://schemas.openxmlformats.org/officeDocument/2006/relationships/oleObject" Target="../embeddings/oleObject994.bin"/><Relationship Id="rId76" Type="http://schemas.openxmlformats.org/officeDocument/2006/relationships/oleObject" Target="../embeddings/oleObject1015.bin"/><Relationship Id="rId7" Type="http://schemas.openxmlformats.org/officeDocument/2006/relationships/oleObject" Target="../embeddings/oleObject955.bin"/><Relationship Id="rId71" Type="http://schemas.openxmlformats.org/officeDocument/2006/relationships/oleObject" Target="../embeddings/oleObject1010.bin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973.bin"/><Relationship Id="rId24" Type="http://schemas.openxmlformats.org/officeDocument/2006/relationships/oleObject" Target="../embeddings/oleObject970.bin"/><Relationship Id="rId40" Type="http://schemas.openxmlformats.org/officeDocument/2006/relationships/oleObject" Target="../embeddings/oleObject983.bin"/><Relationship Id="rId45" Type="http://schemas.openxmlformats.org/officeDocument/2006/relationships/oleObject" Target="../embeddings/oleObject987.bin"/><Relationship Id="rId66" Type="http://schemas.openxmlformats.org/officeDocument/2006/relationships/oleObject" Target="../embeddings/oleObject1005.bin"/><Relationship Id="rId87" Type="http://schemas.openxmlformats.org/officeDocument/2006/relationships/image" Target="../media/image172.emf"/><Relationship Id="rId61" Type="http://schemas.openxmlformats.org/officeDocument/2006/relationships/oleObject" Target="../embeddings/oleObject1000.bin"/><Relationship Id="rId82" Type="http://schemas.openxmlformats.org/officeDocument/2006/relationships/oleObject" Target="../embeddings/oleObject1021.bin"/><Relationship Id="rId19" Type="http://schemas.openxmlformats.org/officeDocument/2006/relationships/image" Target="../media/image16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1.bin"/><Relationship Id="rId13" Type="http://schemas.openxmlformats.org/officeDocument/2006/relationships/oleObject" Target="../embeddings/oleObject1035.bin"/><Relationship Id="rId3" Type="http://schemas.openxmlformats.org/officeDocument/2006/relationships/oleObject" Target="../embeddings/oleObject1028.bin"/><Relationship Id="rId7" Type="http://schemas.openxmlformats.org/officeDocument/2006/relationships/oleObject" Target="../embeddings/oleObject1030.bin"/><Relationship Id="rId12" Type="http://schemas.openxmlformats.org/officeDocument/2006/relationships/image" Target="../media/image16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4.e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5.emf"/><Relationship Id="rId11" Type="http://schemas.openxmlformats.org/officeDocument/2006/relationships/oleObject" Target="../embeddings/oleObject1034.bin"/><Relationship Id="rId5" Type="http://schemas.openxmlformats.org/officeDocument/2006/relationships/oleObject" Target="../embeddings/oleObject1029.bin"/><Relationship Id="rId15" Type="http://schemas.openxmlformats.org/officeDocument/2006/relationships/oleObject" Target="../embeddings/oleObject1036.bin"/><Relationship Id="rId10" Type="http://schemas.openxmlformats.org/officeDocument/2006/relationships/oleObject" Target="../embeddings/oleObject1033.bin"/><Relationship Id="rId4" Type="http://schemas.openxmlformats.org/officeDocument/2006/relationships/image" Target="../media/image173.emf"/><Relationship Id="rId9" Type="http://schemas.openxmlformats.org/officeDocument/2006/relationships/oleObject" Target="../embeddings/oleObject1032.bin"/><Relationship Id="rId14" Type="http://schemas.openxmlformats.org/officeDocument/2006/relationships/image" Target="../media/image15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7.emf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056.bin"/><Relationship Id="rId21" Type="http://schemas.openxmlformats.org/officeDocument/2006/relationships/oleObject" Target="../embeddings/oleObject1051.bin"/><Relationship Id="rId42" Type="http://schemas.openxmlformats.org/officeDocument/2006/relationships/oleObject" Target="../embeddings/oleObject1071.bin"/><Relationship Id="rId47" Type="http://schemas.openxmlformats.org/officeDocument/2006/relationships/oleObject" Target="../embeddings/oleObject1076.bin"/><Relationship Id="rId63" Type="http://schemas.openxmlformats.org/officeDocument/2006/relationships/oleObject" Target="../embeddings/oleObject1092.bin"/><Relationship Id="rId68" Type="http://schemas.openxmlformats.org/officeDocument/2006/relationships/oleObject" Target="../embeddings/oleObject1097.bin"/><Relationship Id="rId84" Type="http://schemas.openxmlformats.org/officeDocument/2006/relationships/image" Target="../media/image178.emf"/><Relationship Id="rId16" Type="http://schemas.openxmlformats.org/officeDocument/2006/relationships/oleObject" Target="../embeddings/oleObject1046.bin"/><Relationship Id="rId11" Type="http://schemas.openxmlformats.org/officeDocument/2006/relationships/oleObject" Target="../embeddings/oleObject1041.bin"/><Relationship Id="rId32" Type="http://schemas.openxmlformats.org/officeDocument/2006/relationships/oleObject" Target="../embeddings/oleObject1061.bin"/><Relationship Id="rId37" Type="http://schemas.openxmlformats.org/officeDocument/2006/relationships/oleObject" Target="../embeddings/oleObject1066.bin"/><Relationship Id="rId53" Type="http://schemas.openxmlformats.org/officeDocument/2006/relationships/oleObject" Target="../embeddings/oleObject1082.bin"/><Relationship Id="rId58" Type="http://schemas.openxmlformats.org/officeDocument/2006/relationships/oleObject" Target="../embeddings/oleObject1087.bin"/><Relationship Id="rId74" Type="http://schemas.openxmlformats.org/officeDocument/2006/relationships/oleObject" Target="../embeddings/oleObject1103.bin"/><Relationship Id="rId79" Type="http://schemas.openxmlformats.org/officeDocument/2006/relationships/oleObject" Target="../embeddings/oleObject1108.bin"/><Relationship Id="rId5" Type="http://schemas.openxmlformats.org/officeDocument/2006/relationships/oleObject" Target="../embeddings/oleObject1038.bin"/><Relationship Id="rId19" Type="http://schemas.openxmlformats.org/officeDocument/2006/relationships/oleObject" Target="../embeddings/oleObject1049.bin"/><Relationship Id="rId14" Type="http://schemas.openxmlformats.org/officeDocument/2006/relationships/oleObject" Target="../embeddings/oleObject1044.bin"/><Relationship Id="rId22" Type="http://schemas.openxmlformats.org/officeDocument/2006/relationships/oleObject" Target="../embeddings/oleObject1052.bin"/><Relationship Id="rId27" Type="http://schemas.openxmlformats.org/officeDocument/2006/relationships/oleObject" Target="../embeddings/oleObject1057.bin"/><Relationship Id="rId30" Type="http://schemas.openxmlformats.org/officeDocument/2006/relationships/oleObject" Target="../embeddings/oleObject1059.bin"/><Relationship Id="rId35" Type="http://schemas.openxmlformats.org/officeDocument/2006/relationships/oleObject" Target="../embeddings/oleObject1064.bin"/><Relationship Id="rId43" Type="http://schemas.openxmlformats.org/officeDocument/2006/relationships/oleObject" Target="../embeddings/oleObject1072.bin"/><Relationship Id="rId48" Type="http://schemas.openxmlformats.org/officeDocument/2006/relationships/oleObject" Target="../embeddings/oleObject1077.bin"/><Relationship Id="rId56" Type="http://schemas.openxmlformats.org/officeDocument/2006/relationships/oleObject" Target="../embeddings/oleObject1085.bin"/><Relationship Id="rId64" Type="http://schemas.openxmlformats.org/officeDocument/2006/relationships/oleObject" Target="../embeddings/oleObject1093.bin"/><Relationship Id="rId69" Type="http://schemas.openxmlformats.org/officeDocument/2006/relationships/oleObject" Target="../embeddings/oleObject1098.bin"/><Relationship Id="rId77" Type="http://schemas.openxmlformats.org/officeDocument/2006/relationships/oleObject" Target="../embeddings/oleObject1106.bin"/><Relationship Id="rId8" Type="http://schemas.openxmlformats.org/officeDocument/2006/relationships/image" Target="../media/image176.emf"/><Relationship Id="rId51" Type="http://schemas.openxmlformats.org/officeDocument/2006/relationships/oleObject" Target="../embeddings/oleObject1080.bin"/><Relationship Id="rId72" Type="http://schemas.openxmlformats.org/officeDocument/2006/relationships/oleObject" Target="../embeddings/oleObject1101.bin"/><Relationship Id="rId80" Type="http://schemas.openxmlformats.org/officeDocument/2006/relationships/oleObject" Target="../embeddings/oleObject1109.bin"/><Relationship Id="rId85" Type="http://schemas.openxmlformats.org/officeDocument/2006/relationships/oleObject" Target="../embeddings/oleObject1113.bin"/><Relationship Id="rId3" Type="http://schemas.openxmlformats.org/officeDocument/2006/relationships/oleObject" Target="../embeddings/oleObject1037.bin"/><Relationship Id="rId12" Type="http://schemas.openxmlformats.org/officeDocument/2006/relationships/oleObject" Target="../embeddings/oleObject1042.bin"/><Relationship Id="rId17" Type="http://schemas.openxmlformats.org/officeDocument/2006/relationships/oleObject" Target="../embeddings/oleObject1047.bin"/><Relationship Id="rId25" Type="http://schemas.openxmlformats.org/officeDocument/2006/relationships/oleObject" Target="../embeddings/oleObject1055.bin"/><Relationship Id="rId33" Type="http://schemas.openxmlformats.org/officeDocument/2006/relationships/oleObject" Target="../embeddings/oleObject1062.bin"/><Relationship Id="rId38" Type="http://schemas.openxmlformats.org/officeDocument/2006/relationships/oleObject" Target="../embeddings/oleObject1067.bin"/><Relationship Id="rId46" Type="http://schemas.openxmlformats.org/officeDocument/2006/relationships/oleObject" Target="../embeddings/oleObject1075.bin"/><Relationship Id="rId59" Type="http://schemas.openxmlformats.org/officeDocument/2006/relationships/oleObject" Target="../embeddings/oleObject1088.bin"/><Relationship Id="rId67" Type="http://schemas.openxmlformats.org/officeDocument/2006/relationships/oleObject" Target="../embeddings/oleObject1096.bin"/><Relationship Id="rId20" Type="http://schemas.openxmlformats.org/officeDocument/2006/relationships/oleObject" Target="../embeddings/oleObject1050.bin"/><Relationship Id="rId41" Type="http://schemas.openxmlformats.org/officeDocument/2006/relationships/oleObject" Target="../embeddings/oleObject1070.bin"/><Relationship Id="rId54" Type="http://schemas.openxmlformats.org/officeDocument/2006/relationships/oleObject" Target="../embeddings/oleObject1083.bin"/><Relationship Id="rId62" Type="http://schemas.openxmlformats.org/officeDocument/2006/relationships/oleObject" Target="../embeddings/oleObject1091.bin"/><Relationship Id="rId70" Type="http://schemas.openxmlformats.org/officeDocument/2006/relationships/oleObject" Target="../embeddings/oleObject1099.bin"/><Relationship Id="rId75" Type="http://schemas.openxmlformats.org/officeDocument/2006/relationships/oleObject" Target="../embeddings/oleObject1104.bin"/><Relationship Id="rId83" Type="http://schemas.openxmlformats.org/officeDocument/2006/relationships/oleObject" Target="../embeddings/oleObject1112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5.emf"/><Relationship Id="rId15" Type="http://schemas.openxmlformats.org/officeDocument/2006/relationships/oleObject" Target="../embeddings/oleObject1045.bin"/><Relationship Id="rId23" Type="http://schemas.openxmlformats.org/officeDocument/2006/relationships/oleObject" Target="../embeddings/oleObject1053.bin"/><Relationship Id="rId28" Type="http://schemas.openxmlformats.org/officeDocument/2006/relationships/oleObject" Target="../embeddings/oleObject1058.bin"/><Relationship Id="rId36" Type="http://schemas.openxmlformats.org/officeDocument/2006/relationships/oleObject" Target="../embeddings/oleObject1065.bin"/><Relationship Id="rId49" Type="http://schemas.openxmlformats.org/officeDocument/2006/relationships/oleObject" Target="../embeddings/oleObject1078.bin"/><Relationship Id="rId57" Type="http://schemas.openxmlformats.org/officeDocument/2006/relationships/oleObject" Target="../embeddings/oleObject1086.bin"/><Relationship Id="rId10" Type="http://schemas.openxmlformats.org/officeDocument/2006/relationships/image" Target="../media/image152.emf"/><Relationship Id="rId31" Type="http://schemas.openxmlformats.org/officeDocument/2006/relationships/oleObject" Target="../embeddings/oleObject1060.bin"/><Relationship Id="rId44" Type="http://schemas.openxmlformats.org/officeDocument/2006/relationships/oleObject" Target="../embeddings/oleObject1073.bin"/><Relationship Id="rId52" Type="http://schemas.openxmlformats.org/officeDocument/2006/relationships/oleObject" Target="../embeddings/oleObject1081.bin"/><Relationship Id="rId60" Type="http://schemas.openxmlformats.org/officeDocument/2006/relationships/oleObject" Target="../embeddings/oleObject1089.bin"/><Relationship Id="rId65" Type="http://schemas.openxmlformats.org/officeDocument/2006/relationships/oleObject" Target="../embeddings/oleObject1094.bin"/><Relationship Id="rId73" Type="http://schemas.openxmlformats.org/officeDocument/2006/relationships/oleObject" Target="../embeddings/oleObject1102.bin"/><Relationship Id="rId78" Type="http://schemas.openxmlformats.org/officeDocument/2006/relationships/oleObject" Target="../embeddings/oleObject1107.bin"/><Relationship Id="rId81" Type="http://schemas.openxmlformats.org/officeDocument/2006/relationships/oleObject" Target="../embeddings/oleObject1110.bin"/><Relationship Id="rId86" Type="http://schemas.openxmlformats.org/officeDocument/2006/relationships/image" Target="../media/image179.emf"/><Relationship Id="rId4" Type="http://schemas.openxmlformats.org/officeDocument/2006/relationships/image" Target="../media/image163.emf"/><Relationship Id="rId9" Type="http://schemas.openxmlformats.org/officeDocument/2006/relationships/oleObject" Target="../embeddings/oleObject1040.bin"/><Relationship Id="rId13" Type="http://schemas.openxmlformats.org/officeDocument/2006/relationships/oleObject" Target="../embeddings/oleObject1043.bin"/><Relationship Id="rId18" Type="http://schemas.openxmlformats.org/officeDocument/2006/relationships/oleObject" Target="../embeddings/oleObject1048.bin"/><Relationship Id="rId39" Type="http://schemas.openxmlformats.org/officeDocument/2006/relationships/oleObject" Target="../embeddings/oleObject1068.bin"/><Relationship Id="rId34" Type="http://schemas.openxmlformats.org/officeDocument/2006/relationships/oleObject" Target="../embeddings/oleObject1063.bin"/><Relationship Id="rId50" Type="http://schemas.openxmlformats.org/officeDocument/2006/relationships/oleObject" Target="../embeddings/oleObject1079.bin"/><Relationship Id="rId55" Type="http://schemas.openxmlformats.org/officeDocument/2006/relationships/oleObject" Target="../embeddings/oleObject1084.bin"/><Relationship Id="rId76" Type="http://schemas.openxmlformats.org/officeDocument/2006/relationships/oleObject" Target="../embeddings/oleObject1105.bin"/><Relationship Id="rId7" Type="http://schemas.openxmlformats.org/officeDocument/2006/relationships/oleObject" Target="../embeddings/oleObject1039.bin"/><Relationship Id="rId71" Type="http://schemas.openxmlformats.org/officeDocument/2006/relationships/oleObject" Target="../embeddings/oleObject1100.bin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77.emf"/><Relationship Id="rId24" Type="http://schemas.openxmlformats.org/officeDocument/2006/relationships/oleObject" Target="../embeddings/oleObject1054.bin"/><Relationship Id="rId40" Type="http://schemas.openxmlformats.org/officeDocument/2006/relationships/oleObject" Target="../embeddings/oleObject1069.bin"/><Relationship Id="rId45" Type="http://schemas.openxmlformats.org/officeDocument/2006/relationships/oleObject" Target="../embeddings/oleObject1074.bin"/><Relationship Id="rId66" Type="http://schemas.openxmlformats.org/officeDocument/2006/relationships/oleObject" Target="../embeddings/oleObject1095.bin"/><Relationship Id="rId61" Type="http://schemas.openxmlformats.org/officeDocument/2006/relationships/oleObject" Target="../embeddings/oleObject1090.bin"/><Relationship Id="rId82" Type="http://schemas.openxmlformats.org/officeDocument/2006/relationships/oleObject" Target="../embeddings/oleObject11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115.bin"/><Relationship Id="rId4" Type="http://schemas.openxmlformats.org/officeDocument/2006/relationships/image" Target="../media/image17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0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2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Heat flux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300" y="876300"/>
            <a:ext cx="401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Energy radiating through a surface</a:t>
            </a:r>
          </a:p>
        </p:txBody>
      </p:sp>
      <p:pic>
        <p:nvPicPr>
          <p:cNvPr id="2" name="heat flu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300" y="1385280"/>
            <a:ext cx="7965332" cy="4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10.)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073" y="319215"/>
            <a:ext cx="605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Subtleties: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101" y="950470"/>
            <a:ext cx="81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The LEFT SIDE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always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EASY PART </a:t>
            </a:r>
            <a:r>
              <a:rPr lang="en-US" sz="2000" dirty="0">
                <a:latin typeface="Times New Roman"/>
                <a:cs typeface="Times New Roman"/>
              </a:rPr>
              <a:t>of the equation. 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Assuming you’ve picked the appropriate geometry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   </a:t>
            </a:r>
            <a:r>
              <a:rPr lang="en-US" sz="2000" dirty="0">
                <a:latin typeface="Times New Roman"/>
                <a:cs typeface="Times New Roman"/>
              </a:rPr>
              <a:t>, which is what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dot product </a:t>
            </a:r>
            <a:r>
              <a:rPr lang="en-US" sz="2000" dirty="0">
                <a:latin typeface="Times New Roman"/>
                <a:cs typeface="Times New Roman"/>
              </a:rPr>
              <a:t>is interested in, should be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everywhere</a:t>
            </a:r>
            <a:r>
              <a:rPr lang="en-US" sz="2000" dirty="0">
                <a:latin typeface="Times New Roman"/>
                <a:cs typeface="Times New Roman"/>
              </a:rPr>
              <a:t>.  That means   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be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latin typeface="Times New Roman"/>
                <a:cs typeface="Times New Roman"/>
              </a:rPr>
              <a:t> and you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</a:t>
            </a:r>
            <a:r>
              <a:rPr lang="en-US" sz="2000" dirty="0">
                <a:latin typeface="Times New Roman"/>
                <a:cs typeface="Times New Roman"/>
              </a:rPr>
              <a:t> it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 of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integral</a:t>
            </a:r>
            <a:r>
              <a:rPr lang="en-US" sz="2000" dirty="0">
                <a:latin typeface="Times New Roman"/>
                <a:cs typeface="Times New Roman"/>
              </a:rPr>
              <a:t> which, in turn, means you will ALWAYS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end up integrating over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 err="1">
                <a:latin typeface="Times New Roman"/>
                <a:cs typeface="Times New Roman"/>
              </a:rPr>
              <a:t>.</a:t>
            </a:r>
            <a:r>
              <a:rPr lang="en-US" sz="2000" i="1" dirty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So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spherical symmetry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left side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ALWAYS </a:t>
            </a:r>
            <a:r>
              <a:rPr lang="en-US" sz="2000" dirty="0">
                <a:latin typeface="Times New Roman"/>
                <a:cs typeface="Times New Roman"/>
              </a:rPr>
              <a:t>end up equaling: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25902"/>
              </p:ext>
            </p:extLst>
          </p:nvPr>
        </p:nvGraphicFramePr>
        <p:xfrm>
          <a:off x="812801" y="1563610"/>
          <a:ext cx="233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2" name="Equation" r:id="rId3" imgW="139700" imgH="190500" progId="Equation.DSMT4">
                  <p:embed/>
                </p:oleObj>
              </mc:Choice>
              <mc:Fallback>
                <p:oleObj name="Equation" r:id="rId3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01" y="1563610"/>
                        <a:ext cx="233362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044378"/>
              </p:ext>
            </p:extLst>
          </p:nvPr>
        </p:nvGraphicFramePr>
        <p:xfrm>
          <a:off x="3990975" y="2889462"/>
          <a:ext cx="9350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3" name="Equation" r:id="rId5" imgW="558800" imgH="279400" progId="Equation.DSMT4">
                  <p:embed/>
                </p:oleObj>
              </mc:Choice>
              <mc:Fallback>
                <p:oleObj name="Equation" r:id="rId5" imgW="558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0975" y="2889462"/>
                        <a:ext cx="935038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28669"/>
              </p:ext>
            </p:extLst>
          </p:nvPr>
        </p:nvGraphicFramePr>
        <p:xfrm>
          <a:off x="3144837" y="1854200"/>
          <a:ext cx="317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4" name="Equation" r:id="rId7" imgW="190500" imgH="279400" progId="Equation.DSMT4">
                  <p:embed/>
                </p:oleObj>
              </mc:Choice>
              <mc:Fallback>
                <p:oleObj name="Equation" r:id="rId7" imgW="190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837" y="1854200"/>
                        <a:ext cx="3175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7100" y="3363470"/>
            <a:ext cx="8616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The dot product </a:t>
            </a:r>
            <a:r>
              <a:rPr lang="en-US" sz="2000" dirty="0">
                <a:latin typeface="Times New Roman"/>
                <a:cs typeface="Times New Roman"/>
              </a:rPr>
              <a:t>deals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magnitudes</a:t>
            </a:r>
            <a:r>
              <a:rPr lang="en-US" sz="2000" dirty="0">
                <a:latin typeface="Times New Roman"/>
                <a:cs typeface="Times New Roman"/>
              </a:rPr>
              <a:t>, so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being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determined by Gauss’s Law </a:t>
            </a:r>
            <a:r>
              <a:rPr lang="en-US" sz="2000" dirty="0">
                <a:latin typeface="Times New Roman"/>
                <a:cs typeface="Times New Roman"/>
              </a:rPr>
              <a:t>should be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the electric field </a:t>
            </a:r>
            <a:r>
              <a:rPr lang="en-US" sz="2000" dirty="0">
                <a:latin typeface="Times New Roman"/>
                <a:cs typeface="Times New Roman"/>
              </a:rPr>
              <a:t>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evaluated</a:t>
            </a:r>
            <a:r>
              <a:rPr lang="en-US" sz="2000" dirty="0">
                <a:latin typeface="Times New Roman"/>
                <a:cs typeface="Times New Roman"/>
              </a:rPr>
              <a:t> at (or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So what’s the deal with the negative sign?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To make the math easy, </a:t>
            </a:r>
            <a:r>
              <a:rPr lang="en-US" sz="2000" dirty="0">
                <a:latin typeface="Times New Roman"/>
                <a:cs typeface="Times New Roman"/>
              </a:rPr>
              <a:t>always assume that    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outward</a:t>
            </a:r>
            <a:r>
              <a:rPr lang="en-US" sz="2000" dirty="0">
                <a:latin typeface="Times New Roman"/>
                <a:cs typeface="Times New Roman"/>
              </a:rPr>
              <a:t>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direction as      </a:t>
            </a:r>
            <a:r>
              <a:rPr lang="en-US" sz="2000" dirty="0">
                <a:latin typeface="Times New Roman"/>
                <a:cs typeface="Times New Roman"/>
              </a:rPr>
              <a:t>.  That will make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dot product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positive</a:t>
            </a:r>
            <a:r>
              <a:rPr lang="en-US" sz="2000" dirty="0">
                <a:latin typeface="Times New Roman"/>
                <a:cs typeface="Times New Roman"/>
              </a:rPr>
              <a:t>.  If you are clever, though,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include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sign of the charge </a:t>
            </a:r>
            <a:r>
              <a:rPr lang="en-US" sz="2000" dirty="0">
                <a:latin typeface="Times New Roman"/>
                <a:cs typeface="Times New Roman"/>
              </a:rPr>
              <a:t>in            ,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negative sign </a:t>
            </a:r>
            <a:r>
              <a:rPr lang="en-US" sz="2000" dirty="0">
                <a:latin typeface="Times New Roman"/>
                <a:cs typeface="Times New Roman"/>
              </a:rPr>
              <a:t>showing up in the final expression 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tell you that you’ve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assumed the wrong direction for    </a:t>
            </a:r>
            <a:r>
              <a:rPr lang="en-US" sz="2000" dirty="0">
                <a:latin typeface="Times New Roman"/>
                <a:cs typeface="Times New Roman"/>
              </a:rPr>
              <a:t> (i.e., it’s inward, not outward).  In other words,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negative sign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doesn’t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technically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means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negative electric field direction</a:t>
            </a:r>
            <a:r>
              <a:rPr lang="en-US" sz="2000" dirty="0">
                <a:latin typeface="Times New Roman"/>
                <a:cs typeface="Times New Roman"/>
              </a:rPr>
              <a:t>, but it </a:t>
            </a:r>
            <a:r>
              <a:rPr lang="en-US" sz="2000" dirty="0" err="1">
                <a:latin typeface="Times New Roman"/>
                <a:cs typeface="Times New Roman"/>
              </a:rPr>
              <a:t>sorta</a:t>
            </a:r>
            <a:r>
              <a:rPr lang="en-US" sz="2000" dirty="0">
                <a:latin typeface="Times New Roman"/>
                <a:cs typeface="Times New Roman"/>
              </a:rPr>
              <a:t> does . . . This will be a lot more important when you get to complicated charge configurations.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763208"/>
              </p:ext>
            </p:extLst>
          </p:nvPr>
        </p:nvGraphicFramePr>
        <p:xfrm>
          <a:off x="5464292" y="4277569"/>
          <a:ext cx="233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5"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4292" y="4277569"/>
                        <a:ext cx="233362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24173"/>
              </p:ext>
            </p:extLst>
          </p:nvPr>
        </p:nvGraphicFramePr>
        <p:xfrm>
          <a:off x="806450" y="4606259"/>
          <a:ext cx="3810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6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4606259"/>
                        <a:ext cx="381000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45312"/>
              </p:ext>
            </p:extLst>
          </p:nvPr>
        </p:nvGraphicFramePr>
        <p:xfrm>
          <a:off x="8117682" y="5214554"/>
          <a:ext cx="233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7" name="Equation" r:id="rId12" imgW="139700" imgH="190500" progId="Equation.DSMT4">
                  <p:embed/>
                </p:oleObj>
              </mc:Choice>
              <mc:Fallback>
                <p:oleObj name="Equation" r:id="rId12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7682" y="5214554"/>
                        <a:ext cx="233362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80629"/>
              </p:ext>
            </p:extLst>
          </p:nvPr>
        </p:nvGraphicFramePr>
        <p:xfrm>
          <a:off x="3865563" y="4944397"/>
          <a:ext cx="7477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08" name="Equation" r:id="rId13" imgW="444500" imgH="203200" progId="Equation.DSMT4">
                  <p:embed/>
                </p:oleObj>
              </mc:Choice>
              <mc:Fallback>
                <p:oleObj name="Equation" r:id="rId13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5563" y="4944397"/>
                        <a:ext cx="747712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2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6"/>
            </p:par>
          </p:childTnLst>
        </p:cTn>
      </p:par>
    </p:tnLst>
    <p:bldLst>
      <p:bldP spid="3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801" y="493522"/>
            <a:ext cx="555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Again, start with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imaginary 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this time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&lt; R</a:t>
            </a:r>
            <a:r>
              <a:rPr lang="en-US" sz="2000" dirty="0">
                <a:latin typeface="Times New Roman"/>
                <a:cs typeface="Times New Roman"/>
              </a:rPr>
              <a:t>, and write out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for the situation.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11.)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2645" y="345162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83008"/>
              </p:ext>
            </p:extLst>
          </p:nvPr>
        </p:nvGraphicFramePr>
        <p:xfrm>
          <a:off x="7637136" y="692818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1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136" y="692818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9509" y="1753065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2801" y="493522"/>
            <a:ext cx="147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for r&lt;R: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44070" y="626784"/>
            <a:ext cx="1218846" cy="1218846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29543"/>
              </p:ext>
            </p:extLst>
          </p:nvPr>
        </p:nvGraphicFramePr>
        <p:xfrm>
          <a:off x="203200" y="3549201"/>
          <a:ext cx="3525838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2" name="Equation" r:id="rId5" imgW="2298700" imgH="1498600" progId="Equation.DSMT4">
                  <p:embed/>
                </p:oleObj>
              </mc:Choice>
              <mc:Fallback>
                <p:oleObj name="Equation" r:id="rId5" imgW="22987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" y="3549201"/>
                        <a:ext cx="3525838" cy="230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7447365" y="751555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21965" y="1240969"/>
            <a:ext cx="554896" cy="28211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17286"/>
              </p:ext>
            </p:extLst>
          </p:nvPr>
        </p:nvGraphicFramePr>
        <p:xfrm>
          <a:off x="7564111" y="1357980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3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111" y="1357980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0263" y="1536708"/>
            <a:ext cx="629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>
                <a:latin typeface="Times New Roman"/>
                <a:cs typeface="Times New Roman"/>
              </a:rPr>
              <a:t>we to need to figure out how much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.  We can do this two way.  I’ll show both.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6491" y="2235200"/>
            <a:ext cx="8813800" cy="228600"/>
          </a:xfrm>
          <a:custGeom>
            <a:avLst/>
            <a:gdLst>
              <a:gd name="connsiteX0" fmla="*/ 0 w 8813800"/>
              <a:gd name="connsiteY0" fmla="*/ 114300 h 228600"/>
              <a:gd name="connsiteX1" fmla="*/ 177800 w 8813800"/>
              <a:gd name="connsiteY1" fmla="*/ 127000 h 228600"/>
              <a:gd name="connsiteX2" fmla="*/ 228600 w 8813800"/>
              <a:gd name="connsiteY2" fmla="*/ 139700 h 228600"/>
              <a:gd name="connsiteX3" fmla="*/ 508000 w 8813800"/>
              <a:gd name="connsiteY3" fmla="*/ 165100 h 228600"/>
              <a:gd name="connsiteX4" fmla="*/ 673100 w 8813800"/>
              <a:gd name="connsiteY4" fmla="*/ 190500 h 228600"/>
              <a:gd name="connsiteX5" fmla="*/ 711200 w 8813800"/>
              <a:gd name="connsiteY5" fmla="*/ 203200 h 228600"/>
              <a:gd name="connsiteX6" fmla="*/ 863600 w 8813800"/>
              <a:gd name="connsiteY6" fmla="*/ 228600 h 228600"/>
              <a:gd name="connsiteX7" fmla="*/ 1320800 w 8813800"/>
              <a:gd name="connsiteY7" fmla="*/ 215900 h 228600"/>
              <a:gd name="connsiteX8" fmla="*/ 1485900 w 8813800"/>
              <a:gd name="connsiteY8" fmla="*/ 177800 h 228600"/>
              <a:gd name="connsiteX9" fmla="*/ 1663700 w 8813800"/>
              <a:gd name="connsiteY9" fmla="*/ 139700 h 228600"/>
              <a:gd name="connsiteX10" fmla="*/ 2159000 w 8813800"/>
              <a:gd name="connsiteY10" fmla="*/ 152400 h 228600"/>
              <a:gd name="connsiteX11" fmla="*/ 2197100 w 8813800"/>
              <a:gd name="connsiteY11" fmla="*/ 177800 h 228600"/>
              <a:gd name="connsiteX12" fmla="*/ 2235200 w 8813800"/>
              <a:gd name="connsiteY12" fmla="*/ 190500 h 228600"/>
              <a:gd name="connsiteX13" fmla="*/ 3213100 w 8813800"/>
              <a:gd name="connsiteY13" fmla="*/ 177800 h 228600"/>
              <a:gd name="connsiteX14" fmla="*/ 3797300 w 8813800"/>
              <a:gd name="connsiteY14" fmla="*/ 152400 h 228600"/>
              <a:gd name="connsiteX15" fmla="*/ 3898900 w 8813800"/>
              <a:gd name="connsiteY15" fmla="*/ 139700 h 228600"/>
              <a:gd name="connsiteX16" fmla="*/ 4229100 w 8813800"/>
              <a:gd name="connsiteY16" fmla="*/ 127000 h 228600"/>
              <a:gd name="connsiteX17" fmla="*/ 4432300 w 8813800"/>
              <a:gd name="connsiteY17" fmla="*/ 88900 h 228600"/>
              <a:gd name="connsiteX18" fmla="*/ 4470400 w 8813800"/>
              <a:gd name="connsiteY18" fmla="*/ 76200 h 228600"/>
              <a:gd name="connsiteX19" fmla="*/ 4648200 w 8813800"/>
              <a:gd name="connsiteY19" fmla="*/ 50800 h 228600"/>
              <a:gd name="connsiteX20" fmla="*/ 4813300 w 8813800"/>
              <a:gd name="connsiteY20" fmla="*/ 12700 h 228600"/>
              <a:gd name="connsiteX21" fmla="*/ 4927600 w 8813800"/>
              <a:gd name="connsiteY21" fmla="*/ 0 h 228600"/>
              <a:gd name="connsiteX22" fmla="*/ 5359400 w 8813800"/>
              <a:gd name="connsiteY22" fmla="*/ 12700 h 228600"/>
              <a:gd name="connsiteX23" fmla="*/ 5397500 w 8813800"/>
              <a:gd name="connsiteY23" fmla="*/ 38100 h 228600"/>
              <a:gd name="connsiteX24" fmla="*/ 5461000 w 8813800"/>
              <a:gd name="connsiteY24" fmla="*/ 63500 h 228600"/>
              <a:gd name="connsiteX25" fmla="*/ 5588000 w 8813800"/>
              <a:gd name="connsiteY25" fmla="*/ 88900 h 228600"/>
              <a:gd name="connsiteX26" fmla="*/ 6108700 w 8813800"/>
              <a:gd name="connsiteY26" fmla="*/ 76200 h 228600"/>
              <a:gd name="connsiteX27" fmla="*/ 6273800 w 8813800"/>
              <a:gd name="connsiteY27" fmla="*/ 38100 h 228600"/>
              <a:gd name="connsiteX28" fmla="*/ 6781800 w 8813800"/>
              <a:gd name="connsiteY28" fmla="*/ 50800 h 228600"/>
              <a:gd name="connsiteX29" fmla="*/ 6883400 w 8813800"/>
              <a:gd name="connsiteY29" fmla="*/ 76200 h 228600"/>
              <a:gd name="connsiteX30" fmla="*/ 7353300 w 8813800"/>
              <a:gd name="connsiteY30" fmla="*/ 63500 h 228600"/>
              <a:gd name="connsiteX31" fmla="*/ 7797800 w 8813800"/>
              <a:gd name="connsiteY31" fmla="*/ 88900 h 228600"/>
              <a:gd name="connsiteX32" fmla="*/ 7848600 w 8813800"/>
              <a:gd name="connsiteY32" fmla="*/ 101600 h 228600"/>
              <a:gd name="connsiteX33" fmla="*/ 7988300 w 8813800"/>
              <a:gd name="connsiteY33" fmla="*/ 152400 h 228600"/>
              <a:gd name="connsiteX34" fmla="*/ 8343900 w 8813800"/>
              <a:gd name="connsiteY34" fmla="*/ 139700 h 228600"/>
              <a:gd name="connsiteX35" fmla="*/ 8420100 w 8813800"/>
              <a:gd name="connsiteY35" fmla="*/ 114300 h 228600"/>
              <a:gd name="connsiteX36" fmla="*/ 8572500 w 8813800"/>
              <a:gd name="connsiteY36" fmla="*/ 88900 h 228600"/>
              <a:gd name="connsiteX37" fmla="*/ 8636000 w 8813800"/>
              <a:gd name="connsiteY37" fmla="*/ 50800 h 228600"/>
              <a:gd name="connsiteX38" fmla="*/ 8813800 w 8813800"/>
              <a:gd name="connsiteY38" fmla="*/ 381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13800" h="228600">
                <a:moveTo>
                  <a:pt x="0" y="114300"/>
                </a:moveTo>
                <a:cubicBezTo>
                  <a:pt x="59267" y="118533"/>
                  <a:pt x="118746" y="120438"/>
                  <a:pt x="177800" y="127000"/>
                </a:cubicBezTo>
                <a:cubicBezTo>
                  <a:pt x="195148" y="128928"/>
                  <a:pt x="211348" y="137046"/>
                  <a:pt x="228600" y="139700"/>
                </a:cubicBezTo>
                <a:cubicBezTo>
                  <a:pt x="303781" y="151266"/>
                  <a:pt x="439991" y="159869"/>
                  <a:pt x="508000" y="165100"/>
                </a:cubicBezTo>
                <a:cubicBezTo>
                  <a:pt x="599707" y="195669"/>
                  <a:pt x="490683" y="162436"/>
                  <a:pt x="673100" y="190500"/>
                </a:cubicBezTo>
                <a:cubicBezTo>
                  <a:pt x="686331" y="192536"/>
                  <a:pt x="698213" y="199953"/>
                  <a:pt x="711200" y="203200"/>
                </a:cubicBezTo>
                <a:cubicBezTo>
                  <a:pt x="760722" y="215580"/>
                  <a:pt x="813421" y="221432"/>
                  <a:pt x="863600" y="228600"/>
                </a:cubicBezTo>
                <a:cubicBezTo>
                  <a:pt x="1016000" y="224367"/>
                  <a:pt x="1168664" y="225822"/>
                  <a:pt x="1320800" y="215900"/>
                </a:cubicBezTo>
                <a:cubicBezTo>
                  <a:pt x="1444372" y="207841"/>
                  <a:pt x="1411977" y="197961"/>
                  <a:pt x="1485900" y="177800"/>
                </a:cubicBezTo>
                <a:cubicBezTo>
                  <a:pt x="1585357" y="150675"/>
                  <a:pt x="1573074" y="154804"/>
                  <a:pt x="1663700" y="139700"/>
                </a:cubicBezTo>
                <a:cubicBezTo>
                  <a:pt x="1828800" y="143933"/>
                  <a:pt x="1994265" y="140633"/>
                  <a:pt x="2159000" y="152400"/>
                </a:cubicBezTo>
                <a:cubicBezTo>
                  <a:pt x="2174225" y="153487"/>
                  <a:pt x="2183448" y="170974"/>
                  <a:pt x="2197100" y="177800"/>
                </a:cubicBezTo>
                <a:cubicBezTo>
                  <a:pt x="2209074" y="183787"/>
                  <a:pt x="2222500" y="186267"/>
                  <a:pt x="2235200" y="190500"/>
                </a:cubicBezTo>
                <a:lnTo>
                  <a:pt x="3213100" y="177800"/>
                </a:lnTo>
                <a:cubicBezTo>
                  <a:pt x="3407959" y="173047"/>
                  <a:pt x="3602683" y="163212"/>
                  <a:pt x="3797300" y="152400"/>
                </a:cubicBezTo>
                <a:cubicBezTo>
                  <a:pt x="3831378" y="150507"/>
                  <a:pt x="3864829" y="141704"/>
                  <a:pt x="3898900" y="139700"/>
                </a:cubicBezTo>
                <a:cubicBezTo>
                  <a:pt x="4008858" y="133232"/>
                  <a:pt x="4119033" y="131233"/>
                  <a:pt x="4229100" y="127000"/>
                </a:cubicBezTo>
                <a:cubicBezTo>
                  <a:pt x="4363811" y="93322"/>
                  <a:pt x="4296061" y="105930"/>
                  <a:pt x="4432300" y="88900"/>
                </a:cubicBezTo>
                <a:cubicBezTo>
                  <a:pt x="4445000" y="84667"/>
                  <a:pt x="4457413" y="79447"/>
                  <a:pt x="4470400" y="76200"/>
                </a:cubicBezTo>
                <a:cubicBezTo>
                  <a:pt x="4535098" y="60026"/>
                  <a:pt x="4577076" y="58703"/>
                  <a:pt x="4648200" y="50800"/>
                </a:cubicBezTo>
                <a:cubicBezTo>
                  <a:pt x="4686447" y="41238"/>
                  <a:pt x="4767692" y="19215"/>
                  <a:pt x="4813300" y="12700"/>
                </a:cubicBezTo>
                <a:cubicBezTo>
                  <a:pt x="4851249" y="7279"/>
                  <a:pt x="4889500" y="4233"/>
                  <a:pt x="4927600" y="0"/>
                </a:cubicBezTo>
                <a:cubicBezTo>
                  <a:pt x="5071533" y="4233"/>
                  <a:pt x="5215875" y="1063"/>
                  <a:pt x="5359400" y="12700"/>
                </a:cubicBezTo>
                <a:cubicBezTo>
                  <a:pt x="5374614" y="13934"/>
                  <a:pt x="5383848" y="31274"/>
                  <a:pt x="5397500" y="38100"/>
                </a:cubicBezTo>
                <a:cubicBezTo>
                  <a:pt x="5417890" y="48295"/>
                  <a:pt x="5438973" y="57626"/>
                  <a:pt x="5461000" y="63500"/>
                </a:cubicBezTo>
                <a:cubicBezTo>
                  <a:pt x="5502714" y="74624"/>
                  <a:pt x="5588000" y="88900"/>
                  <a:pt x="5588000" y="88900"/>
                </a:cubicBezTo>
                <a:cubicBezTo>
                  <a:pt x="5761567" y="84667"/>
                  <a:pt x="5935393" y="86598"/>
                  <a:pt x="6108700" y="76200"/>
                </a:cubicBezTo>
                <a:cubicBezTo>
                  <a:pt x="6127902" y="75048"/>
                  <a:pt x="6235285" y="47729"/>
                  <a:pt x="6273800" y="38100"/>
                </a:cubicBezTo>
                <a:cubicBezTo>
                  <a:pt x="6443133" y="42333"/>
                  <a:pt x="6612744" y="40234"/>
                  <a:pt x="6781800" y="50800"/>
                </a:cubicBezTo>
                <a:cubicBezTo>
                  <a:pt x="6816641" y="52978"/>
                  <a:pt x="6848500" y="75424"/>
                  <a:pt x="6883400" y="76200"/>
                </a:cubicBezTo>
                <a:lnTo>
                  <a:pt x="7353300" y="63500"/>
                </a:lnTo>
                <a:cubicBezTo>
                  <a:pt x="7538173" y="26525"/>
                  <a:pt x="7417681" y="44180"/>
                  <a:pt x="7797800" y="88900"/>
                </a:cubicBezTo>
                <a:cubicBezTo>
                  <a:pt x="7815135" y="90939"/>
                  <a:pt x="7832257" y="95471"/>
                  <a:pt x="7848600" y="101600"/>
                </a:cubicBezTo>
                <a:cubicBezTo>
                  <a:pt x="8036677" y="172129"/>
                  <a:pt x="7702599" y="70771"/>
                  <a:pt x="7988300" y="152400"/>
                </a:cubicBezTo>
                <a:cubicBezTo>
                  <a:pt x="8106833" y="148167"/>
                  <a:pt x="8225750" y="150125"/>
                  <a:pt x="8343900" y="139700"/>
                </a:cubicBezTo>
                <a:cubicBezTo>
                  <a:pt x="8370570" y="137347"/>
                  <a:pt x="8393846" y="119551"/>
                  <a:pt x="8420100" y="114300"/>
                </a:cubicBezTo>
                <a:cubicBezTo>
                  <a:pt x="8512953" y="95729"/>
                  <a:pt x="8462231" y="104653"/>
                  <a:pt x="8572500" y="88900"/>
                </a:cubicBezTo>
                <a:cubicBezTo>
                  <a:pt x="8593667" y="76200"/>
                  <a:pt x="8613081" y="59968"/>
                  <a:pt x="8636000" y="50800"/>
                </a:cubicBezTo>
                <a:cubicBezTo>
                  <a:pt x="8686430" y="30628"/>
                  <a:pt x="8766925" y="38100"/>
                  <a:pt x="8813800" y="3810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42566" y="2514600"/>
            <a:ext cx="313452" cy="4189512"/>
          </a:xfrm>
          <a:custGeom>
            <a:avLst/>
            <a:gdLst>
              <a:gd name="connsiteX0" fmla="*/ 165100 w 266770"/>
              <a:gd name="connsiteY0" fmla="*/ 0 h 3187700"/>
              <a:gd name="connsiteX1" fmla="*/ 114300 w 266770"/>
              <a:gd name="connsiteY1" fmla="*/ 88900 h 3187700"/>
              <a:gd name="connsiteX2" fmla="*/ 101600 w 266770"/>
              <a:gd name="connsiteY2" fmla="*/ 127000 h 3187700"/>
              <a:gd name="connsiteX3" fmla="*/ 50800 w 266770"/>
              <a:gd name="connsiteY3" fmla="*/ 177800 h 3187700"/>
              <a:gd name="connsiteX4" fmla="*/ 38100 w 266770"/>
              <a:gd name="connsiteY4" fmla="*/ 215900 h 3187700"/>
              <a:gd name="connsiteX5" fmla="*/ 0 w 266770"/>
              <a:gd name="connsiteY5" fmla="*/ 368300 h 3187700"/>
              <a:gd name="connsiteX6" fmla="*/ 12700 w 266770"/>
              <a:gd name="connsiteY6" fmla="*/ 508000 h 3187700"/>
              <a:gd name="connsiteX7" fmla="*/ 50800 w 266770"/>
              <a:gd name="connsiteY7" fmla="*/ 622300 h 3187700"/>
              <a:gd name="connsiteX8" fmla="*/ 88900 w 266770"/>
              <a:gd name="connsiteY8" fmla="*/ 698500 h 3187700"/>
              <a:gd name="connsiteX9" fmla="*/ 101600 w 266770"/>
              <a:gd name="connsiteY9" fmla="*/ 774700 h 3187700"/>
              <a:gd name="connsiteX10" fmla="*/ 139700 w 266770"/>
              <a:gd name="connsiteY10" fmla="*/ 876300 h 3187700"/>
              <a:gd name="connsiteX11" fmla="*/ 177800 w 266770"/>
              <a:gd name="connsiteY11" fmla="*/ 1066800 h 3187700"/>
              <a:gd name="connsiteX12" fmla="*/ 190500 w 266770"/>
              <a:gd name="connsiteY12" fmla="*/ 1130300 h 3187700"/>
              <a:gd name="connsiteX13" fmla="*/ 203200 w 266770"/>
              <a:gd name="connsiteY13" fmla="*/ 1193800 h 3187700"/>
              <a:gd name="connsiteX14" fmla="*/ 228600 w 266770"/>
              <a:gd name="connsiteY14" fmla="*/ 1346200 h 3187700"/>
              <a:gd name="connsiteX15" fmla="*/ 254000 w 266770"/>
              <a:gd name="connsiteY15" fmla="*/ 1473200 h 3187700"/>
              <a:gd name="connsiteX16" fmla="*/ 254000 w 266770"/>
              <a:gd name="connsiteY16" fmla="*/ 2032000 h 3187700"/>
              <a:gd name="connsiteX17" fmla="*/ 190500 w 266770"/>
              <a:gd name="connsiteY17" fmla="*/ 2209800 h 3187700"/>
              <a:gd name="connsiteX18" fmla="*/ 165100 w 266770"/>
              <a:gd name="connsiteY18" fmla="*/ 2260600 h 3187700"/>
              <a:gd name="connsiteX19" fmla="*/ 177800 w 266770"/>
              <a:gd name="connsiteY19" fmla="*/ 2552700 h 3187700"/>
              <a:gd name="connsiteX20" fmla="*/ 190500 w 266770"/>
              <a:gd name="connsiteY20" fmla="*/ 2590800 h 3187700"/>
              <a:gd name="connsiteX21" fmla="*/ 215900 w 266770"/>
              <a:gd name="connsiteY21" fmla="*/ 2628900 h 3187700"/>
              <a:gd name="connsiteX22" fmla="*/ 241300 w 266770"/>
              <a:gd name="connsiteY22" fmla="*/ 2730500 h 3187700"/>
              <a:gd name="connsiteX23" fmla="*/ 254000 w 266770"/>
              <a:gd name="connsiteY23" fmla="*/ 3187700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6770" h="3187700">
                <a:moveTo>
                  <a:pt x="165100" y="0"/>
                </a:moveTo>
                <a:cubicBezTo>
                  <a:pt x="148167" y="29633"/>
                  <a:pt x="129564" y="58373"/>
                  <a:pt x="114300" y="88900"/>
                </a:cubicBezTo>
                <a:cubicBezTo>
                  <a:pt x="108313" y="100874"/>
                  <a:pt x="109381" y="116107"/>
                  <a:pt x="101600" y="127000"/>
                </a:cubicBezTo>
                <a:cubicBezTo>
                  <a:pt x="87681" y="146487"/>
                  <a:pt x="67733" y="160867"/>
                  <a:pt x="50800" y="177800"/>
                </a:cubicBezTo>
                <a:cubicBezTo>
                  <a:pt x="46567" y="190500"/>
                  <a:pt x="41549" y="202965"/>
                  <a:pt x="38100" y="215900"/>
                </a:cubicBezTo>
                <a:cubicBezTo>
                  <a:pt x="24608" y="266495"/>
                  <a:pt x="0" y="368300"/>
                  <a:pt x="0" y="368300"/>
                </a:cubicBezTo>
                <a:cubicBezTo>
                  <a:pt x="4233" y="414867"/>
                  <a:pt x="6520" y="461651"/>
                  <a:pt x="12700" y="508000"/>
                </a:cubicBezTo>
                <a:cubicBezTo>
                  <a:pt x="18570" y="552029"/>
                  <a:pt x="35059" y="580324"/>
                  <a:pt x="50800" y="622300"/>
                </a:cubicBezTo>
                <a:cubicBezTo>
                  <a:pt x="73334" y="682392"/>
                  <a:pt x="50365" y="640697"/>
                  <a:pt x="88900" y="698500"/>
                </a:cubicBezTo>
                <a:cubicBezTo>
                  <a:pt x="93133" y="723900"/>
                  <a:pt x="94825" y="749857"/>
                  <a:pt x="101600" y="774700"/>
                </a:cubicBezTo>
                <a:cubicBezTo>
                  <a:pt x="117314" y="832320"/>
                  <a:pt x="128398" y="827325"/>
                  <a:pt x="139700" y="876300"/>
                </a:cubicBezTo>
                <a:lnTo>
                  <a:pt x="177800" y="1066800"/>
                </a:lnTo>
                <a:lnTo>
                  <a:pt x="190500" y="1130300"/>
                </a:lnTo>
                <a:cubicBezTo>
                  <a:pt x="194733" y="1151467"/>
                  <a:pt x="200523" y="1172381"/>
                  <a:pt x="203200" y="1193800"/>
                </a:cubicBezTo>
                <a:cubicBezTo>
                  <a:pt x="226269" y="1378351"/>
                  <a:pt x="203427" y="1228724"/>
                  <a:pt x="228600" y="1346200"/>
                </a:cubicBezTo>
                <a:cubicBezTo>
                  <a:pt x="237646" y="1388413"/>
                  <a:pt x="254000" y="1473200"/>
                  <a:pt x="254000" y="1473200"/>
                </a:cubicBezTo>
                <a:cubicBezTo>
                  <a:pt x="266665" y="1764502"/>
                  <a:pt x="274898" y="1749880"/>
                  <a:pt x="254000" y="2032000"/>
                </a:cubicBezTo>
                <a:cubicBezTo>
                  <a:pt x="247417" y="2120864"/>
                  <a:pt x="234667" y="2121465"/>
                  <a:pt x="190500" y="2209800"/>
                </a:cubicBezTo>
                <a:lnTo>
                  <a:pt x="165100" y="2260600"/>
                </a:lnTo>
                <a:cubicBezTo>
                  <a:pt x="169333" y="2357967"/>
                  <a:pt x="170325" y="2455528"/>
                  <a:pt x="177800" y="2552700"/>
                </a:cubicBezTo>
                <a:cubicBezTo>
                  <a:pt x="178827" y="2566048"/>
                  <a:pt x="184513" y="2578826"/>
                  <a:pt x="190500" y="2590800"/>
                </a:cubicBezTo>
                <a:cubicBezTo>
                  <a:pt x="197326" y="2604452"/>
                  <a:pt x="207433" y="2616200"/>
                  <a:pt x="215900" y="2628900"/>
                </a:cubicBezTo>
                <a:lnTo>
                  <a:pt x="241300" y="2730500"/>
                </a:lnTo>
                <a:cubicBezTo>
                  <a:pt x="286855" y="2912722"/>
                  <a:pt x="254000" y="2763846"/>
                  <a:pt x="254000" y="318770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12434" y="3549201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7088"/>
              </p:ext>
            </p:extLst>
          </p:nvPr>
        </p:nvGraphicFramePr>
        <p:xfrm>
          <a:off x="7978775" y="4213225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4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5" y="4213225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7297731" y="3835585"/>
            <a:ext cx="1218846" cy="1218846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07154" y="4108450"/>
            <a:ext cx="189771" cy="33655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907154" y="4445008"/>
            <a:ext cx="529496" cy="28211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523429"/>
              </p:ext>
            </p:extLst>
          </p:nvPr>
        </p:nvGraphicFramePr>
        <p:xfrm>
          <a:off x="8239800" y="4701719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5" name="Equation" r:id="rId11" imgW="101600" imgH="127000" progId="Equation.DSMT4">
                  <p:embed/>
                </p:oleObj>
              </mc:Choice>
              <mc:Fallback>
                <p:oleObj name="Equation" r:id="rId11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800" y="4701719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nut 10"/>
          <p:cNvSpPr/>
          <p:nvPr/>
        </p:nvSpPr>
        <p:spPr>
          <a:xfrm>
            <a:off x="7483931" y="4022725"/>
            <a:ext cx="847269" cy="847269"/>
          </a:xfrm>
          <a:prstGeom prst="donut">
            <a:avLst>
              <a:gd name="adj" fmla="val 3640"/>
            </a:avLst>
          </a:prstGeom>
          <a:solidFill>
            <a:srgbClr val="FF00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116186" y="3879860"/>
            <a:ext cx="109354" cy="200015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79907"/>
              </p:ext>
            </p:extLst>
          </p:nvPr>
        </p:nvGraphicFramePr>
        <p:xfrm>
          <a:off x="8331200" y="3794125"/>
          <a:ext cx="3190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6" name="Equation" r:id="rId12" imgW="190500" imgH="165100" progId="Equation.DSMT4">
                  <p:embed/>
                </p:oleObj>
              </mc:Choice>
              <mc:Fallback>
                <p:oleObj name="Equation" r:id="rId12" imgW="190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794125"/>
                        <a:ext cx="3190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>
            <a:off x="8118475" y="4048125"/>
            <a:ext cx="374650" cy="227315"/>
          </a:xfrm>
          <a:custGeom>
            <a:avLst/>
            <a:gdLst>
              <a:gd name="connsiteX0" fmla="*/ 374650 w 374650"/>
              <a:gd name="connsiteY0" fmla="*/ 0 h 227315"/>
              <a:gd name="connsiteX1" fmla="*/ 247650 w 374650"/>
              <a:gd name="connsiteY1" fmla="*/ 225425 h 227315"/>
              <a:gd name="connsiteX2" fmla="*/ 200025 w 374650"/>
              <a:gd name="connsiteY2" fmla="*/ 104775 h 227315"/>
              <a:gd name="connsiteX3" fmla="*/ 0 w 374650"/>
              <a:gd name="connsiteY3" fmla="*/ 47625 h 22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227315">
                <a:moveTo>
                  <a:pt x="374650" y="0"/>
                </a:moveTo>
                <a:cubicBezTo>
                  <a:pt x="325702" y="103981"/>
                  <a:pt x="276754" y="207962"/>
                  <a:pt x="247650" y="225425"/>
                </a:cubicBezTo>
                <a:cubicBezTo>
                  <a:pt x="218546" y="242888"/>
                  <a:pt x="241300" y="134408"/>
                  <a:pt x="200025" y="104775"/>
                </a:cubicBezTo>
                <a:cubicBezTo>
                  <a:pt x="158750" y="75142"/>
                  <a:pt x="0" y="47625"/>
                  <a:pt x="0" y="47625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50726"/>
              </p:ext>
            </p:extLst>
          </p:nvPr>
        </p:nvGraphicFramePr>
        <p:xfrm>
          <a:off x="5052396" y="2874737"/>
          <a:ext cx="177323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7" name="Equation" r:id="rId14" imgW="1143000" imgH="469900" progId="Equation.DSMT4">
                  <p:embed/>
                </p:oleObj>
              </mc:Choice>
              <mc:Fallback>
                <p:oleObj name="Equation" r:id="rId14" imgW="1143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52396" y="2874737"/>
                        <a:ext cx="1773237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18017"/>
              </p:ext>
            </p:extLst>
          </p:nvPr>
        </p:nvGraphicFramePr>
        <p:xfrm>
          <a:off x="8589963" y="3614738"/>
          <a:ext cx="339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8" name="Equation" r:id="rId16" imgW="203200" imgH="203200" progId="Equation.DSMT4">
                  <p:embed/>
                </p:oleObj>
              </mc:Choice>
              <mc:Fallback>
                <p:oleObj name="Equation" r:id="rId16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63" y="3614738"/>
                        <a:ext cx="339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3200" y="2736850"/>
            <a:ext cx="3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Straight ratio </a:t>
            </a:r>
            <a:r>
              <a:rPr lang="en-US" dirty="0">
                <a:latin typeface="Times New Roman"/>
                <a:cs typeface="Times New Roman"/>
              </a:rPr>
              <a:t>(works only for constant density)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56018" y="2430135"/>
            <a:ext cx="489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Using density function </a:t>
            </a:r>
            <a:r>
              <a:rPr lang="en-US" dirty="0">
                <a:latin typeface="Times New Roman"/>
                <a:cs typeface="Times New Roman"/>
              </a:rPr>
              <a:t>(works for all situations)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9258"/>
              </p:ext>
            </p:extLst>
          </p:nvPr>
        </p:nvGraphicFramePr>
        <p:xfrm>
          <a:off x="4273550" y="3670300"/>
          <a:ext cx="3290888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99" name="Equation" r:id="rId18" imgW="2120900" imgH="1739900" progId="Equation.DSMT4">
                  <p:embed/>
                </p:oleObj>
              </mc:Choice>
              <mc:Fallback>
                <p:oleObj name="Equation" r:id="rId18" imgW="2120900" imgH="173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73550" y="3670300"/>
                        <a:ext cx="3290888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886514" y="2779901"/>
            <a:ext cx="489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Noting that: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58829"/>
              </p:ext>
            </p:extLst>
          </p:nvPr>
        </p:nvGraphicFramePr>
        <p:xfrm>
          <a:off x="7370763" y="2816225"/>
          <a:ext cx="15351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200" name="Equation" r:id="rId20" imgW="990600" imgH="228600" progId="Equation.DSMT4">
                  <p:embed/>
                </p:oleObj>
              </mc:Choice>
              <mc:Fallback>
                <p:oleObj name="Equation" r:id="rId20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70763" y="2816225"/>
                        <a:ext cx="1535112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866640" y="2910592"/>
            <a:ext cx="66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0375" y="3106738"/>
            <a:ext cx="70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surface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47509" y="3230761"/>
            <a:ext cx="48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area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8326431" y="2925772"/>
            <a:ext cx="114646" cy="438478"/>
          </a:xfrm>
          <a:prstGeom prst="leftBrace">
            <a:avLst>
              <a:gd name="adj1" fmla="val 8333"/>
              <a:gd name="adj2" fmla="val 51448"/>
            </a:avLst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512888" y="4013504"/>
            <a:ext cx="227012" cy="4270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474788" y="4592948"/>
            <a:ext cx="227012" cy="4270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29288" y="4872039"/>
            <a:ext cx="227012" cy="4270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081588" y="5145244"/>
            <a:ext cx="227012" cy="4270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187DAF-ACB3-134E-9DAB-DB4F121FEAD1}"/>
              </a:ext>
            </a:extLst>
          </p:cNvPr>
          <p:cNvCxnSpPr>
            <a:cxnSpLocks/>
          </p:cNvCxnSpPr>
          <p:nvPr/>
        </p:nvCxnSpPr>
        <p:spPr>
          <a:xfrm flipV="1">
            <a:off x="4944796" y="5084694"/>
            <a:ext cx="131082" cy="249439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587B24-E921-D144-B2AB-0C731CCC3F39}"/>
              </a:ext>
            </a:extLst>
          </p:cNvPr>
          <p:cNvCxnSpPr>
            <a:cxnSpLocks/>
          </p:cNvCxnSpPr>
          <p:nvPr/>
        </p:nvCxnSpPr>
        <p:spPr>
          <a:xfrm flipV="1">
            <a:off x="5635890" y="4940862"/>
            <a:ext cx="131082" cy="249439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1"/>
            </p:par>
          </p:childTnLst>
        </p:cTn>
      </p:par>
    </p:tnLst>
    <p:bldLst>
      <p:bldP spid="21" grpId="0"/>
      <p:bldP spid="2" grpId="0"/>
      <p:bldP spid="28" grpId="0" animBg="1"/>
      <p:bldP spid="15" grpId="0"/>
      <p:bldP spid="3" grpId="0" animBg="1"/>
      <p:bldP spid="4" grpId="0" animBg="1"/>
      <p:bldP spid="22" grpId="0" animBg="1"/>
      <p:bldP spid="24" grpId="0" animBg="1"/>
      <p:bldP spid="11" grpId="0" animBg="1"/>
      <p:bldP spid="31" grpId="0" animBg="1"/>
      <p:bldP spid="32" grpId="0"/>
      <p:bldP spid="45" grpId="0"/>
      <p:bldP spid="47" grpId="0"/>
      <p:bldP spid="49" grpId="0"/>
      <p:bldP spid="38" grpId="0"/>
      <p:bldP spid="3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801" y="493522"/>
            <a:ext cx="55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(</a:t>
            </a:r>
            <a:r>
              <a:rPr lang="en-US" sz="2000" dirty="0" err="1">
                <a:latin typeface="Times New Roman"/>
                <a:cs typeface="Times New Roman"/>
              </a:rPr>
              <a:t>con’t</a:t>
            </a:r>
            <a:r>
              <a:rPr lang="en-US" sz="2000" dirty="0">
                <a:latin typeface="Times New Roman"/>
                <a:cs typeface="Times New Roman"/>
              </a:rPr>
              <a:t>.—doing this with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density function </a:t>
            </a:r>
            <a:r>
              <a:rPr lang="en-US" sz="2000" dirty="0">
                <a:latin typeface="Times New Roman"/>
                <a:cs typeface="Times New Roman"/>
              </a:rPr>
              <a:t>. . . though either way would do here)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12.)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4025" y="640901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16962"/>
              </p:ext>
            </p:extLst>
          </p:nvPr>
        </p:nvGraphicFramePr>
        <p:xfrm>
          <a:off x="7568516" y="988557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83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16" y="988557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67752" y="198698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2801" y="493522"/>
            <a:ext cx="147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for r&lt;R: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75450" y="922523"/>
            <a:ext cx="1218846" cy="1218846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78745" y="1047294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53345" y="1536708"/>
            <a:ext cx="554896" cy="28211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07662"/>
              </p:ext>
            </p:extLst>
          </p:nvPr>
        </p:nvGraphicFramePr>
        <p:xfrm>
          <a:off x="7482791" y="1691250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84" name="Equation" r:id="rId5" imgW="101600" imgH="127000" progId="Equation.DSMT4">
                  <p:embed/>
                </p:oleObj>
              </mc:Choice>
              <mc:Fallback>
                <p:oleObj name="Equation" r:id="rId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791" y="1691250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62801" y="6059557"/>
            <a:ext cx="555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>
                <a:latin typeface="Times New Roman"/>
                <a:cs typeface="Times New Roman"/>
              </a:rPr>
              <a:t>this is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linear E-field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the sphere!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19EF58-BFA5-6942-9CC6-1A0A08DC0C96}"/>
              </a:ext>
            </a:extLst>
          </p:cNvPr>
          <p:cNvGrpSpPr/>
          <p:nvPr/>
        </p:nvGrpSpPr>
        <p:grpSpPr>
          <a:xfrm>
            <a:off x="879475" y="1625600"/>
            <a:ext cx="5553075" cy="4246563"/>
            <a:chOff x="879475" y="1625600"/>
            <a:chExt cx="5553075" cy="4246563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4656032"/>
                </p:ext>
              </p:extLst>
            </p:nvPr>
          </p:nvGraphicFramePr>
          <p:xfrm>
            <a:off x="879475" y="1625600"/>
            <a:ext cx="5553075" cy="424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4585" name="Equation" r:id="rId7" imgW="3314700" imgH="2527300" progId="Equation.DSMT4">
                    <p:embed/>
                  </p:oleObj>
                </mc:Choice>
                <mc:Fallback>
                  <p:oleObj name="Equation" r:id="rId7" imgW="3314700" imgH="2527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79475" y="1625600"/>
                          <a:ext cx="5553075" cy="4246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>
              <a:cxnSpLocks/>
            </p:cNvCxnSpPr>
            <p:nvPr/>
          </p:nvCxnSpPr>
          <p:spPr>
            <a:xfrm flipV="1">
              <a:off x="4587875" y="3925229"/>
              <a:ext cx="200025" cy="230769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592753" y="2862455"/>
              <a:ext cx="228600" cy="456502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59553" y="2609655"/>
              <a:ext cx="228600" cy="456502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494453" y="2620806"/>
              <a:ext cx="228600" cy="456502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261004" y="2773206"/>
              <a:ext cx="228600" cy="456502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EB503F9-A25C-4F41-B47E-7A004CA1B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8479" y="4325898"/>
              <a:ext cx="200025" cy="230769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1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13.)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4025" y="640901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50328"/>
              </p:ext>
            </p:extLst>
          </p:nvPr>
        </p:nvGraphicFramePr>
        <p:xfrm>
          <a:off x="7568516" y="988557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6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16" y="988557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62801" y="493522"/>
            <a:ext cx="56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What does </a:t>
            </a:r>
            <a:r>
              <a:rPr lang="en-US" sz="2000" dirty="0">
                <a:latin typeface="Times New Roman"/>
                <a:cs typeface="Times New Roman"/>
              </a:rPr>
              <a:t>the graph look like 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magnitude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versus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78745" y="1047294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70000" y="1818819"/>
            <a:ext cx="0" cy="25753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04900" y="4216400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70000" y="2273300"/>
            <a:ext cx="1159486" cy="194310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38400" y="2260600"/>
            <a:ext cx="3314700" cy="1867416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34167" y="2260600"/>
            <a:ext cx="11273" cy="194413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94962"/>
              </p:ext>
            </p:extLst>
          </p:nvPr>
        </p:nvGraphicFramePr>
        <p:xfrm>
          <a:off x="862013" y="1710988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7" name="Equation" r:id="rId5" imgW="190500" imgH="279400" progId="Equation.DSMT4">
                  <p:embed/>
                </p:oleObj>
              </mc:Choice>
              <mc:Fallback>
                <p:oleObj name="Equation" r:id="rId5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710988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062928"/>
              </p:ext>
            </p:extLst>
          </p:nvPr>
        </p:nvGraphicFramePr>
        <p:xfrm>
          <a:off x="5534026" y="4268232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8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6" y="4268232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37899"/>
              </p:ext>
            </p:extLst>
          </p:nvPr>
        </p:nvGraphicFramePr>
        <p:xfrm>
          <a:off x="2332038" y="4256088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9" name="Equation" r:id="rId9" imgW="152400" imgH="152400" progId="Equation.DSMT4">
                  <p:embed/>
                </p:oleObj>
              </mc:Choice>
              <mc:Fallback>
                <p:oleObj name="Equation" r:id="rId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256088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08856"/>
              </p:ext>
            </p:extLst>
          </p:nvPr>
        </p:nvGraphicFramePr>
        <p:xfrm>
          <a:off x="1270000" y="2432514"/>
          <a:ext cx="815975" cy="50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60" name="Equation" r:id="rId11" imgW="762000" imgH="469900" progId="Equation.DSMT4">
                  <p:embed/>
                </p:oleObj>
              </mc:Choice>
              <mc:Fallback>
                <p:oleObj name="Equation" r:id="rId11" imgW="76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0000" y="2432514"/>
                        <a:ext cx="815975" cy="50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17376"/>
              </p:ext>
            </p:extLst>
          </p:nvPr>
        </p:nvGraphicFramePr>
        <p:xfrm>
          <a:off x="3170238" y="2712453"/>
          <a:ext cx="749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61" name="Equation" r:id="rId13" imgW="698500" imgH="469900" progId="Equation.DSMT4">
                  <p:embed/>
                </p:oleObj>
              </mc:Choice>
              <mc:Fallback>
                <p:oleObj name="Equation" r:id="rId13" imgW="698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70238" y="2712453"/>
                        <a:ext cx="7493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77101" y="3328320"/>
            <a:ext cx="33582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                 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imaginary 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&gt; R</a:t>
            </a:r>
            <a:r>
              <a:rPr lang="en-US" sz="2000" dirty="0">
                <a:latin typeface="Times New Roman"/>
                <a:cs typeface="Times New Roman"/>
              </a:rPr>
              <a:t>, looks just like it did for the insulator, except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is not shot through </a:t>
            </a:r>
            <a:r>
              <a:rPr lang="en-US" sz="2000" dirty="0">
                <a:latin typeface="Times New Roman"/>
                <a:cs typeface="Times New Roman"/>
              </a:rPr>
              <a:t>the volume but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resides on the </a:t>
            </a:r>
            <a:r>
              <a:rPr lang="en-US" sz="2000" dirty="0">
                <a:latin typeface="Times New Roman"/>
                <a:cs typeface="Times New Roman"/>
              </a:rPr>
              <a:t>volume’s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lang="en-US" sz="2000" dirty="0">
                <a:latin typeface="Times New Roman"/>
                <a:cs typeface="Times New Roman"/>
              </a:rPr>
              <a:t> (like-charge attempts to get as far away from like charge as possible).  So . . . 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101" y="3328320"/>
            <a:ext cx="15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for r&gt;R: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14.)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Conductors and Gauss’s Law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073" y="969435"/>
            <a:ext cx="63771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characteristic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conductors</a:t>
            </a:r>
            <a:r>
              <a:rPr lang="en-US" sz="2000" dirty="0">
                <a:latin typeface="Times New Roman"/>
                <a:cs typeface="Times New Roman"/>
              </a:rPr>
              <a:t> is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free charge can move around freely </a:t>
            </a:r>
            <a:r>
              <a:rPr lang="en-US" sz="2000" dirty="0">
                <a:latin typeface="Times New Roman"/>
                <a:cs typeface="Times New Roman"/>
              </a:rPr>
              <a:t>within the conductor,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migrating</a:t>
            </a:r>
            <a:r>
              <a:rPr lang="en-US" sz="2000" dirty="0">
                <a:latin typeface="Times New Roman"/>
                <a:cs typeface="Times New Roman"/>
              </a:rPr>
              <a:t> in response to an </a:t>
            </a:r>
            <a:r>
              <a:rPr lang="en-US" sz="2000" i="1" dirty="0">
                <a:latin typeface="Times New Roman"/>
                <a:cs typeface="Times New Roman"/>
              </a:rPr>
              <a:t>electric field</a:t>
            </a:r>
            <a:r>
              <a:rPr lang="en-US" sz="2000" dirty="0">
                <a:latin typeface="Times New Roman"/>
                <a:cs typeface="Times New Roman"/>
              </a:rPr>
              <a:t>.  With that in mind: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071" y="2122142"/>
            <a:ext cx="63231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4: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>
                <a:latin typeface="Times New Roman"/>
                <a:cs typeface="Times New Roman"/>
              </a:rPr>
              <a:t>, both inside and outside, 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spherical conductor </a:t>
            </a:r>
            <a:r>
              <a:rPr lang="en-US" sz="2000" dirty="0">
                <a:latin typeface="Times New Roman"/>
                <a:cs typeface="Times New Roman"/>
              </a:rPr>
              <a:t>of radius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that has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placed on it.</a:t>
            </a:r>
          </a:p>
        </p:txBody>
      </p:sp>
      <p:sp>
        <p:nvSpPr>
          <p:cNvPr id="19" name="Oval 18"/>
          <p:cNvSpPr/>
          <p:nvPr/>
        </p:nvSpPr>
        <p:spPr>
          <a:xfrm>
            <a:off x="6876822" y="1536707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20638"/>
              </p:ext>
            </p:extLst>
          </p:nvPr>
        </p:nvGraphicFramePr>
        <p:xfrm>
          <a:off x="7948613" y="1884363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07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884363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15529" y="362134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8" name="Oval 27"/>
          <p:cNvSpPr/>
          <p:nvPr/>
        </p:nvSpPr>
        <p:spPr>
          <a:xfrm>
            <a:off x="6553200" y="1200385"/>
            <a:ext cx="2445435" cy="244543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62241"/>
              </p:ext>
            </p:extLst>
          </p:nvPr>
        </p:nvGraphicFramePr>
        <p:xfrm>
          <a:off x="3957638" y="3328988"/>
          <a:ext cx="2595562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08" name="Equation" r:id="rId5" imgW="1549400" imgH="1892300" progId="Equation.DSMT4">
                  <p:embed/>
                </p:oleObj>
              </mc:Choice>
              <mc:Fallback>
                <p:oleObj name="Equation" r:id="rId5" imgW="15494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328988"/>
                        <a:ext cx="2595562" cy="317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7758842" y="1943100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33442" y="2432514"/>
            <a:ext cx="1105758" cy="564686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03187"/>
              </p:ext>
            </p:extLst>
          </p:nvPr>
        </p:nvGraphicFramePr>
        <p:xfrm>
          <a:off x="8116888" y="2714625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09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888" y="2714625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90538" y="5945426"/>
            <a:ext cx="187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Still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looks like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charge</a:t>
            </a:r>
            <a:r>
              <a:rPr lang="en-US" sz="2000" dirty="0">
                <a:latin typeface="Times New Roman"/>
                <a:cs typeface="Times New Roman"/>
              </a:rPr>
              <a:t>!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6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9"/>
            </p:par>
          </p:childTnLst>
        </p:cTn>
      </p:par>
    </p:tnLst>
    <p:bldLst>
      <p:bldP spid="44" grpId="0"/>
      <p:bldP spid="21" grpId="0"/>
      <p:bldP spid="18" grpId="0"/>
      <p:bldP spid="19" grpId="0" animBg="1"/>
      <p:bldP spid="2" grpId="0"/>
      <p:bldP spid="28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801" y="493522"/>
            <a:ext cx="555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This is easy. 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all the charge on the surface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 enclosed </a:t>
            </a:r>
            <a:r>
              <a:rPr lang="en-US" sz="2000" dirty="0">
                <a:latin typeface="Times New Roman"/>
                <a:cs typeface="Times New Roman"/>
              </a:rPr>
              <a:t>inside the Gaussian surface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is zero </a:t>
            </a:r>
            <a:r>
              <a:rPr lang="en-US" sz="2000" dirty="0">
                <a:latin typeface="Times New Roman"/>
                <a:cs typeface="Times New Roman"/>
              </a:rPr>
              <a:t>and: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52645" y="345162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15.)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79086"/>
              </p:ext>
            </p:extLst>
          </p:nvPr>
        </p:nvGraphicFramePr>
        <p:xfrm>
          <a:off x="7960986" y="880012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79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986" y="880012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62801" y="493522"/>
            <a:ext cx="147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for r&lt;R: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47365" y="751555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25042"/>
              </p:ext>
            </p:extLst>
          </p:nvPr>
        </p:nvGraphicFramePr>
        <p:xfrm>
          <a:off x="2197100" y="1498145"/>
          <a:ext cx="14462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80" name="Equation" r:id="rId5" imgW="863600" imgH="546100" progId="Equation.DSMT4">
                  <p:embed/>
                </p:oleObj>
              </mc:Choice>
              <mc:Fallback>
                <p:oleObj name="Equation" r:id="rId5" imgW="863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1498145"/>
                        <a:ext cx="144621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4701" y="2791949"/>
            <a:ext cx="843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What does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graph</a:t>
            </a:r>
            <a:r>
              <a:rPr lang="en-US" sz="2000" dirty="0">
                <a:latin typeface="Times New Roman"/>
                <a:cs typeface="Times New Roman"/>
              </a:rPr>
              <a:t> look like 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E-field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versus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3387" y="3573969"/>
            <a:ext cx="0" cy="25753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538287" y="5971550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03387" y="5959882"/>
            <a:ext cx="1168400" cy="11668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71787" y="4015750"/>
            <a:ext cx="3314700" cy="1867416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67554" y="4015750"/>
            <a:ext cx="11273" cy="194413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26449"/>
              </p:ext>
            </p:extLst>
          </p:nvPr>
        </p:nvGraphicFramePr>
        <p:xfrm>
          <a:off x="1295400" y="3466138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81" name="Equation" r:id="rId7" imgW="190500" imgH="279400" progId="Equation.DSMT4">
                  <p:embed/>
                </p:oleObj>
              </mc:Choice>
              <mc:Fallback>
                <p:oleObj name="Equation" r:id="rId7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66138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01984"/>
              </p:ext>
            </p:extLst>
          </p:nvPr>
        </p:nvGraphicFramePr>
        <p:xfrm>
          <a:off x="5967413" y="6023382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82" name="Equation" r:id="rId9" imgW="101600" imgH="127000" progId="Equation.DSMT4">
                  <p:embed/>
                </p:oleObj>
              </mc:Choice>
              <mc:Fallback>
                <p:oleObj name="Equation" r:id="rId9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6023382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603606"/>
              </p:ext>
            </p:extLst>
          </p:nvPr>
        </p:nvGraphicFramePr>
        <p:xfrm>
          <a:off x="2765425" y="6011238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83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6011238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760193" y="3661807"/>
            <a:ext cx="416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>
                <a:latin typeface="Times New Roman"/>
                <a:cs typeface="Times New Roman"/>
              </a:rPr>
              <a:t>this suggests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functions</a:t>
            </a:r>
            <a:r>
              <a:rPr lang="en-US" sz="2000" dirty="0">
                <a:latin typeface="Times New Roman"/>
                <a:cs typeface="Times New Roman"/>
              </a:rPr>
              <a:t> are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discontinuous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. . .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6390" y="1628303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3" name="Oval 22"/>
          <p:cNvSpPr/>
          <p:nvPr/>
        </p:nvSpPr>
        <p:spPr>
          <a:xfrm>
            <a:off x="7011258" y="793886"/>
            <a:ext cx="894165" cy="89416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97203"/>
              </p:ext>
            </p:extLst>
          </p:nvPr>
        </p:nvGraphicFramePr>
        <p:xfrm>
          <a:off x="3805238" y="4642853"/>
          <a:ext cx="749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84" name="Equation" r:id="rId13" imgW="698500" imgH="469900" progId="Equation.DSMT4">
                  <p:embed/>
                </p:oleObj>
              </mc:Choice>
              <mc:Fallback>
                <p:oleObj name="Equation" r:id="rId13" imgW="698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5238" y="4642853"/>
                        <a:ext cx="7493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7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8"/>
            </p:par>
          </p:childTnLst>
        </p:cTn>
      </p:par>
    </p:tnLst>
    <p:bldLst>
      <p:bldP spid="21" grpId="0"/>
      <p:bldP spid="39" grpId="0"/>
      <p:bldP spid="51" grpId="1" animBg="1"/>
      <p:bldP spid="56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4046" y="884944"/>
            <a:ext cx="590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5: </a:t>
            </a:r>
            <a:r>
              <a:rPr lang="en-US" sz="2000" dirty="0">
                <a:latin typeface="Times New Roman"/>
                <a:cs typeface="Times New Roman"/>
              </a:rPr>
              <a:t>A thick skinned,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conducting,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spherical shell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3Q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it.  </a:t>
            </a:r>
            <a:r>
              <a:rPr lang="en-US" sz="2000" dirty="0">
                <a:latin typeface="Times New Roman"/>
                <a:cs typeface="Times New Roman"/>
              </a:rPr>
              <a:t>At its center is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solid conducting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that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charge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–Q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on it.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2337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25685" y="3340100"/>
            <a:ext cx="547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The electric field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conductor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static situation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always be ZERO</a:t>
            </a:r>
            <a:r>
              <a:rPr lang="en-US" sz="2000" dirty="0">
                <a:latin typeface="Times New Roman"/>
                <a:cs typeface="Times New Roman"/>
              </a:rPr>
              <a:t>.  Why?  Because if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101" y="2426744"/>
            <a:ext cx="584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How will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distribute</a:t>
            </a:r>
            <a:r>
              <a:rPr lang="en-US" sz="2000" dirty="0">
                <a:latin typeface="Times New Roman"/>
                <a:cs typeface="Times New Roman"/>
              </a:rPr>
              <a:t> itself on these structure?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16.)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1436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Now for the Real Fun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5685" y="4685962"/>
            <a:ext cx="7978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For the E-field </a:t>
            </a:r>
            <a:r>
              <a:rPr lang="en-US" sz="2000" dirty="0">
                <a:latin typeface="Times New Roman"/>
                <a:cs typeface="Times New Roman"/>
              </a:rPr>
              <a:t>to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conducting sphere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net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a Gaussian surface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region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must be zero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</a:t>
            </a:r>
            <a:r>
              <a:rPr lang="en-US" sz="2000" dirty="0">
                <a:latin typeface="Times New Roman"/>
                <a:cs typeface="Times New Roman"/>
              </a:rPr>
              <a:t> can this be?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Free charge </a:t>
            </a:r>
            <a:r>
              <a:rPr lang="en-US" sz="2000" dirty="0">
                <a:latin typeface="Times New Roman"/>
                <a:cs typeface="Times New Roman"/>
              </a:rPr>
              <a:t>in the amount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–Q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(i.e.,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electrons</a:t>
            </a:r>
            <a:r>
              <a:rPr lang="en-US" sz="2000" dirty="0">
                <a:latin typeface="Times New Roman"/>
                <a:cs typeface="Times New Roman"/>
              </a:rPr>
              <a:t>) must migrate to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outside surface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of the conductor </a:t>
            </a:r>
            <a:r>
              <a:rPr lang="en-US" sz="2000" dirty="0">
                <a:latin typeface="Times New Roman"/>
                <a:cs typeface="Times New Roman"/>
              </a:rPr>
              <a:t>(hence the total charge inside the Gaussian surface inside the shell will sum to zero). 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959" y="2890602"/>
            <a:ext cx="326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OBSERVATIONS: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25685" y="3939976"/>
            <a:ext cx="797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 electric field existed, electrons would respond to it and move until the field was nullified.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10468"/>
              </p:ext>
            </p:extLst>
          </p:nvPr>
        </p:nvGraphicFramePr>
        <p:xfrm>
          <a:off x="7674816" y="1520449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16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16" y="1520449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186832" y="7911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593826" y="1383444"/>
            <a:ext cx="120792" cy="76911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591378" y="1347635"/>
            <a:ext cx="1110178" cy="80491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4635"/>
              </p:ext>
            </p:extLst>
          </p:nvPr>
        </p:nvGraphicFramePr>
        <p:xfrm>
          <a:off x="7315439" y="200339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17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439" y="200339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>
            <a:endCxn id="3" idx="1"/>
          </p:cNvCxnSpPr>
          <p:nvPr/>
        </p:nvCxnSpPr>
        <p:spPr>
          <a:xfrm flipH="1" flipV="1">
            <a:off x="7340984" y="1895483"/>
            <a:ext cx="252842" cy="26509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75875"/>
              </p:ext>
            </p:extLst>
          </p:nvPr>
        </p:nvGraphicFramePr>
        <p:xfrm>
          <a:off x="8219975" y="1345344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18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975" y="1345344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121658" y="1702683"/>
            <a:ext cx="962374" cy="926540"/>
            <a:chOff x="7121658" y="1702683"/>
            <a:chExt cx="962374" cy="926540"/>
          </a:xfrm>
        </p:grpSpPr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6170302"/>
                </p:ext>
              </p:extLst>
            </p:nvPr>
          </p:nvGraphicFramePr>
          <p:xfrm>
            <a:off x="7750745" y="22343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19" name="Equation" r:id="rId9" imgW="139700" imgH="101600" progId="Equation.DSMT4">
                    <p:embed/>
                  </p:oleObj>
                </mc:Choice>
                <mc:Fallback>
                  <p:oleObj name="Equation" r:id="rId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745" y="22343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502270"/>
                </p:ext>
              </p:extLst>
            </p:nvPr>
          </p:nvGraphicFramePr>
          <p:xfrm>
            <a:off x="7699901" y="17930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0" name="Equation" r:id="rId11" imgW="139700" imgH="101600" progId="Equation.DSMT4">
                    <p:embed/>
                  </p:oleObj>
                </mc:Choice>
                <mc:Fallback>
                  <p:oleObj name="Equation" r:id="rId1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901" y="17930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664327"/>
                </p:ext>
              </p:extLst>
            </p:nvPr>
          </p:nvGraphicFramePr>
          <p:xfrm>
            <a:off x="7185158" y="1810597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1" name="Equation" r:id="rId12" imgW="139700" imgH="101600" progId="Equation.DSMT4">
                    <p:embed/>
                  </p:oleObj>
                </mc:Choice>
                <mc:Fallback>
                  <p:oleObj name="Equation" r:id="rId1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5158" y="1810597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592551"/>
                </p:ext>
              </p:extLst>
            </p:nvPr>
          </p:nvGraphicFramePr>
          <p:xfrm>
            <a:off x="7195835" y="2297091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2" name="Equation" r:id="rId13" imgW="139700" imgH="101600" progId="Equation.DSMT4">
                    <p:embed/>
                  </p:oleObj>
                </mc:Choice>
                <mc:Fallback>
                  <p:oleObj name="Equation" r:id="rId1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835" y="2297091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028889"/>
                </p:ext>
              </p:extLst>
            </p:nvPr>
          </p:nvGraphicFramePr>
          <p:xfrm>
            <a:off x="7457030" y="170268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3" name="Equation" r:id="rId14" imgW="139700" imgH="101600" progId="Equation.DSMT4">
                    <p:embed/>
                  </p:oleObj>
                </mc:Choice>
                <mc:Fallback>
                  <p:oleObj name="Equation" r:id="rId1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030" y="170268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550472"/>
                </p:ext>
              </p:extLst>
            </p:nvPr>
          </p:nvGraphicFramePr>
          <p:xfrm>
            <a:off x="7485015" y="24364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4" name="Equation" r:id="rId15" imgW="139700" imgH="101600" progId="Equation.DSMT4">
                    <p:embed/>
                  </p:oleObj>
                </mc:Choice>
                <mc:Fallback>
                  <p:oleObj name="Equation" r:id="rId1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015" y="24364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1952949"/>
                </p:ext>
              </p:extLst>
            </p:nvPr>
          </p:nvGraphicFramePr>
          <p:xfrm>
            <a:off x="7121658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5" name="Equation" r:id="rId16" imgW="139700" imgH="101600" progId="Equation.DSMT4">
                    <p:embed/>
                  </p:oleObj>
                </mc:Choice>
                <mc:Fallback>
                  <p:oleObj name="Equation" r:id="rId1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658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6835183"/>
                </p:ext>
              </p:extLst>
            </p:nvPr>
          </p:nvGraphicFramePr>
          <p:xfrm>
            <a:off x="7810441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526" name="Equation" r:id="rId17" imgW="139700" imgH="101600" progId="Equation.DSMT4">
                    <p:embed/>
                  </p:oleObj>
                </mc:Choice>
                <mc:Fallback>
                  <p:oleObj name="Equation" r:id="rId1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441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095600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27" name="Equation" r:id="rId18" imgW="254000" imgH="177800" progId="Equation.DSMT4">
                  <p:embed/>
                </p:oleObj>
              </mc:Choice>
              <mc:Fallback>
                <p:oleObj name="Equation" r:id="rId18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Freeform 116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3"/>
            </p:par>
          </p:childTnLst>
        </p:cTn>
      </p:par>
    </p:tnLst>
    <p:bldLst>
      <p:bldP spid="44" grpId="0"/>
      <p:bldP spid="21" grpId="0"/>
      <p:bldP spid="42" grpId="0"/>
      <p:bldP spid="43" grpId="0"/>
      <p:bldP spid="48" grpId="0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nut 93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44686" y="1205581"/>
            <a:ext cx="54672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3.) Being a conductor,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inside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shell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must also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.  As there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–Q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’s </a:t>
            </a:r>
            <a:r>
              <a:rPr lang="en-US" sz="2000" dirty="0">
                <a:latin typeface="Times New Roman"/>
                <a:cs typeface="Times New Roman"/>
              </a:rPr>
              <a:t>worth of charge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on the solid sphere </a:t>
            </a:r>
            <a:r>
              <a:rPr lang="en-US" sz="2000" dirty="0">
                <a:latin typeface="Times New Roman"/>
                <a:cs typeface="Times New Roman"/>
              </a:rPr>
              <a:t>at the center,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electrons in the shell </a:t>
            </a:r>
            <a:r>
              <a:rPr lang="en-US" sz="2000" dirty="0">
                <a:latin typeface="Times New Roman"/>
                <a:cs typeface="Times New Roman"/>
              </a:rPr>
              <a:t>will be repulsed and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migrate out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from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inside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outside wall </a:t>
            </a:r>
            <a:r>
              <a:rPr lang="en-US" sz="2000" dirty="0">
                <a:latin typeface="Times New Roman"/>
                <a:cs typeface="Times New Roman"/>
              </a:rPr>
              <a:t>leaving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surface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+Q’s worth of charge </a:t>
            </a:r>
            <a:r>
              <a:rPr lang="en-US" sz="2000" dirty="0">
                <a:latin typeface="Times New Roman"/>
                <a:cs typeface="Times New Roman"/>
              </a:rPr>
              <a:t>on it and no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charge enclosed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for a Gaussian surface </a:t>
            </a:r>
            <a:r>
              <a:rPr lang="en-US" sz="2000" dirty="0">
                <a:latin typeface="Times New Roman"/>
                <a:cs typeface="Times New Roman"/>
              </a:rPr>
              <a:t>inside the shell.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228" y="327543"/>
            <a:ext cx="568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(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con’t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)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17.)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4685" y="3490112"/>
            <a:ext cx="780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4.) IF the shell </a:t>
            </a:r>
            <a:r>
              <a:rPr lang="en-US" sz="2000" dirty="0">
                <a:latin typeface="Times New Roman"/>
                <a:cs typeface="Times New Roman"/>
              </a:rPr>
              <a:t>had been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electrically neutral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migration</a:t>
            </a:r>
            <a:r>
              <a:rPr lang="en-US" sz="2000" dirty="0">
                <a:latin typeface="Times New Roman"/>
                <a:cs typeface="Times New Roman"/>
              </a:rPr>
              <a:t>                         of electrons in the shell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due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–Q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 the center </a:t>
            </a:r>
            <a:r>
              <a:rPr lang="en-US" sz="2000" dirty="0">
                <a:latin typeface="Times New Roman"/>
                <a:cs typeface="Times New Roman"/>
              </a:rPr>
              <a:t>would have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left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inside surface </a:t>
            </a:r>
            <a:r>
              <a:rPr lang="en-US" sz="2000" dirty="0">
                <a:latin typeface="Times New Roman"/>
                <a:cs typeface="Times New Roman"/>
              </a:rPr>
              <a:t>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+Q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outside surface </a:t>
            </a:r>
            <a:r>
              <a:rPr lang="en-US" sz="2000" dirty="0">
                <a:latin typeface="Times New Roman"/>
                <a:cs typeface="Times New Roman"/>
              </a:rPr>
              <a:t>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–Q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459" y="771479"/>
            <a:ext cx="326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OBSERVATIONS (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con’t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)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69476"/>
              </p:ext>
            </p:extLst>
          </p:nvPr>
        </p:nvGraphicFramePr>
        <p:xfrm>
          <a:off x="7674816" y="1520449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3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16" y="1520449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186832" y="7911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299575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4" name="Equation" r:id="rId5" imgW="254000" imgH="177800" progId="Equation.DSMT4">
                  <p:embed/>
                </p:oleObj>
              </mc:Choice>
              <mc:Fallback>
                <p:oleObj name="Equation" r:id="rId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45623"/>
              </p:ext>
            </p:extLst>
          </p:nvPr>
        </p:nvGraphicFramePr>
        <p:xfrm>
          <a:off x="8550114" y="3477412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5" name="Equation" r:id="rId7" imgW="254000" imgH="177800" progId="Equation.DSMT4">
                  <p:embed/>
                </p:oleObj>
              </mc:Choice>
              <mc:Fallback>
                <p:oleObj name="Equation" r:id="rId7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114" y="3477412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onut 30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947237" y="2287763"/>
            <a:ext cx="741784" cy="1204539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593826" y="1383444"/>
            <a:ext cx="120792" cy="76911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591378" y="1347635"/>
            <a:ext cx="1110178" cy="80491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02730"/>
              </p:ext>
            </p:extLst>
          </p:nvPr>
        </p:nvGraphicFramePr>
        <p:xfrm>
          <a:off x="7315439" y="200339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6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439" y="200339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>
            <a:endCxn id="3" idx="1"/>
          </p:cNvCxnSpPr>
          <p:nvPr/>
        </p:nvCxnSpPr>
        <p:spPr>
          <a:xfrm flipH="1" flipV="1">
            <a:off x="7340984" y="1895483"/>
            <a:ext cx="252842" cy="26509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81619"/>
              </p:ext>
            </p:extLst>
          </p:nvPr>
        </p:nvGraphicFramePr>
        <p:xfrm>
          <a:off x="8219975" y="1345344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7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975" y="1345344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121658" y="1702683"/>
            <a:ext cx="962374" cy="926540"/>
            <a:chOff x="7121658" y="1702683"/>
            <a:chExt cx="962374" cy="926540"/>
          </a:xfrm>
        </p:grpSpPr>
        <p:graphicFrame>
          <p:nvGraphicFramePr>
            <p:cNvPr id="5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589451"/>
                </p:ext>
              </p:extLst>
            </p:nvPr>
          </p:nvGraphicFramePr>
          <p:xfrm>
            <a:off x="7750745" y="22343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48" name="Equation" r:id="rId13" imgW="139700" imgH="101600" progId="Equation.DSMT4">
                    <p:embed/>
                  </p:oleObj>
                </mc:Choice>
                <mc:Fallback>
                  <p:oleObj name="Equation" r:id="rId1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745" y="22343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532649"/>
                </p:ext>
              </p:extLst>
            </p:nvPr>
          </p:nvGraphicFramePr>
          <p:xfrm>
            <a:off x="7699901" y="17930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49" name="Equation" r:id="rId15" imgW="139700" imgH="101600" progId="Equation.DSMT4">
                    <p:embed/>
                  </p:oleObj>
                </mc:Choice>
                <mc:Fallback>
                  <p:oleObj name="Equation" r:id="rId1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901" y="17930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5828207"/>
                </p:ext>
              </p:extLst>
            </p:nvPr>
          </p:nvGraphicFramePr>
          <p:xfrm>
            <a:off x="7185158" y="1810597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0" name="Equation" r:id="rId16" imgW="139700" imgH="101600" progId="Equation.DSMT4">
                    <p:embed/>
                  </p:oleObj>
                </mc:Choice>
                <mc:Fallback>
                  <p:oleObj name="Equation" r:id="rId1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5158" y="1810597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9138403"/>
                </p:ext>
              </p:extLst>
            </p:nvPr>
          </p:nvGraphicFramePr>
          <p:xfrm>
            <a:off x="7195835" y="2297091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1" name="Equation" r:id="rId17" imgW="139700" imgH="101600" progId="Equation.DSMT4">
                    <p:embed/>
                  </p:oleObj>
                </mc:Choice>
                <mc:Fallback>
                  <p:oleObj name="Equation" r:id="rId1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835" y="2297091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012591"/>
                </p:ext>
              </p:extLst>
            </p:nvPr>
          </p:nvGraphicFramePr>
          <p:xfrm>
            <a:off x="7457030" y="170268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2" name="Equation" r:id="rId18" imgW="139700" imgH="101600" progId="Equation.DSMT4">
                    <p:embed/>
                  </p:oleObj>
                </mc:Choice>
                <mc:Fallback>
                  <p:oleObj name="Equation" r:id="rId1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030" y="170268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4239009"/>
                </p:ext>
              </p:extLst>
            </p:nvPr>
          </p:nvGraphicFramePr>
          <p:xfrm>
            <a:off x="7485015" y="24364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3" name="Equation" r:id="rId19" imgW="139700" imgH="101600" progId="Equation.DSMT4">
                    <p:embed/>
                  </p:oleObj>
                </mc:Choice>
                <mc:Fallback>
                  <p:oleObj name="Equation" r:id="rId1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015" y="24364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381886"/>
                </p:ext>
              </p:extLst>
            </p:nvPr>
          </p:nvGraphicFramePr>
          <p:xfrm>
            <a:off x="7121658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4" name="Equation" r:id="rId20" imgW="139700" imgH="101600" progId="Equation.DSMT4">
                    <p:embed/>
                  </p:oleObj>
                </mc:Choice>
                <mc:Fallback>
                  <p:oleObj name="Equation" r:id="rId2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658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704933"/>
                </p:ext>
              </p:extLst>
            </p:nvPr>
          </p:nvGraphicFramePr>
          <p:xfrm>
            <a:off x="7810441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5" name="Equation" r:id="rId21" imgW="139700" imgH="101600" progId="Equation.DSMT4">
                    <p:embed/>
                  </p:oleObj>
                </mc:Choice>
                <mc:Fallback>
                  <p:oleObj name="Equation" r:id="rId2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441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644686" y="4528281"/>
            <a:ext cx="780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5.) IF the charge at the center didn’t exist, </a:t>
            </a:r>
            <a:r>
              <a:rPr lang="en-US" sz="2000" dirty="0">
                <a:latin typeface="Times New Roman"/>
                <a:cs typeface="Times New Roman"/>
              </a:rPr>
              <a:t>on the other hand,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+3Q </a:t>
            </a:r>
            <a:r>
              <a:rPr lang="en-US" sz="2000" dirty="0">
                <a:latin typeface="Times New Roman"/>
                <a:cs typeface="Times New Roman"/>
              </a:rPr>
              <a:t>net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the shell </a:t>
            </a:r>
            <a:r>
              <a:rPr lang="en-US" sz="2000" dirty="0">
                <a:latin typeface="Times New Roman"/>
                <a:cs typeface="Times New Roman"/>
              </a:rPr>
              <a:t>(meaning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3Q’s worth of electrons </a:t>
            </a:r>
            <a:r>
              <a:rPr lang="en-US" sz="2000" dirty="0">
                <a:latin typeface="Times New Roman"/>
                <a:cs typeface="Times New Roman"/>
              </a:rPr>
              <a:t>had been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removed</a:t>
            </a:r>
            <a:r>
              <a:rPr lang="en-US" sz="2000" dirty="0">
                <a:latin typeface="Times New Roman"/>
                <a:cs typeface="Times New Roman"/>
              </a:rPr>
              <a:t>) would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reside on the outside surface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686" y="5574149"/>
            <a:ext cx="814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6.) Combining observations 4 and 5 </a:t>
            </a:r>
            <a:r>
              <a:rPr lang="en-US" sz="2000" dirty="0">
                <a:latin typeface="Times New Roman"/>
                <a:cs typeface="Times New Roman"/>
              </a:rPr>
              <a:t>leaves us with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charge on the outside surface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+2Q </a:t>
            </a:r>
            <a:r>
              <a:rPr lang="en-US" sz="2000" dirty="0">
                <a:latin typeface="Times New Roman"/>
                <a:cs typeface="Times New Roman"/>
              </a:rPr>
              <a:t>and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net charge on the shell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+3Q </a:t>
            </a:r>
            <a:r>
              <a:rPr lang="en-US" sz="2000" dirty="0">
                <a:latin typeface="Times New Roman"/>
                <a:cs typeface="Times New Roman"/>
              </a:rPr>
              <a:t>(look at sketch).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00983" y="1284288"/>
            <a:ext cx="1611180" cy="1689100"/>
            <a:chOff x="6800983" y="1284288"/>
            <a:chExt cx="1611180" cy="1689100"/>
          </a:xfrm>
        </p:grpSpPr>
        <p:graphicFrame>
          <p:nvGraphicFramePr>
            <p:cNvPr id="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047054"/>
                </p:ext>
              </p:extLst>
            </p:nvPr>
          </p:nvGraphicFramePr>
          <p:xfrm>
            <a:off x="7489825" y="270827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6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25" y="270827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46218"/>
                </p:ext>
              </p:extLst>
            </p:nvPr>
          </p:nvGraphicFramePr>
          <p:xfrm>
            <a:off x="7448550" y="1284288"/>
            <a:ext cx="2746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7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1284288"/>
                          <a:ext cx="274638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539334"/>
                </p:ext>
              </p:extLst>
            </p:nvPr>
          </p:nvGraphicFramePr>
          <p:xfrm>
            <a:off x="6800983" y="205615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8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83" y="205615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711821"/>
                </p:ext>
              </p:extLst>
            </p:nvPr>
          </p:nvGraphicFramePr>
          <p:xfrm>
            <a:off x="8139113" y="200342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59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200342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228527"/>
                </p:ext>
              </p:extLst>
            </p:nvPr>
          </p:nvGraphicFramePr>
          <p:xfrm>
            <a:off x="7020164" y="2496666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0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164" y="2496666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646270"/>
                </p:ext>
              </p:extLst>
            </p:nvPr>
          </p:nvGraphicFramePr>
          <p:xfrm>
            <a:off x="6950208" y="1539493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1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08" y="1539493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5189870"/>
                </p:ext>
              </p:extLst>
            </p:nvPr>
          </p:nvGraphicFramePr>
          <p:xfrm>
            <a:off x="7985125" y="1543050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2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1543050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9998864"/>
                </p:ext>
              </p:extLst>
            </p:nvPr>
          </p:nvGraphicFramePr>
          <p:xfrm>
            <a:off x="7965455" y="2451072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3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5455" y="2451072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Freeform 80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26580" y="220663"/>
            <a:ext cx="3142821" cy="3485349"/>
            <a:chOff x="6026580" y="220663"/>
            <a:chExt cx="3142821" cy="3485349"/>
          </a:xfrm>
        </p:grpSpPr>
        <p:graphicFrame>
          <p:nvGraphicFramePr>
            <p:cNvPr id="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5198509"/>
                </p:ext>
              </p:extLst>
            </p:nvPr>
          </p:nvGraphicFramePr>
          <p:xfrm>
            <a:off x="8932864" y="2005754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4" name="Equation" r:id="rId32" imgW="139700" imgH="139700" progId="Equation.DSMT4">
                    <p:embed/>
                  </p:oleObj>
                </mc:Choice>
                <mc:Fallback>
                  <p:oleObj name="Equation" r:id="rId3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2864" y="2005754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51863"/>
                </p:ext>
              </p:extLst>
            </p:nvPr>
          </p:nvGraphicFramePr>
          <p:xfrm>
            <a:off x="7522069" y="3477412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5" name="Equation" r:id="rId34" imgW="139700" imgH="139700" progId="Equation.DSMT4">
                    <p:embed/>
                  </p:oleObj>
                </mc:Choice>
                <mc:Fallback>
                  <p:oleObj name="Equation" r:id="rId3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2069" y="3477412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481863"/>
                </p:ext>
              </p:extLst>
            </p:nvPr>
          </p:nvGraphicFramePr>
          <p:xfrm>
            <a:off x="6026580" y="209194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6" name="Equation" r:id="rId35" imgW="139700" imgH="139700" progId="Equation.DSMT4">
                    <p:embed/>
                  </p:oleObj>
                </mc:Choice>
                <mc:Fallback>
                  <p:oleObj name="Equation" r:id="rId3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6580" y="209194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285561"/>
                </p:ext>
              </p:extLst>
            </p:nvPr>
          </p:nvGraphicFramePr>
          <p:xfrm>
            <a:off x="7461632" y="532519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7" name="Equation" r:id="rId36" imgW="139700" imgH="139700" progId="Equation.DSMT4">
                    <p:embed/>
                  </p:oleObj>
                </mc:Choice>
                <mc:Fallback>
                  <p:oleObj name="Equation" r:id="rId3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632" y="532519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751275"/>
                </p:ext>
              </p:extLst>
            </p:nvPr>
          </p:nvGraphicFramePr>
          <p:xfrm>
            <a:off x="6279231" y="2973388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8" name="Equation" r:id="rId37" imgW="139700" imgH="139700" progId="Equation.DSMT4">
                    <p:embed/>
                  </p:oleObj>
                </mc:Choice>
                <mc:Fallback>
                  <p:oleObj name="Equation" r:id="rId3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9231" y="2973388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515516"/>
                </p:ext>
              </p:extLst>
            </p:nvPr>
          </p:nvGraphicFramePr>
          <p:xfrm>
            <a:off x="6377909" y="103503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69" name="Equation" r:id="rId38" imgW="139700" imgH="139700" progId="Equation.DSMT4">
                    <p:embed/>
                  </p:oleObj>
                </mc:Choice>
                <mc:Fallback>
                  <p:oleObj name="Equation" r:id="rId3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909" y="103503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236849"/>
                </p:ext>
              </p:extLst>
            </p:nvPr>
          </p:nvGraphicFramePr>
          <p:xfrm>
            <a:off x="8552496" y="972299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0" name="Equation" r:id="rId39" imgW="139700" imgH="139700" progId="Equation.DSMT4">
                    <p:embed/>
                  </p:oleObj>
                </mc:Choice>
                <mc:Fallback>
                  <p:oleObj name="Equation" r:id="rId3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2496" y="972299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7498286"/>
                </p:ext>
              </p:extLst>
            </p:nvPr>
          </p:nvGraphicFramePr>
          <p:xfrm>
            <a:off x="8600121" y="295748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1" name="Equation" r:id="rId40" imgW="139700" imgH="139700" progId="Equation.DSMT4">
                    <p:embed/>
                  </p:oleObj>
                </mc:Choice>
                <mc:Fallback>
                  <p:oleObj name="Equation" r:id="rId4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0121" y="295748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Freeform 1"/>
            <p:cNvSpPr/>
            <p:nvPr/>
          </p:nvSpPr>
          <p:spPr>
            <a:xfrm>
              <a:off x="8460421" y="391043"/>
              <a:ext cx="165100" cy="660400"/>
            </a:xfrm>
            <a:custGeom>
              <a:avLst/>
              <a:gdLst>
                <a:gd name="connsiteX0" fmla="*/ 0 w 165100"/>
                <a:gd name="connsiteY0" fmla="*/ 660400 h 660400"/>
                <a:gd name="connsiteX1" fmla="*/ 165100 w 165100"/>
                <a:gd name="connsiteY1" fmla="*/ 254000 h 660400"/>
                <a:gd name="connsiteX2" fmla="*/ 0 w 165100"/>
                <a:gd name="connsiteY2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660400">
                  <a:moveTo>
                    <a:pt x="0" y="660400"/>
                  </a:moveTo>
                  <a:cubicBezTo>
                    <a:pt x="82550" y="512233"/>
                    <a:pt x="165100" y="364067"/>
                    <a:pt x="165100" y="254000"/>
                  </a:cubicBezTo>
                  <a:cubicBezTo>
                    <a:pt x="165100" y="143933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rgbClr val="0000FF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732567"/>
                </p:ext>
              </p:extLst>
            </p:nvPr>
          </p:nvGraphicFramePr>
          <p:xfrm>
            <a:off x="6060711" y="153949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2" name="Equation" r:id="rId41" imgW="139700" imgH="139700" progId="Equation.DSMT4">
                    <p:embed/>
                  </p:oleObj>
                </mc:Choice>
                <mc:Fallback>
                  <p:oleObj name="Equation" r:id="rId4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711" y="153949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491967"/>
                </p:ext>
              </p:extLst>
            </p:nvPr>
          </p:nvGraphicFramePr>
          <p:xfrm>
            <a:off x="6831939" y="67685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3" name="Equation" r:id="rId42" imgW="139700" imgH="139700" progId="Equation.DSMT4">
                    <p:embed/>
                  </p:oleObj>
                </mc:Choice>
                <mc:Fallback>
                  <p:oleObj name="Equation" r:id="rId4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939" y="67685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56869"/>
                </p:ext>
              </p:extLst>
            </p:nvPr>
          </p:nvGraphicFramePr>
          <p:xfrm>
            <a:off x="8084032" y="67685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4" name="Equation" r:id="rId43" imgW="139700" imgH="139700" progId="Equation.DSMT4">
                    <p:embed/>
                  </p:oleObj>
                </mc:Choice>
                <mc:Fallback>
                  <p:oleObj name="Equation" r:id="rId4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4032" y="67685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918166"/>
                </p:ext>
              </p:extLst>
            </p:nvPr>
          </p:nvGraphicFramePr>
          <p:xfrm>
            <a:off x="8825546" y="147408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5" name="Equation" r:id="rId44" imgW="139700" imgH="139700" progId="Equation.DSMT4">
                    <p:embed/>
                  </p:oleObj>
                </mc:Choice>
                <mc:Fallback>
                  <p:oleObj name="Equation" r:id="rId4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5546" y="147408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12934"/>
                </p:ext>
              </p:extLst>
            </p:nvPr>
          </p:nvGraphicFramePr>
          <p:xfrm>
            <a:off x="8856663" y="254000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6" name="Equation" r:id="rId45" imgW="139700" imgH="139700" progId="Equation.DSMT4">
                    <p:embed/>
                  </p:oleObj>
                </mc:Choice>
                <mc:Fallback>
                  <p:oleObj name="Equation" r:id="rId4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6663" y="254000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315316"/>
                </p:ext>
              </p:extLst>
            </p:nvPr>
          </p:nvGraphicFramePr>
          <p:xfrm>
            <a:off x="8146890" y="333805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7" name="Equation" r:id="rId46" imgW="139700" imgH="139700" progId="Equation.DSMT4">
                    <p:embed/>
                  </p:oleObj>
                </mc:Choice>
                <mc:Fallback>
                  <p:oleObj name="Equation" r:id="rId4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6890" y="333805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6982790"/>
                </p:ext>
              </p:extLst>
            </p:nvPr>
          </p:nvGraphicFramePr>
          <p:xfrm>
            <a:off x="6831939" y="3363112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8" name="Equation" r:id="rId47" imgW="139700" imgH="139700" progId="Equation.DSMT4">
                    <p:embed/>
                  </p:oleObj>
                </mc:Choice>
                <mc:Fallback>
                  <p:oleObj name="Equation" r:id="rId4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939" y="3363112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0224946"/>
                </p:ext>
              </p:extLst>
            </p:nvPr>
          </p:nvGraphicFramePr>
          <p:xfrm>
            <a:off x="6111937" y="265430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79" name="Equation" r:id="rId48" imgW="139700" imgH="139700" progId="Equation.DSMT4">
                    <p:embed/>
                  </p:oleObj>
                </mc:Choice>
                <mc:Fallback>
                  <p:oleObj name="Equation" r:id="rId4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937" y="265430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29240"/>
                </p:ext>
              </p:extLst>
            </p:nvPr>
          </p:nvGraphicFramePr>
          <p:xfrm>
            <a:off x="7926388" y="220663"/>
            <a:ext cx="5318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280" name="Equation" r:id="rId49" imgW="317500" imgH="177800" progId="Equation.DSMT4">
                    <p:embed/>
                  </p:oleObj>
                </mc:Choice>
                <mc:Fallback>
                  <p:oleObj name="Equation" r:id="rId49" imgW="317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388" y="220663"/>
                          <a:ext cx="5318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28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7"/>
            </p:par>
          </p:childTnLst>
        </p:cTn>
      </p:par>
    </p:tnLst>
    <p:bldLst>
      <p:bldP spid="44" grpId="0"/>
      <p:bldP spid="42" grpId="0"/>
      <p:bldP spid="67" grpId="0" animBg="1"/>
      <p:bldP spid="47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7101" y="507186"/>
            <a:ext cx="526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        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18.)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71475"/>
              </p:ext>
            </p:extLst>
          </p:nvPr>
        </p:nvGraphicFramePr>
        <p:xfrm>
          <a:off x="4757738" y="578907"/>
          <a:ext cx="5318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2" name="Equation" r:id="rId3" imgW="317500" imgH="139700" progId="Equation.DSMT4">
                  <p:embed/>
                </p:oleObj>
              </mc:Choice>
              <mc:Fallback>
                <p:oleObj name="Equation" r:id="rId3" imgW="3175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7738" y="578907"/>
                        <a:ext cx="531812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81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nut 82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90082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3" name="Equation" r:id="rId5" imgW="254000" imgH="177800" progId="Equation.DSMT4">
                  <p:embed/>
                </p:oleObj>
              </mc:Choice>
              <mc:Fallback>
                <p:oleObj name="Equation" r:id="rId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50835"/>
              </p:ext>
            </p:extLst>
          </p:nvPr>
        </p:nvGraphicFramePr>
        <p:xfrm>
          <a:off x="8550114" y="3477412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4" name="Equation" r:id="rId7" imgW="254000" imgH="177800" progId="Equation.DSMT4">
                  <p:embed/>
                </p:oleObj>
              </mc:Choice>
              <mc:Fallback>
                <p:oleObj name="Equation" r:id="rId7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114" y="3477412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Donut 87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947237" y="2287763"/>
            <a:ext cx="741784" cy="1204539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591378" y="1347635"/>
            <a:ext cx="1110178" cy="80491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72711"/>
              </p:ext>
            </p:extLst>
          </p:nvPr>
        </p:nvGraphicFramePr>
        <p:xfrm>
          <a:off x="8219975" y="1345344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5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975" y="1345344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18840"/>
              </p:ext>
            </p:extLst>
          </p:nvPr>
        </p:nvGraphicFramePr>
        <p:xfrm>
          <a:off x="7750745" y="22343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6" name="Equation" r:id="rId11" imgW="139700" imgH="101600" progId="Equation.DSMT4">
                  <p:embed/>
                </p:oleObj>
              </mc:Choice>
              <mc:Fallback>
                <p:oleObj name="Equation" r:id="rId1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745" y="22343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73764"/>
              </p:ext>
            </p:extLst>
          </p:nvPr>
        </p:nvGraphicFramePr>
        <p:xfrm>
          <a:off x="7699901" y="179302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7" name="Equation" r:id="rId13" imgW="139700" imgH="101600" progId="Equation.DSMT4">
                  <p:embed/>
                </p:oleObj>
              </mc:Choice>
              <mc:Fallback>
                <p:oleObj name="Equation" r:id="rId1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901" y="179302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18360"/>
              </p:ext>
            </p:extLst>
          </p:nvPr>
        </p:nvGraphicFramePr>
        <p:xfrm>
          <a:off x="7185158" y="1810597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8" name="Equation" r:id="rId14" imgW="139700" imgH="101600" progId="Equation.DSMT4">
                  <p:embed/>
                </p:oleObj>
              </mc:Choice>
              <mc:Fallback>
                <p:oleObj name="Equation" r:id="rId14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158" y="1810597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36536"/>
              </p:ext>
            </p:extLst>
          </p:nvPr>
        </p:nvGraphicFramePr>
        <p:xfrm>
          <a:off x="7195835" y="2297091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29" name="Equation" r:id="rId15" imgW="139700" imgH="101600" progId="Equation.DSMT4">
                  <p:embed/>
                </p:oleObj>
              </mc:Choice>
              <mc:Fallback>
                <p:oleObj name="Equation" r:id="rId15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835" y="2297091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94936"/>
              </p:ext>
            </p:extLst>
          </p:nvPr>
        </p:nvGraphicFramePr>
        <p:xfrm>
          <a:off x="7457030" y="170268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30" name="Equation" r:id="rId16" imgW="139700" imgH="101600" progId="Equation.DSMT4">
                  <p:embed/>
                </p:oleObj>
              </mc:Choice>
              <mc:Fallback>
                <p:oleObj name="Equation" r:id="rId1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7030" y="170268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76602"/>
              </p:ext>
            </p:extLst>
          </p:nvPr>
        </p:nvGraphicFramePr>
        <p:xfrm>
          <a:off x="7485015" y="243642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31" name="Equation" r:id="rId17" imgW="139700" imgH="101600" progId="Equation.DSMT4">
                  <p:embed/>
                </p:oleObj>
              </mc:Choice>
              <mc:Fallback>
                <p:oleObj name="Equation" r:id="rId1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15" y="243642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80565"/>
              </p:ext>
            </p:extLst>
          </p:nvPr>
        </p:nvGraphicFramePr>
        <p:xfrm>
          <a:off x="7121658" y="20561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32" name="Equation" r:id="rId18" imgW="139700" imgH="101600" progId="Equation.DSMT4">
                  <p:embed/>
                </p:oleObj>
              </mc:Choice>
              <mc:Fallback>
                <p:oleObj name="Equation" r:id="rId1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658" y="20561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80159"/>
              </p:ext>
            </p:extLst>
          </p:nvPr>
        </p:nvGraphicFramePr>
        <p:xfrm>
          <a:off x="7810441" y="20561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33" name="Equation" r:id="rId19" imgW="139700" imgH="101600" progId="Equation.DSMT4">
                  <p:embed/>
                </p:oleObj>
              </mc:Choice>
              <mc:Fallback>
                <p:oleObj name="Equation" r:id="rId1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441" y="20561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6800983" y="1284288"/>
            <a:ext cx="1611180" cy="1689100"/>
            <a:chOff x="6800983" y="1284288"/>
            <a:chExt cx="1611180" cy="1689100"/>
          </a:xfrm>
        </p:grpSpPr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14481"/>
                </p:ext>
              </p:extLst>
            </p:nvPr>
          </p:nvGraphicFramePr>
          <p:xfrm>
            <a:off x="7489825" y="270827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4" name="Equation" r:id="rId20" imgW="139700" imgH="139700" progId="Equation.DSMT4">
                    <p:embed/>
                  </p:oleObj>
                </mc:Choice>
                <mc:Fallback>
                  <p:oleObj name="Equation" r:id="rId2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25" y="270827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124404"/>
                </p:ext>
              </p:extLst>
            </p:nvPr>
          </p:nvGraphicFramePr>
          <p:xfrm>
            <a:off x="7448550" y="1284288"/>
            <a:ext cx="2746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5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1284288"/>
                          <a:ext cx="274638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194725"/>
                </p:ext>
              </p:extLst>
            </p:nvPr>
          </p:nvGraphicFramePr>
          <p:xfrm>
            <a:off x="6800983" y="205615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6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83" y="205615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8452323"/>
                </p:ext>
              </p:extLst>
            </p:nvPr>
          </p:nvGraphicFramePr>
          <p:xfrm>
            <a:off x="8139113" y="200342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7" name="Equation" r:id="rId25" imgW="139700" imgH="139700" progId="Equation.DSMT4">
                    <p:embed/>
                  </p:oleObj>
                </mc:Choice>
                <mc:Fallback>
                  <p:oleObj name="Equation" r:id="rId2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200342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229303"/>
                </p:ext>
              </p:extLst>
            </p:nvPr>
          </p:nvGraphicFramePr>
          <p:xfrm>
            <a:off x="7020164" y="2496666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8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164" y="2496666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720978"/>
                </p:ext>
              </p:extLst>
            </p:nvPr>
          </p:nvGraphicFramePr>
          <p:xfrm>
            <a:off x="6950208" y="1539493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39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08" y="1539493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9107744"/>
                </p:ext>
              </p:extLst>
            </p:nvPr>
          </p:nvGraphicFramePr>
          <p:xfrm>
            <a:off x="7985125" y="1543050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40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1543050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114962"/>
                </p:ext>
              </p:extLst>
            </p:nvPr>
          </p:nvGraphicFramePr>
          <p:xfrm>
            <a:off x="7965455" y="2451072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341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5455" y="2451072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Freeform 112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31874"/>
              </p:ext>
            </p:extLst>
          </p:nvPr>
        </p:nvGraphicFramePr>
        <p:xfrm>
          <a:off x="8932864" y="2024804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2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864" y="2024804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045"/>
              </p:ext>
            </p:extLst>
          </p:nvPr>
        </p:nvGraphicFramePr>
        <p:xfrm>
          <a:off x="7477619" y="34964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3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619" y="34964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20247"/>
              </p:ext>
            </p:extLst>
          </p:nvPr>
        </p:nvGraphicFramePr>
        <p:xfrm>
          <a:off x="6020230" y="20284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4" name="Equation" r:id="rId33" imgW="139700" imgH="139700" progId="Equation.DSMT4">
                  <p:embed/>
                </p:oleObj>
              </mc:Choice>
              <mc:Fallback>
                <p:oleObj name="Equation" r:id="rId3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230" y="20284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01239"/>
              </p:ext>
            </p:extLst>
          </p:nvPr>
        </p:nvGraphicFramePr>
        <p:xfrm>
          <a:off x="7474332" y="551569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5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332" y="551569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58217"/>
              </p:ext>
            </p:extLst>
          </p:nvPr>
        </p:nvGraphicFramePr>
        <p:xfrm>
          <a:off x="6279231" y="2992438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6" name="Equation" r:id="rId35" imgW="139700" imgH="139700" progId="Equation.DSMT4">
                  <p:embed/>
                </p:oleObj>
              </mc:Choice>
              <mc:Fallback>
                <p:oleObj name="Equation" r:id="rId3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31" y="2992438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12219"/>
              </p:ext>
            </p:extLst>
          </p:nvPr>
        </p:nvGraphicFramePr>
        <p:xfrm>
          <a:off x="6377909" y="1054084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7" name="Equation" r:id="rId36" imgW="139700" imgH="139700" progId="Equation.DSMT4">
                  <p:embed/>
                </p:oleObj>
              </mc:Choice>
              <mc:Fallback>
                <p:oleObj name="Equation" r:id="rId3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909" y="1054084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11309"/>
              </p:ext>
            </p:extLst>
          </p:nvPr>
        </p:nvGraphicFramePr>
        <p:xfrm>
          <a:off x="8552496" y="991349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8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496" y="991349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38208"/>
              </p:ext>
            </p:extLst>
          </p:nvPr>
        </p:nvGraphicFramePr>
        <p:xfrm>
          <a:off x="8600121" y="2976535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49" name="Equation" r:id="rId38" imgW="139700" imgH="139700" progId="Equation.DSMT4">
                  <p:embed/>
                </p:oleObj>
              </mc:Choice>
              <mc:Fallback>
                <p:oleObj name="Equation" r:id="rId3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0121" y="2976535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Freeform 122"/>
          <p:cNvSpPr/>
          <p:nvPr/>
        </p:nvSpPr>
        <p:spPr>
          <a:xfrm>
            <a:off x="8460421" y="410093"/>
            <a:ext cx="165100" cy="660400"/>
          </a:xfrm>
          <a:custGeom>
            <a:avLst/>
            <a:gdLst>
              <a:gd name="connsiteX0" fmla="*/ 0 w 165100"/>
              <a:gd name="connsiteY0" fmla="*/ 660400 h 660400"/>
              <a:gd name="connsiteX1" fmla="*/ 165100 w 165100"/>
              <a:gd name="connsiteY1" fmla="*/ 254000 h 660400"/>
              <a:gd name="connsiteX2" fmla="*/ 0 w 165100"/>
              <a:gd name="connsiteY2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660400">
                <a:moveTo>
                  <a:pt x="0" y="660400"/>
                </a:moveTo>
                <a:cubicBezTo>
                  <a:pt x="82550" y="512233"/>
                  <a:pt x="165100" y="364067"/>
                  <a:pt x="165100" y="254000"/>
                </a:cubicBezTo>
                <a:cubicBezTo>
                  <a:pt x="165100" y="143933"/>
                  <a:pt x="0" y="0"/>
                  <a:pt x="0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22839"/>
              </p:ext>
            </p:extLst>
          </p:nvPr>
        </p:nvGraphicFramePr>
        <p:xfrm>
          <a:off x="6060711" y="15585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0"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711" y="15585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20566"/>
              </p:ext>
            </p:extLst>
          </p:nvPr>
        </p:nvGraphicFramePr>
        <p:xfrm>
          <a:off x="6831939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1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97948"/>
              </p:ext>
            </p:extLst>
          </p:nvPr>
        </p:nvGraphicFramePr>
        <p:xfrm>
          <a:off x="8084032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2" name="Equation" r:id="rId41" imgW="139700" imgH="139700" progId="Equation.DSMT4">
                  <p:embed/>
                </p:oleObj>
              </mc:Choice>
              <mc:Fallback>
                <p:oleObj name="Equation" r:id="rId4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32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296352"/>
              </p:ext>
            </p:extLst>
          </p:nvPr>
        </p:nvGraphicFramePr>
        <p:xfrm>
          <a:off x="8825546" y="149313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3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546" y="149313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49141"/>
              </p:ext>
            </p:extLst>
          </p:nvPr>
        </p:nvGraphicFramePr>
        <p:xfrm>
          <a:off x="8856663" y="25590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4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3" y="25590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66513"/>
              </p:ext>
            </p:extLst>
          </p:nvPr>
        </p:nvGraphicFramePr>
        <p:xfrm>
          <a:off x="8146890" y="335710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5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890" y="335710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14491"/>
              </p:ext>
            </p:extLst>
          </p:nvPr>
        </p:nvGraphicFramePr>
        <p:xfrm>
          <a:off x="6831939" y="33821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6" name="Equation" r:id="rId45" imgW="139700" imgH="139700" progId="Equation.DSMT4">
                  <p:embed/>
                </p:oleObj>
              </mc:Choice>
              <mc:Fallback>
                <p:oleObj name="Equation" r:id="rId4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33821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99626"/>
              </p:ext>
            </p:extLst>
          </p:nvPr>
        </p:nvGraphicFramePr>
        <p:xfrm>
          <a:off x="6111937" y="26733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7" name="Equation" r:id="rId46" imgW="139700" imgH="139700" progId="Equation.DSMT4">
                  <p:embed/>
                </p:oleObj>
              </mc:Choice>
              <mc:Fallback>
                <p:oleObj name="Equation" r:id="rId4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937" y="26733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89094"/>
              </p:ext>
            </p:extLst>
          </p:nvPr>
        </p:nvGraphicFramePr>
        <p:xfrm>
          <a:off x="7926388" y="239713"/>
          <a:ext cx="5318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8" name="Equation" r:id="rId47" imgW="317500" imgH="177800" progId="Equation.DSMT4">
                  <p:embed/>
                </p:oleObj>
              </mc:Choice>
              <mc:Fallback>
                <p:oleObj name="Equation" r:id="rId47" imgW="317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239713"/>
                        <a:ext cx="5318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10476" y="976650"/>
            <a:ext cx="457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Using an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&gt; c</a:t>
            </a:r>
            <a:r>
              <a:rPr lang="en-US" sz="2000" dirty="0">
                <a:latin typeface="Times New Roman"/>
                <a:cs typeface="Times New Roman"/>
              </a:rPr>
              <a:t>, and including ALL the charge enclosed, we can write: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959" y="3654623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" name="Oval 1"/>
          <p:cNvSpPr/>
          <p:nvPr/>
        </p:nvSpPr>
        <p:spPr>
          <a:xfrm>
            <a:off x="5702511" y="276387"/>
            <a:ext cx="3765033" cy="3765033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87718"/>
              </p:ext>
            </p:extLst>
          </p:nvPr>
        </p:nvGraphicFramePr>
        <p:xfrm>
          <a:off x="1201738" y="2135188"/>
          <a:ext cx="3656012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59" name="Equation" r:id="rId49" imgW="2184400" imgH="1892300" progId="Equation.DSMT4">
                  <p:embed/>
                </p:oleObj>
              </mc:Choice>
              <mc:Fallback>
                <p:oleObj name="Equation" r:id="rId49" imgW="21844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201738" y="2135188"/>
                        <a:ext cx="3656012" cy="317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Straight Arrow Connector 134"/>
          <p:cNvCxnSpPr/>
          <p:nvPr/>
        </p:nvCxnSpPr>
        <p:spPr>
          <a:xfrm>
            <a:off x="7585028" y="2152554"/>
            <a:ext cx="1477055" cy="1104997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12421"/>
              </p:ext>
            </p:extLst>
          </p:nvPr>
        </p:nvGraphicFramePr>
        <p:xfrm>
          <a:off x="8430258" y="2543148"/>
          <a:ext cx="1698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60" name="Equation" r:id="rId51" imgW="101600" imgH="127000" progId="Equation.DSMT4">
                  <p:embed/>
                </p:oleObj>
              </mc:Choice>
              <mc:Fallback>
                <p:oleObj name="Equation" r:id="rId51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0258" y="2543148"/>
                        <a:ext cx="1698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6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5"/>
            </p:par>
          </p:childTnLst>
        </p:cTn>
      </p:par>
    </p:tnLst>
    <p:bldLst>
      <p:bldP spid="44" grpId="0"/>
      <p:bldP spid="3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7100" y="507186"/>
            <a:ext cx="554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          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19.)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749828"/>
              </p:ext>
            </p:extLst>
          </p:nvPr>
        </p:nvGraphicFramePr>
        <p:xfrm>
          <a:off x="4733925" y="541337"/>
          <a:ext cx="681038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25" name="Equation" r:id="rId3" imgW="406400" imgH="165100" progId="Equation.DSMT4">
                  <p:embed/>
                </p:oleObj>
              </mc:Choice>
              <mc:Fallback>
                <p:oleObj name="Equation" r:id="rId3" imgW="4064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3925" y="541337"/>
                        <a:ext cx="681038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81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nut 82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91738"/>
              </p:ext>
            </p:extLst>
          </p:nvPr>
        </p:nvGraphicFramePr>
        <p:xfrm>
          <a:off x="7674816" y="1520449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26" name="Equation" r:id="rId5" imgW="127000" imgH="165100" progId="Equation.DSMT4">
                  <p:embed/>
                </p:oleObj>
              </mc:Choice>
              <mc:Fallback>
                <p:oleObj name="Equation" r:id="rId5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16" y="1520449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85997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27" name="Equation" r:id="rId7" imgW="254000" imgH="177800" progId="Equation.DSMT4">
                  <p:embed/>
                </p:oleObj>
              </mc:Choice>
              <mc:Fallback>
                <p:oleObj name="Equation" r:id="rId7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97203"/>
              </p:ext>
            </p:extLst>
          </p:nvPr>
        </p:nvGraphicFramePr>
        <p:xfrm>
          <a:off x="8550114" y="3477412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28" name="Equation" r:id="rId9" imgW="254000" imgH="177800" progId="Equation.DSMT4">
                  <p:embed/>
                </p:oleObj>
              </mc:Choice>
              <mc:Fallback>
                <p:oleObj name="Equation" r:id="rId9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114" y="3477412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Donut 87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947237" y="2287763"/>
            <a:ext cx="741784" cy="1204539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593826" y="1383444"/>
            <a:ext cx="120792" cy="76911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591378" y="1347635"/>
            <a:ext cx="1110178" cy="80491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19507"/>
              </p:ext>
            </p:extLst>
          </p:nvPr>
        </p:nvGraphicFramePr>
        <p:xfrm>
          <a:off x="8308875" y="1269144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29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8875" y="1269144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19628"/>
              </p:ext>
            </p:extLst>
          </p:nvPr>
        </p:nvGraphicFramePr>
        <p:xfrm>
          <a:off x="7750745" y="22343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0" name="Equation" r:id="rId13" imgW="139700" imgH="101600" progId="Equation.DSMT4">
                  <p:embed/>
                </p:oleObj>
              </mc:Choice>
              <mc:Fallback>
                <p:oleObj name="Equation" r:id="rId1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745" y="22343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526327"/>
              </p:ext>
            </p:extLst>
          </p:nvPr>
        </p:nvGraphicFramePr>
        <p:xfrm>
          <a:off x="7699901" y="179302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1" name="Equation" r:id="rId15" imgW="139700" imgH="101600" progId="Equation.DSMT4">
                  <p:embed/>
                </p:oleObj>
              </mc:Choice>
              <mc:Fallback>
                <p:oleObj name="Equation" r:id="rId15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901" y="179302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50602"/>
              </p:ext>
            </p:extLst>
          </p:nvPr>
        </p:nvGraphicFramePr>
        <p:xfrm>
          <a:off x="7185158" y="1810597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2" name="Equation" r:id="rId16" imgW="139700" imgH="101600" progId="Equation.DSMT4">
                  <p:embed/>
                </p:oleObj>
              </mc:Choice>
              <mc:Fallback>
                <p:oleObj name="Equation" r:id="rId1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158" y="1810597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2668"/>
              </p:ext>
            </p:extLst>
          </p:nvPr>
        </p:nvGraphicFramePr>
        <p:xfrm>
          <a:off x="7195835" y="2297091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3" name="Equation" r:id="rId17" imgW="139700" imgH="101600" progId="Equation.DSMT4">
                  <p:embed/>
                </p:oleObj>
              </mc:Choice>
              <mc:Fallback>
                <p:oleObj name="Equation" r:id="rId1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835" y="2297091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78904"/>
              </p:ext>
            </p:extLst>
          </p:nvPr>
        </p:nvGraphicFramePr>
        <p:xfrm>
          <a:off x="7457030" y="170268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4" name="Equation" r:id="rId18" imgW="139700" imgH="101600" progId="Equation.DSMT4">
                  <p:embed/>
                </p:oleObj>
              </mc:Choice>
              <mc:Fallback>
                <p:oleObj name="Equation" r:id="rId1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7030" y="170268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020597"/>
              </p:ext>
            </p:extLst>
          </p:nvPr>
        </p:nvGraphicFramePr>
        <p:xfrm>
          <a:off x="7485015" y="2436423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5" name="Equation" r:id="rId19" imgW="139700" imgH="101600" progId="Equation.DSMT4">
                  <p:embed/>
                </p:oleObj>
              </mc:Choice>
              <mc:Fallback>
                <p:oleObj name="Equation" r:id="rId1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15" y="2436423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95935"/>
              </p:ext>
            </p:extLst>
          </p:nvPr>
        </p:nvGraphicFramePr>
        <p:xfrm>
          <a:off x="7121658" y="20561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6" name="Equation" r:id="rId20" imgW="139700" imgH="101600" progId="Equation.DSMT4">
                  <p:embed/>
                </p:oleObj>
              </mc:Choice>
              <mc:Fallback>
                <p:oleObj name="Equation" r:id="rId2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658" y="20561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77032"/>
              </p:ext>
            </p:extLst>
          </p:nvPr>
        </p:nvGraphicFramePr>
        <p:xfrm>
          <a:off x="7810441" y="2056154"/>
          <a:ext cx="273591" cy="1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37" name="Equation" r:id="rId21" imgW="139700" imgH="101600" progId="Equation.DSMT4">
                  <p:embed/>
                </p:oleObj>
              </mc:Choice>
              <mc:Fallback>
                <p:oleObj name="Equation" r:id="rId2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441" y="2056154"/>
                        <a:ext cx="273591" cy="1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6800983" y="1284288"/>
            <a:ext cx="1611180" cy="1689100"/>
            <a:chOff x="6800983" y="1284288"/>
            <a:chExt cx="1611180" cy="1689100"/>
          </a:xfrm>
        </p:grpSpPr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184192"/>
                </p:ext>
              </p:extLst>
            </p:nvPr>
          </p:nvGraphicFramePr>
          <p:xfrm>
            <a:off x="7489825" y="270827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38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25" y="270827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446808"/>
                </p:ext>
              </p:extLst>
            </p:nvPr>
          </p:nvGraphicFramePr>
          <p:xfrm>
            <a:off x="7448550" y="1284288"/>
            <a:ext cx="2746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39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1284288"/>
                          <a:ext cx="274638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9559530"/>
                </p:ext>
              </p:extLst>
            </p:nvPr>
          </p:nvGraphicFramePr>
          <p:xfrm>
            <a:off x="6800983" y="205615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0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83" y="205615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5873757"/>
                </p:ext>
              </p:extLst>
            </p:nvPr>
          </p:nvGraphicFramePr>
          <p:xfrm>
            <a:off x="8139113" y="200342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1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200342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7346608"/>
                </p:ext>
              </p:extLst>
            </p:nvPr>
          </p:nvGraphicFramePr>
          <p:xfrm>
            <a:off x="7020164" y="2496666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2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164" y="2496666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440835"/>
                </p:ext>
              </p:extLst>
            </p:nvPr>
          </p:nvGraphicFramePr>
          <p:xfrm>
            <a:off x="6950208" y="1539493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3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08" y="1539493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589057"/>
                </p:ext>
              </p:extLst>
            </p:nvPr>
          </p:nvGraphicFramePr>
          <p:xfrm>
            <a:off x="7985125" y="1543050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4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1543050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525222"/>
                </p:ext>
              </p:extLst>
            </p:nvPr>
          </p:nvGraphicFramePr>
          <p:xfrm>
            <a:off x="7965455" y="2451072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45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5455" y="2451072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Freeform 112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977"/>
              </p:ext>
            </p:extLst>
          </p:nvPr>
        </p:nvGraphicFramePr>
        <p:xfrm>
          <a:off x="8932864" y="2024804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46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864" y="2024804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74932"/>
              </p:ext>
            </p:extLst>
          </p:nvPr>
        </p:nvGraphicFramePr>
        <p:xfrm>
          <a:off x="7477619" y="34964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47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619" y="34964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96535"/>
              </p:ext>
            </p:extLst>
          </p:nvPr>
        </p:nvGraphicFramePr>
        <p:xfrm>
          <a:off x="6020230" y="20284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48" name="Equation" r:id="rId35" imgW="139700" imgH="139700" progId="Equation.DSMT4">
                  <p:embed/>
                </p:oleObj>
              </mc:Choice>
              <mc:Fallback>
                <p:oleObj name="Equation" r:id="rId3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230" y="20284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42650"/>
              </p:ext>
            </p:extLst>
          </p:nvPr>
        </p:nvGraphicFramePr>
        <p:xfrm>
          <a:off x="7474332" y="551569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49" name="Equation" r:id="rId36" imgW="139700" imgH="139700" progId="Equation.DSMT4">
                  <p:embed/>
                </p:oleObj>
              </mc:Choice>
              <mc:Fallback>
                <p:oleObj name="Equation" r:id="rId3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332" y="551569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16618"/>
              </p:ext>
            </p:extLst>
          </p:nvPr>
        </p:nvGraphicFramePr>
        <p:xfrm>
          <a:off x="6279231" y="2992438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0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31" y="2992438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89383"/>
              </p:ext>
            </p:extLst>
          </p:nvPr>
        </p:nvGraphicFramePr>
        <p:xfrm>
          <a:off x="6377909" y="1054084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1" name="Equation" r:id="rId38" imgW="139700" imgH="139700" progId="Equation.DSMT4">
                  <p:embed/>
                </p:oleObj>
              </mc:Choice>
              <mc:Fallback>
                <p:oleObj name="Equation" r:id="rId3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909" y="1054084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96066"/>
              </p:ext>
            </p:extLst>
          </p:nvPr>
        </p:nvGraphicFramePr>
        <p:xfrm>
          <a:off x="8552496" y="991349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2"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496" y="991349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81317"/>
              </p:ext>
            </p:extLst>
          </p:nvPr>
        </p:nvGraphicFramePr>
        <p:xfrm>
          <a:off x="8600121" y="2976535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3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0121" y="2976535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Freeform 122"/>
          <p:cNvSpPr/>
          <p:nvPr/>
        </p:nvSpPr>
        <p:spPr>
          <a:xfrm>
            <a:off x="8460421" y="410093"/>
            <a:ext cx="165100" cy="660400"/>
          </a:xfrm>
          <a:custGeom>
            <a:avLst/>
            <a:gdLst>
              <a:gd name="connsiteX0" fmla="*/ 0 w 165100"/>
              <a:gd name="connsiteY0" fmla="*/ 660400 h 660400"/>
              <a:gd name="connsiteX1" fmla="*/ 165100 w 165100"/>
              <a:gd name="connsiteY1" fmla="*/ 254000 h 660400"/>
              <a:gd name="connsiteX2" fmla="*/ 0 w 165100"/>
              <a:gd name="connsiteY2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660400">
                <a:moveTo>
                  <a:pt x="0" y="660400"/>
                </a:moveTo>
                <a:cubicBezTo>
                  <a:pt x="82550" y="512233"/>
                  <a:pt x="165100" y="364067"/>
                  <a:pt x="165100" y="254000"/>
                </a:cubicBezTo>
                <a:cubicBezTo>
                  <a:pt x="165100" y="143933"/>
                  <a:pt x="0" y="0"/>
                  <a:pt x="0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87711"/>
              </p:ext>
            </p:extLst>
          </p:nvPr>
        </p:nvGraphicFramePr>
        <p:xfrm>
          <a:off x="6060711" y="15585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4" name="Equation" r:id="rId41" imgW="139700" imgH="139700" progId="Equation.DSMT4">
                  <p:embed/>
                </p:oleObj>
              </mc:Choice>
              <mc:Fallback>
                <p:oleObj name="Equation" r:id="rId4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711" y="15585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9148"/>
              </p:ext>
            </p:extLst>
          </p:nvPr>
        </p:nvGraphicFramePr>
        <p:xfrm>
          <a:off x="6831939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5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38621"/>
              </p:ext>
            </p:extLst>
          </p:nvPr>
        </p:nvGraphicFramePr>
        <p:xfrm>
          <a:off x="8084032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6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32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25532"/>
              </p:ext>
            </p:extLst>
          </p:nvPr>
        </p:nvGraphicFramePr>
        <p:xfrm>
          <a:off x="8825546" y="149313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7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546" y="149313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4779"/>
              </p:ext>
            </p:extLst>
          </p:nvPr>
        </p:nvGraphicFramePr>
        <p:xfrm>
          <a:off x="8856663" y="25590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8" name="Equation" r:id="rId45" imgW="139700" imgH="139700" progId="Equation.DSMT4">
                  <p:embed/>
                </p:oleObj>
              </mc:Choice>
              <mc:Fallback>
                <p:oleObj name="Equation" r:id="rId4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3" y="25590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55254"/>
              </p:ext>
            </p:extLst>
          </p:nvPr>
        </p:nvGraphicFramePr>
        <p:xfrm>
          <a:off x="8146890" y="335710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59" name="Equation" r:id="rId46" imgW="139700" imgH="139700" progId="Equation.DSMT4">
                  <p:embed/>
                </p:oleObj>
              </mc:Choice>
              <mc:Fallback>
                <p:oleObj name="Equation" r:id="rId4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890" y="335710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83872"/>
              </p:ext>
            </p:extLst>
          </p:nvPr>
        </p:nvGraphicFramePr>
        <p:xfrm>
          <a:off x="6831939" y="33821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60" name="Equation" r:id="rId47" imgW="139700" imgH="139700" progId="Equation.DSMT4">
                  <p:embed/>
                </p:oleObj>
              </mc:Choice>
              <mc:Fallback>
                <p:oleObj name="Equation" r:id="rId4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33821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3301"/>
              </p:ext>
            </p:extLst>
          </p:nvPr>
        </p:nvGraphicFramePr>
        <p:xfrm>
          <a:off x="6111937" y="26733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61" name="Equation" r:id="rId48" imgW="139700" imgH="139700" progId="Equation.DSMT4">
                  <p:embed/>
                </p:oleObj>
              </mc:Choice>
              <mc:Fallback>
                <p:oleObj name="Equation" r:id="rId4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937" y="26733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130552"/>
              </p:ext>
            </p:extLst>
          </p:nvPr>
        </p:nvGraphicFramePr>
        <p:xfrm>
          <a:off x="7926388" y="239713"/>
          <a:ext cx="5318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62" name="Equation" r:id="rId49" imgW="317500" imgH="177800" progId="Equation.DSMT4">
                  <p:embed/>
                </p:oleObj>
              </mc:Choice>
              <mc:Fallback>
                <p:oleObj name="Equation" r:id="rId49" imgW="317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239713"/>
                        <a:ext cx="5318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10475" y="1090950"/>
            <a:ext cx="511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Using an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is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inside the shell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067" y="3546595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" name="Oval 1"/>
          <p:cNvSpPr/>
          <p:nvPr/>
        </p:nvSpPr>
        <p:spPr>
          <a:xfrm>
            <a:off x="6572581" y="1165997"/>
            <a:ext cx="2018970" cy="1985186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39781"/>
              </p:ext>
            </p:extLst>
          </p:nvPr>
        </p:nvGraphicFramePr>
        <p:xfrm>
          <a:off x="1785938" y="2145918"/>
          <a:ext cx="312578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63" name="Equation" r:id="rId51" imgW="1866900" imgH="914400" progId="Equation.DSMT4">
                  <p:embed/>
                </p:oleObj>
              </mc:Choice>
              <mc:Fallback>
                <p:oleObj name="Equation" r:id="rId51" imgW="18669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785938" y="2145918"/>
                        <a:ext cx="3125787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Straight Arrow Connector 134"/>
          <p:cNvCxnSpPr/>
          <p:nvPr/>
        </p:nvCxnSpPr>
        <p:spPr>
          <a:xfrm flipV="1">
            <a:off x="7585028" y="1895483"/>
            <a:ext cx="965086" cy="25707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32975"/>
              </p:ext>
            </p:extLst>
          </p:nvPr>
        </p:nvGraphicFramePr>
        <p:xfrm>
          <a:off x="8139012" y="1793023"/>
          <a:ext cx="1698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064" name="Equation" r:id="rId53" imgW="101600" imgH="127000" progId="Equation.DSMT4">
                  <p:embed/>
                </p:oleObj>
              </mc:Choice>
              <mc:Fallback>
                <p:oleObj name="Equation" r:id="rId53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012" y="1793023"/>
                        <a:ext cx="1698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6535161" y="3022600"/>
            <a:ext cx="494143" cy="577850"/>
          </a:xfrm>
          <a:custGeom>
            <a:avLst/>
            <a:gdLst>
              <a:gd name="connsiteX0" fmla="*/ 43439 w 494143"/>
              <a:gd name="connsiteY0" fmla="*/ 577850 h 577850"/>
              <a:gd name="connsiteX1" fmla="*/ 37089 w 494143"/>
              <a:gd name="connsiteY1" fmla="*/ 361950 h 577850"/>
              <a:gd name="connsiteX2" fmla="*/ 443489 w 494143"/>
              <a:gd name="connsiteY2" fmla="*/ 234950 h 577850"/>
              <a:gd name="connsiteX3" fmla="*/ 487939 w 494143"/>
              <a:gd name="connsiteY3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43" h="577850">
                <a:moveTo>
                  <a:pt x="43439" y="577850"/>
                </a:moveTo>
                <a:cubicBezTo>
                  <a:pt x="6926" y="498475"/>
                  <a:pt x="-29586" y="419100"/>
                  <a:pt x="37089" y="361950"/>
                </a:cubicBezTo>
                <a:cubicBezTo>
                  <a:pt x="103764" y="304800"/>
                  <a:pt x="368347" y="295275"/>
                  <a:pt x="443489" y="234950"/>
                </a:cubicBezTo>
                <a:cubicBezTo>
                  <a:pt x="518631" y="174625"/>
                  <a:pt x="487939" y="0"/>
                  <a:pt x="487939" y="0"/>
                </a:cubicBezTo>
              </a:path>
            </a:pathLst>
          </a:cu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4" grpId="0"/>
      <p:bldP spid="36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30073" y="1674848"/>
            <a:ext cx="5770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   asymmetrically placed inside an irregularly shaped,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closed surface</a:t>
            </a:r>
            <a:r>
              <a:rPr lang="en-US" sz="2000" dirty="0">
                <a:latin typeface="Times New Roman"/>
                <a:cs typeface="Times New Roman"/>
              </a:rPr>
              <a:t>.  Assume the amount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heat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per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unit area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unit time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passing through the surface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defined by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position function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>
                <a:latin typeface="Times New Roman"/>
                <a:cs typeface="Times New Roman"/>
              </a:rPr>
              <a:t> (that is, you give me a coordinate and I give you the goods).  How much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heat per unit time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passes through the entire surface?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CHAPTER  24: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Gauss’s Law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667501" y="2760133"/>
            <a:ext cx="203200" cy="177800"/>
          </a:xfrm>
          <a:prstGeom prst="cub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00751" y="1579033"/>
            <a:ext cx="2605617" cy="2029883"/>
            <a:chOff x="6000751" y="1579033"/>
            <a:chExt cx="2605617" cy="2029883"/>
          </a:xfrm>
        </p:grpSpPr>
        <p:sp>
          <p:nvSpPr>
            <p:cNvPr id="9" name="Freeform 8"/>
            <p:cNvSpPr/>
            <p:nvPr/>
          </p:nvSpPr>
          <p:spPr>
            <a:xfrm>
              <a:off x="6000751" y="1579033"/>
              <a:ext cx="2605617" cy="2029883"/>
            </a:xfrm>
            <a:custGeom>
              <a:avLst/>
              <a:gdLst>
                <a:gd name="connsiteX0" fmla="*/ 514350 w 2605617"/>
                <a:gd name="connsiteY0" fmla="*/ 889000 h 2029883"/>
                <a:gd name="connsiteX1" fmla="*/ 958850 w 2605617"/>
                <a:gd name="connsiteY1" fmla="*/ 673100 h 2029883"/>
                <a:gd name="connsiteX2" fmla="*/ 1200150 w 2605617"/>
                <a:gd name="connsiteY2" fmla="*/ 292100 h 2029883"/>
                <a:gd name="connsiteX3" fmla="*/ 1454150 w 2605617"/>
                <a:gd name="connsiteY3" fmla="*/ 76200 h 2029883"/>
                <a:gd name="connsiteX4" fmla="*/ 1974850 w 2605617"/>
                <a:gd name="connsiteY4" fmla="*/ 63500 h 2029883"/>
                <a:gd name="connsiteX5" fmla="*/ 2381250 w 2605617"/>
                <a:gd name="connsiteY5" fmla="*/ 457200 h 2029883"/>
                <a:gd name="connsiteX6" fmla="*/ 2571750 w 2605617"/>
                <a:gd name="connsiteY6" fmla="*/ 1168400 h 2029883"/>
                <a:gd name="connsiteX7" fmla="*/ 2584450 w 2605617"/>
                <a:gd name="connsiteY7" fmla="*/ 1765300 h 2029883"/>
                <a:gd name="connsiteX8" fmla="*/ 2470150 w 2605617"/>
                <a:gd name="connsiteY8" fmla="*/ 1981200 h 2029883"/>
                <a:gd name="connsiteX9" fmla="*/ 2152650 w 2605617"/>
                <a:gd name="connsiteY9" fmla="*/ 1981200 h 2029883"/>
                <a:gd name="connsiteX10" fmla="*/ 1670050 w 2605617"/>
                <a:gd name="connsiteY10" fmla="*/ 1689100 h 2029883"/>
                <a:gd name="connsiteX11" fmla="*/ 1136650 w 2605617"/>
                <a:gd name="connsiteY11" fmla="*/ 1524000 h 2029883"/>
                <a:gd name="connsiteX12" fmla="*/ 552450 w 2605617"/>
                <a:gd name="connsiteY12" fmla="*/ 1536700 h 2029883"/>
                <a:gd name="connsiteX13" fmla="*/ 69850 w 2605617"/>
                <a:gd name="connsiteY13" fmla="*/ 1409700 h 2029883"/>
                <a:gd name="connsiteX14" fmla="*/ 133350 w 2605617"/>
                <a:gd name="connsiteY14" fmla="*/ 1079500 h 2029883"/>
                <a:gd name="connsiteX15" fmla="*/ 514350 w 2605617"/>
                <a:gd name="connsiteY15" fmla="*/ 889000 h 20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5617" h="2029883">
                  <a:moveTo>
                    <a:pt x="514350" y="889000"/>
                  </a:moveTo>
                  <a:cubicBezTo>
                    <a:pt x="651933" y="821267"/>
                    <a:pt x="844550" y="772583"/>
                    <a:pt x="958850" y="673100"/>
                  </a:cubicBezTo>
                  <a:cubicBezTo>
                    <a:pt x="1073150" y="573617"/>
                    <a:pt x="1117600" y="391583"/>
                    <a:pt x="1200150" y="292100"/>
                  </a:cubicBezTo>
                  <a:cubicBezTo>
                    <a:pt x="1282700" y="192617"/>
                    <a:pt x="1325033" y="114300"/>
                    <a:pt x="1454150" y="76200"/>
                  </a:cubicBezTo>
                  <a:cubicBezTo>
                    <a:pt x="1583267" y="38100"/>
                    <a:pt x="1820333" y="0"/>
                    <a:pt x="1974850" y="63500"/>
                  </a:cubicBezTo>
                  <a:cubicBezTo>
                    <a:pt x="2129367" y="127000"/>
                    <a:pt x="2281767" y="273050"/>
                    <a:pt x="2381250" y="457200"/>
                  </a:cubicBezTo>
                  <a:cubicBezTo>
                    <a:pt x="2480733" y="641350"/>
                    <a:pt x="2537883" y="950383"/>
                    <a:pt x="2571750" y="1168400"/>
                  </a:cubicBezTo>
                  <a:cubicBezTo>
                    <a:pt x="2605617" y="1386417"/>
                    <a:pt x="2601383" y="1629833"/>
                    <a:pt x="2584450" y="1765300"/>
                  </a:cubicBezTo>
                  <a:cubicBezTo>
                    <a:pt x="2567517" y="1900767"/>
                    <a:pt x="2542117" y="1945217"/>
                    <a:pt x="2470150" y="1981200"/>
                  </a:cubicBezTo>
                  <a:cubicBezTo>
                    <a:pt x="2398183" y="2017183"/>
                    <a:pt x="2286000" y="2029883"/>
                    <a:pt x="2152650" y="1981200"/>
                  </a:cubicBezTo>
                  <a:cubicBezTo>
                    <a:pt x="2019300" y="1932517"/>
                    <a:pt x="1839383" y="1765300"/>
                    <a:pt x="1670050" y="1689100"/>
                  </a:cubicBezTo>
                  <a:cubicBezTo>
                    <a:pt x="1500717" y="1612900"/>
                    <a:pt x="1322917" y="1549400"/>
                    <a:pt x="1136650" y="1524000"/>
                  </a:cubicBezTo>
                  <a:cubicBezTo>
                    <a:pt x="950383" y="1498600"/>
                    <a:pt x="730250" y="1555750"/>
                    <a:pt x="552450" y="1536700"/>
                  </a:cubicBezTo>
                  <a:cubicBezTo>
                    <a:pt x="374650" y="1517650"/>
                    <a:pt x="139700" y="1485900"/>
                    <a:pt x="69850" y="1409700"/>
                  </a:cubicBezTo>
                  <a:cubicBezTo>
                    <a:pt x="0" y="1333500"/>
                    <a:pt x="59267" y="1166283"/>
                    <a:pt x="133350" y="1079500"/>
                  </a:cubicBezTo>
                  <a:cubicBezTo>
                    <a:pt x="207433" y="992717"/>
                    <a:pt x="376767" y="956733"/>
                    <a:pt x="514350" y="88900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rot="5400000" flipH="1" flipV="1">
              <a:off x="6617231" y="2176462"/>
              <a:ext cx="757767" cy="40957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5"/>
            </p:cNvCxnSpPr>
            <p:nvPr/>
          </p:nvCxnSpPr>
          <p:spPr>
            <a:xfrm flipV="1">
              <a:off x="6870701" y="1579035"/>
              <a:ext cx="876303" cy="1247773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V="1">
              <a:off x="6552937" y="2574133"/>
              <a:ext cx="300567" cy="71434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4"/>
            </p:cNvCxnSpPr>
            <p:nvPr/>
          </p:nvCxnSpPr>
          <p:spPr>
            <a:xfrm flipV="1">
              <a:off x="6826251" y="2002366"/>
              <a:ext cx="1255183" cy="86889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6328837" y="2556934"/>
              <a:ext cx="410100" cy="269875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4"/>
            </p:cNvCxnSpPr>
            <p:nvPr/>
          </p:nvCxnSpPr>
          <p:spPr>
            <a:xfrm flipV="1">
              <a:off x="6826251" y="2692400"/>
              <a:ext cx="1145117" cy="17885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6328837" y="2871257"/>
              <a:ext cx="410098" cy="66675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775455" y="2871257"/>
              <a:ext cx="1720846" cy="43497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640253" y="2941374"/>
              <a:ext cx="249766" cy="2063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54817" y="2277533"/>
              <a:ext cx="1627184" cy="616479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4"/>
            </p:cNvCxnSpPr>
            <p:nvPr/>
          </p:nvCxnSpPr>
          <p:spPr>
            <a:xfrm>
              <a:off x="6826251" y="2871258"/>
              <a:ext cx="154517" cy="205319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30073" y="1579035"/>
            <a:ext cx="577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Consider a heat source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773" y="4006974"/>
            <a:ext cx="87107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If we could </a:t>
            </a:r>
            <a:r>
              <a:rPr lang="en-US" sz="2000" dirty="0">
                <a:latin typeface="Times New Roman"/>
                <a:cs typeface="Times New Roman"/>
              </a:rPr>
              <a:t>identify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differential surface area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which heat was passing</a:t>
            </a:r>
            <a:r>
              <a:rPr lang="en-US" sz="2000" dirty="0">
                <a:latin typeface="Times New Roman"/>
                <a:cs typeface="Times New Roman"/>
              </a:rPr>
              <a:t>, we could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multiply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heat per unit area per unit time </a:t>
            </a:r>
            <a:r>
              <a:rPr lang="en-US" sz="2000" dirty="0">
                <a:latin typeface="Times New Roman"/>
                <a:cs typeface="Times New Roman"/>
              </a:rPr>
              <a:t>function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surface area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 produce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heat per unit time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that area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Summing (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integrating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>
                <a:latin typeface="Times New Roman"/>
                <a:cs typeface="Times New Roman"/>
              </a:rPr>
              <a:t>over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all </a:t>
            </a:r>
            <a:r>
              <a:rPr lang="en-US" sz="2000" dirty="0">
                <a:latin typeface="Times New Roman"/>
                <a:cs typeface="Times New Roman"/>
              </a:rPr>
              <a:t>the areas for the entire surface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would generate </a:t>
            </a:r>
            <a:r>
              <a:rPr lang="en-US" sz="2000" dirty="0">
                <a:latin typeface="Times New Roman"/>
                <a:cs typeface="Times New Roman"/>
              </a:rPr>
              <a:t>the amount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heat that passes through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entire surface per unit time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773" y="5838337"/>
            <a:ext cx="871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how does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math work </a:t>
            </a:r>
            <a:r>
              <a:rPr lang="en-US" sz="2000" dirty="0">
                <a:latin typeface="Times New Roman"/>
                <a:cs typeface="Times New Roman"/>
              </a:rPr>
              <a:t>on this?</a:t>
            </a:r>
          </a:p>
        </p:txBody>
      </p:sp>
    </p:spTree>
    <p:extLst>
      <p:ext uri="{BB962C8B-B14F-4D97-AF65-F5344CB8AC3E}">
        <p14:creationId xmlns:p14="http://schemas.microsoft.com/office/powerpoint/2010/main" val="25610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1"/>
            </p:par>
          </p:childTnLst>
        </p:cTn>
      </p:par>
    </p:tnLst>
    <p:bldLst>
      <p:bldP spid="28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7100" y="507186"/>
            <a:ext cx="554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d.) 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          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20.)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23254"/>
              </p:ext>
            </p:extLst>
          </p:nvPr>
        </p:nvGraphicFramePr>
        <p:xfrm>
          <a:off x="4773615" y="532870"/>
          <a:ext cx="70326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01" name="Equation" r:id="rId3" imgW="419100" imgH="165100" progId="Equation.DSMT4">
                  <p:embed/>
                </p:oleObj>
              </mc:Choice>
              <mc:Fallback>
                <p:oleObj name="Equation" r:id="rId3" imgW="419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3615" y="532870"/>
                        <a:ext cx="703262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81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nut 82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65997"/>
              </p:ext>
            </p:extLst>
          </p:nvPr>
        </p:nvGraphicFramePr>
        <p:xfrm>
          <a:off x="7674816" y="1520449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02" name="Equation" r:id="rId5" imgW="127000" imgH="165100" progId="Equation.DSMT4">
                  <p:embed/>
                </p:oleObj>
              </mc:Choice>
              <mc:Fallback>
                <p:oleObj name="Equation" r:id="rId5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16" y="1520449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4812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03" name="Equation" r:id="rId7" imgW="254000" imgH="177800" progId="Equation.DSMT4">
                  <p:embed/>
                </p:oleObj>
              </mc:Choice>
              <mc:Fallback>
                <p:oleObj name="Equation" r:id="rId7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874710"/>
              </p:ext>
            </p:extLst>
          </p:nvPr>
        </p:nvGraphicFramePr>
        <p:xfrm>
          <a:off x="8550114" y="3477412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04" name="Equation" r:id="rId9" imgW="254000" imgH="177800" progId="Equation.DSMT4">
                  <p:embed/>
                </p:oleObj>
              </mc:Choice>
              <mc:Fallback>
                <p:oleObj name="Equation" r:id="rId9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114" y="3477412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Donut 87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947237" y="2287763"/>
            <a:ext cx="741784" cy="1204539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593826" y="1383444"/>
            <a:ext cx="120792" cy="76911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97452"/>
              </p:ext>
            </p:extLst>
          </p:nvPr>
        </p:nvGraphicFramePr>
        <p:xfrm>
          <a:off x="7229992" y="1936340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05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992" y="1936340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Arrow Connector 92"/>
          <p:cNvCxnSpPr>
            <a:endCxn id="84" idx="1"/>
          </p:cNvCxnSpPr>
          <p:nvPr/>
        </p:nvCxnSpPr>
        <p:spPr>
          <a:xfrm flipH="1" flipV="1">
            <a:off x="7340984" y="1895483"/>
            <a:ext cx="252842" cy="26509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7121658" y="1702683"/>
            <a:ext cx="962374" cy="926540"/>
            <a:chOff x="7121658" y="1702683"/>
            <a:chExt cx="962374" cy="926540"/>
          </a:xfrm>
        </p:grpSpPr>
        <p:graphicFrame>
          <p:nvGraphicFramePr>
            <p:cNvPr id="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4414148"/>
                </p:ext>
              </p:extLst>
            </p:nvPr>
          </p:nvGraphicFramePr>
          <p:xfrm>
            <a:off x="7750745" y="22343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06" name="Equation" r:id="rId13" imgW="139700" imgH="101600" progId="Equation.DSMT4">
                    <p:embed/>
                  </p:oleObj>
                </mc:Choice>
                <mc:Fallback>
                  <p:oleObj name="Equation" r:id="rId1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745" y="22343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2248538"/>
                </p:ext>
              </p:extLst>
            </p:nvPr>
          </p:nvGraphicFramePr>
          <p:xfrm>
            <a:off x="7699901" y="17930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07" name="Equation" r:id="rId15" imgW="139700" imgH="101600" progId="Equation.DSMT4">
                    <p:embed/>
                  </p:oleObj>
                </mc:Choice>
                <mc:Fallback>
                  <p:oleObj name="Equation" r:id="rId1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901" y="17930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242911"/>
                </p:ext>
              </p:extLst>
            </p:nvPr>
          </p:nvGraphicFramePr>
          <p:xfrm>
            <a:off x="7185158" y="1810597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08" name="Equation" r:id="rId16" imgW="139700" imgH="101600" progId="Equation.DSMT4">
                    <p:embed/>
                  </p:oleObj>
                </mc:Choice>
                <mc:Fallback>
                  <p:oleObj name="Equation" r:id="rId1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5158" y="1810597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4149116"/>
                </p:ext>
              </p:extLst>
            </p:nvPr>
          </p:nvGraphicFramePr>
          <p:xfrm>
            <a:off x="7195835" y="2297091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09" name="Equation" r:id="rId17" imgW="139700" imgH="101600" progId="Equation.DSMT4">
                    <p:embed/>
                  </p:oleObj>
                </mc:Choice>
                <mc:Fallback>
                  <p:oleObj name="Equation" r:id="rId1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835" y="2297091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6020372"/>
                </p:ext>
              </p:extLst>
            </p:nvPr>
          </p:nvGraphicFramePr>
          <p:xfrm>
            <a:off x="7457030" y="170268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0" name="Equation" r:id="rId18" imgW="139700" imgH="101600" progId="Equation.DSMT4">
                    <p:embed/>
                  </p:oleObj>
                </mc:Choice>
                <mc:Fallback>
                  <p:oleObj name="Equation" r:id="rId1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030" y="170268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549772"/>
                </p:ext>
              </p:extLst>
            </p:nvPr>
          </p:nvGraphicFramePr>
          <p:xfrm>
            <a:off x="7485015" y="24364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1" name="Equation" r:id="rId19" imgW="139700" imgH="101600" progId="Equation.DSMT4">
                    <p:embed/>
                  </p:oleObj>
                </mc:Choice>
                <mc:Fallback>
                  <p:oleObj name="Equation" r:id="rId1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015" y="24364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495828"/>
                </p:ext>
              </p:extLst>
            </p:nvPr>
          </p:nvGraphicFramePr>
          <p:xfrm>
            <a:off x="7121658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2" name="Equation" r:id="rId20" imgW="139700" imgH="101600" progId="Equation.DSMT4">
                    <p:embed/>
                  </p:oleObj>
                </mc:Choice>
                <mc:Fallback>
                  <p:oleObj name="Equation" r:id="rId2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658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387128"/>
                </p:ext>
              </p:extLst>
            </p:nvPr>
          </p:nvGraphicFramePr>
          <p:xfrm>
            <a:off x="7810441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3" name="Equation" r:id="rId21" imgW="139700" imgH="101600" progId="Equation.DSMT4">
                    <p:embed/>
                  </p:oleObj>
                </mc:Choice>
                <mc:Fallback>
                  <p:oleObj name="Equation" r:id="rId2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441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Group 103"/>
          <p:cNvGrpSpPr/>
          <p:nvPr/>
        </p:nvGrpSpPr>
        <p:grpSpPr>
          <a:xfrm>
            <a:off x="6800983" y="1284288"/>
            <a:ext cx="1611180" cy="1689100"/>
            <a:chOff x="6800983" y="1284288"/>
            <a:chExt cx="1611180" cy="1689100"/>
          </a:xfrm>
        </p:grpSpPr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2650183"/>
                </p:ext>
              </p:extLst>
            </p:nvPr>
          </p:nvGraphicFramePr>
          <p:xfrm>
            <a:off x="7489825" y="270827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4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25" y="270827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562927"/>
                </p:ext>
              </p:extLst>
            </p:nvPr>
          </p:nvGraphicFramePr>
          <p:xfrm>
            <a:off x="7448550" y="1284288"/>
            <a:ext cx="2746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5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1284288"/>
                          <a:ext cx="274638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177471"/>
                </p:ext>
              </p:extLst>
            </p:nvPr>
          </p:nvGraphicFramePr>
          <p:xfrm>
            <a:off x="6800983" y="205615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6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83" y="205615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77568"/>
                </p:ext>
              </p:extLst>
            </p:nvPr>
          </p:nvGraphicFramePr>
          <p:xfrm>
            <a:off x="8139113" y="200342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7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200342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323224"/>
                </p:ext>
              </p:extLst>
            </p:nvPr>
          </p:nvGraphicFramePr>
          <p:xfrm>
            <a:off x="7020164" y="2496666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8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164" y="2496666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424797"/>
                </p:ext>
              </p:extLst>
            </p:nvPr>
          </p:nvGraphicFramePr>
          <p:xfrm>
            <a:off x="6950208" y="1539493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19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08" y="1539493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361382"/>
                </p:ext>
              </p:extLst>
            </p:nvPr>
          </p:nvGraphicFramePr>
          <p:xfrm>
            <a:off x="7985125" y="1543050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20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1543050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86793"/>
                </p:ext>
              </p:extLst>
            </p:nvPr>
          </p:nvGraphicFramePr>
          <p:xfrm>
            <a:off x="7965455" y="2451072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21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5455" y="2451072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Freeform 112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81089"/>
              </p:ext>
            </p:extLst>
          </p:nvPr>
        </p:nvGraphicFramePr>
        <p:xfrm>
          <a:off x="8932864" y="2024804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2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864" y="2024804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9926"/>
              </p:ext>
            </p:extLst>
          </p:nvPr>
        </p:nvGraphicFramePr>
        <p:xfrm>
          <a:off x="7477619" y="34964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3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619" y="34964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86489"/>
              </p:ext>
            </p:extLst>
          </p:nvPr>
        </p:nvGraphicFramePr>
        <p:xfrm>
          <a:off x="6020230" y="20284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4" name="Equation" r:id="rId35" imgW="139700" imgH="139700" progId="Equation.DSMT4">
                  <p:embed/>
                </p:oleObj>
              </mc:Choice>
              <mc:Fallback>
                <p:oleObj name="Equation" r:id="rId3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230" y="20284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24578"/>
              </p:ext>
            </p:extLst>
          </p:nvPr>
        </p:nvGraphicFramePr>
        <p:xfrm>
          <a:off x="7474332" y="551569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5" name="Equation" r:id="rId36" imgW="139700" imgH="139700" progId="Equation.DSMT4">
                  <p:embed/>
                </p:oleObj>
              </mc:Choice>
              <mc:Fallback>
                <p:oleObj name="Equation" r:id="rId3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332" y="551569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34271"/>
              </p:ext>
            </p:extLst>
          </p:nvPr>
        </p:nvGraphicFramePr>
        <p:xfrm>
          <a:off x="6279231" y="2992438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6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31" y="2992438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66138"/>
              </p:ext>
            </p:extLst>
          </p:nvPr>
        </p:nvGraphicFramePr>
        <p:xfrm>
          <a:off x="6377909" y="1054084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7" name="Equation" r:id="rId38" imgW="139700" imgH="139700" progId="Equation.DSMT4">
                  <p:embed/>
                </p:oleObj>
              </mc:Choice>
              <mc:Fallback>
                <p:oleObj name="Equation" r:id="rId3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909" y="1054084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379922"/>
              </p:ext>
            </p:extLst>
          </p:nvPr>
        </p:nvGraphicFramePr>
        <p:xfrm>
          <a:off x="8552496" y="991349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8"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496" y="991349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49458"/>
              </p:ext>
            </p:extLst>
          </p:nvPr>
        </p:nvGraphicFramePr>
        <p:xfrm>
          <a:off x="8600121" y="2976535"/>
          <a:ext cx="2730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29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0121" y="2976535"/>
                        <a:ext cx="2730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Freeform 122"/>
          <p:cNvSpPr/>
          <p:nvPr/>
        </p:nvSpPr>
        <p:spPr>
          <a:xfrm>
            <a:off x="8460421" y="410093"/>
            <a:ext cx="165100" cy="660400"/>
          </a:xfrm>
          <a:custGeom>
            <a:avLst/>
            <a:gdLst>
              <a:gd name="connsiteX0" fmla="*/ 0 w 165100"/>
              <a:gd name="connsiteY0" fmla="*/ 660400 h 660400"/>
              <a:gd name="connsiteX1" fmla="*/ 165100 w 165100"/>
              <a:gd name="connsiteY1" fmla="*/ 254000 h 660400"/>
              <a:gd name="connsiteX2" fmla="*/ 0 w 165100"/>
              <a:gd name="connsiteY2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660400">
                <a:moveTo>
                  <a:pt x="0" y="660400"/>
                </a:moveTo>
                <a:cubicBezTo>
                  <a:pt x="82550" y="512233"/>
                  <a:pt x="165100" y="364067"/>
                  <a:pt x="165100" y="254000"/>
                </a:cubicBezTo>
                <a:cubicBezTo>
                  <a:pt x="165100" y="143933"/>
                  <a:pt x="0" y="0"/>
                  <a:pt x="0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11681"/>
              </p:ext>
            </p:extLst>
          </p:nvPr>
        </p:nvGraphicFramePr>
        <p:xfrm>
          <a:off x="6060711" y="155854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0" name="Equation" r:id="rId41" imgW="139700" imgH="139700" progId="Equation.DSMT4">
                  <p:embed/>
                </p:oleObj>
              </mc:Choice>
              <mc:Fallback>
                <p:oleObj name="Equation" r:id="rId4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711" y="155854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09608"/>
              </p:ext>
            </p:extLst>
          </p:nvPr>
        </p:nvGraphicFramePr>
        <p:xfrm>
          <a:off x="6831939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1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806431"/>
              </p:ext>
            </p:extLst>
          </p:nvPr>
        </p:nvGraphicFramePr>
        <p:xfrm>
          <a:off x="8084032" y="69590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2" name="Equation" r:id="rId43" imgW="139700" imgH="139700" progId="Equation.DSMT4">
                  <p:embed/>
                </p:oleObj>
              </mc:Choice>
              <mc:Fallback>
                <p:oleObj name="Equation" r:id="rId4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32" y="69590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86609"/>
              </p:ext>
            </p:extLst>
          </p:nvPr>
        </p:nvGraphicFramePr>
        <p:xfrm>
          <a:off x="8825546" y="149313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3" name="Equation" r:id="rId44" imgW="139700" imgH="139700" progId="Equation.DSMT4">
                  <p:embed/>
                </p:oleObj>
              </mc:Choice>
              <mc:Fallback>
                <p:oleObj name="Equation" r:id="rId4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546" y="149313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39407"/>
              </p:ext>
            </p:extLst>
          </p:nvPr>
        </p:nvGraphicFramePr>
        <p:xfrm>
          <a:off x="8856663" y="25590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4" name="Equation" r:id="rId45" imgW="139700" imgH="139700" progId="Equation.DSMT4">
                  <p:embed/>
                </p:oleObj>
              </mc:Choice>
              <mc:Fallback>
                <p:oleObj name="Equation" r:id="rId4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3" y="25590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01552"/>
              </p:ext>
            </p:extLst>
          </p:nvPr>
        </p:nvGraphicFramePr>
        <p:xfrm>
          <a:off x="8146890" y="335710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5" name="Equation" r:id="rId46" imgW="139700" imgH="139700" progId="Equation.DSMT4">
                  <p:embed/>
                </p:oleObj>
              </mc:Choice>
              <mc:Fallback>
                <p:oleObj name="Equation" r:id="rId4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890" y="335710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10513"/>
              </p:ext>
            </p:extLst>
          </p:nvPr>
        </p:nvGraphicFramePr>
        <p:xfrm>
          <a:off x="6831939" y="338216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6" name="Equation" r:id="rId47" imgW="139700" imgH="139700" progId="Equation.DSMT4">
                  <p:embed/>
                </p:oleObj>
              </mc:Choice>
              <mc:Fallback>
                <p:oleObj name="Equation" r:id="rId4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939" y="338216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758274"/>
              </p:ext>
            </p:extLst>
          </p:nvPr>
        </p:nvGraphicFramePr>
        <p:xfrm>
          <a:off x="6111937" y="2584450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7" name="Equation" r:id="rId48" imgW="139700" imgH="139700" progId="Equation.DSMT4">
                  <p:embed/>
                </p:oleObj>
              </mc:Choice>
              <mc:Fallback>
                <p:oleObj name="Equation" r:id="rId4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937" y="2584450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947589"/>
              </p:ext>
            </p:extLst>
          </p:nvPr>
        </p:nvGraphicFramePr>
        <p:xfrm>
          <a:off x="7926388" y="239713"/>
          <a:ext cx="5318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8" name="Equation" r:id="rId49" imgW="317500" imgH="177800" progId="Equation.DSMT4">
                  <p:embed/>
                </p:oleObj>
              </mc:Choice>
              <mc:Fallback>
                <p:oleObj name="Equation" r:id="rId49" imgW="317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239713"/>
                        <a:ext cx="5318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10475" y="976650"/>
            <a:ext cx="449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Using an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is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between the shell and the sphere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067" y="3546595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" name="Oval 1"/>
          <p:cNvSpPr/>
          <p:nvPr/>
        </p:nvSpPr>
        <p:spPr>
          <a:xfrm>
            <a:off x="7030480" y="1600200"/>
            <a:ext cx="1101101" cy="1082676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764744" flipV="1">
            <a:off x="7116772" y="2730458"/>
            <a:ext cx="507559" cy="967163"/>
          </a:xfrm>
          <a:custGeom>
            <a:avLst/>
            <a:gdLst>
              <a:gd name="connsiteX0" fmla="*/ 592289 w 592289"/>
              <a:gd name="connsiteY0" fmla="*/ 1524000 h 1524000"/>
              <a:gd name="connsiteX1" fmla="*/ 8089 w 592289"/>
              <a:gd name="connsiteY1" fmla="*/ 901700 h 1524000"/>
              <a:gd name="connsiteX2" fmla="*/ 236689 w 592289"/>
              <a:gd name="connsiteY2" fmla="*/ 292100 h 1524000"/>
              <a:gd name="connsiteX3" fmla="*/ 20789 w 592289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289" h="1524000">
                <a:moveTo>
                  <a:pt x="592289" y="1524000"/>
                </a:moveTo>
                <a:cubicBezTo>
                  <a:pt x="329822" y="1315508"/>
                  <a:pt x="67356" y="1107017"/>
                  <a:pt x="8089" y="901700"/>
                </a:cubicBezTo>
                <a:cubicBezTo>
                  <a:pt x="-51178" y="696383"/>
                  <a:pt x="234572" y="442383"/>
                  <a:pt x="236689" y="292100"/>
                </a:cubicBezTo>
                <a:cubicBezTo>
                  <a:pt x="238806" y="141817"/>
                  <a:pt x="129797" y="70908"/>
                  <a:pt x="20789" y="0"/>
                </a:cubicBezTo>
              </a:path>
            </a:pathLst>
          </a:cu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1864"/>
              </p:ext>
            </p:extLst>
          </p:nvPr>
        </p:nvGraphicFramePr>
        <p:xfrm>
          <a:off x="1677988" y="2182805"/>
          <a:ext cx="2700337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39" name="Equation" r:id="rId51" imgW="1612900" imgH="1892300" progId="Equation.DSMT4">
                  <p:embed/>
                </p:oleObj>
              </mc:Choice>
              <mc:Fallback>
                <p:oleObj name="Equation" r:id="rId51" imgW="16129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677988" y="2182805"/>
                        <a:ext cx="2700337" cy="317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Straight Arrow Connector 134"/>
          <p:cNvCxnSpPr>
            <a:endCxn id="2" idx="7"/>
          </p:cNvCxnSpPr>
          <p:nvPr/>
        </p:nvCxnSpPr>
        <p:spPr>
          <a:xfrm flipV="1">
            <a:off x="7585028" y="1758754"/>
            <a:ext cx="385300" cy="39380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172888"/>
              </p:ext>
            </p:extLst>
          </p:nvPr>
        </p:nvGraphicFramePr>
        <p:xfrm>
          <a:off x="7900193" y="1825985"/>
          <a:ext cx="1698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40" name="Equation" r:id="rId53" imgW="101600" imgH="127000" progId="Equation.DSMT4">
                  <p:embed/>
                </p:oleObj>
              </mc:Choice>
              <mc:Fallback>
                <p:oleObj name="Equation" r:id="rId53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193" y="1825985"/>
                        <a:ext cx="1698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77100" y="5362568"/>
            <a:ext cx="839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where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negative sign </a:t>
            </a:r>
            <a:r>
              <a:rPr lang="en-US" sz="2000" dirty="0">
                <a:latin typeface="Times New Roman"/>
                <a:cs typeface="Times New Roman"/>
              </a:rPr>
              <a:t>tells us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not outward </a:t>
            </a:r>
            <a:r>
              <a:rPr lang="en-US" sz="2000" dirty="0">
                <a:latin typeface="Times New Roman"/>
                <a:cs typeface="Times New Roman"/>
              </a:rPr>
              <a:t>as assumed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but</a:t>
            </a:r>
            <a:r>
              <a:rPr lang="en-US" sz="2000" dirty="0">
                <a:latin typeface="Times New Roman"/>
                <a:cs typeface="Times New Roman"/>
              </a:rPr>
              <a:t>, instead,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opposite the assumed direction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inward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you’d expect this with net negative charge on the inside of the region and net positive charge on the outside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0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3"/>
            </p:par>
          </p:childTnLst>
        </p:cTn>
      </p:par>
    </p:tnLst>
    <p:bldLst>
      <p:bldP spid="44" grpId="0"/>
      <p:bldP spid="36" grpId="0"/>
      <p:bldP spid="2" grpId="0" animBg="1"/>
      <p:bldP spid="3" grpId="0" animBg="1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4967" y="507186"/>
            <a:ext cx="526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e.) 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        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21.)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880551"/>
              </p:ext>
            </p:extLst>
          </p:nvPr>
        </p:nvGraphicFramePr>
        <p:xfrm>
          <a:off x="1588927" y="1700955"/>
          <a:ext cx="259556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5" name="Equation" r:id="rId3" imgW="1549400" imgH="914400" progId="Equation.DSMT4">
                  <p:embed/>
                </p:oleObj>
              </mc:Choice>
              <mc:Fallback>
                <p:oleObj name="Equation" r:id="rId3" imgW="1549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927" y="1700955"/>
                        <a:ext cx="2595563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41995"/>
              </p:ext>
            </p:extLst>
          </p:nvPr>
        </p:nvGraphicFramePr>
        <p:xfrm>
          <a:off x="4657725" y="587374"/>
          <a:ext cx="554038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6" name="Equation" r:id="rId5" imgW="330200" imgH="139700" progId="Equation.DSMT4">
                  <p:embed/>
                </p:oleObj>
              </mc:Choice>
              <mc:Fallback>
                <p:oleObj name="Equation" r:id="rId5" imgW="3302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7725" y="587374"/>
                        <a:ext cx="554038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81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nut 82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239000" y="1793499"/>
            <a:ext cx="696392" cy="6963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38434"/>
              </p:ext>
            </p:extLst>
          </p:nvPr>
        </p:nvGraphicFramePr>
        <p:xfrm>
          <a:off x="7674816" y="1520449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7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16" y="1520449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28157"/>
              </p:ext>
            </p:extLst>
          </p:nvPr>
        </p:nvGraphicFramePr>
        <p:xfrm>
          <a:off x="6225017" y="688135"/>
          <a:ext cx="4254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8" name="Equation" r:id="rId9" imgW="254000" imgH="177800" progId="Equation.DSMT4">
                  <p:embed/>
                </p:oleObj>
              </mc:Choice>
              <mc:Fallback>
                <p:oleObj name="Equation" r:id="rId9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17" y="688135"/>
                        <a:ext cx="4254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11843"/>
              </p:ext>
            </p:extLst>
          </p:nvPr>
        </p:nvGraphicFramePr>
        <p:xfrm>
          <a:off x="8550114" y="3477412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9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114" y="3477412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Donut 87"/>
          <p:cNvSpPr/>
          <p:nvPr/>
        </p:nvSpPr>
        <p:spPr>
          <a:xfrm>
            <a:off x="6195649" y="757155"/>
            <a:ext cx="2779915" cy="2779915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947237" y="2287763"/>
            <a:ext cx="741784" cy="1204539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593826" y="1383444"/>
            <a:ext cx="120792" cy="76911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591378" y="1347635"/>
            <a:ext cx="1110178" cy="804919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40183"/>
              </p:ext>
            </p:extLst>
          </p:nvPr>
        </p:nvGraphicFramePr>
        <p:xfrm>
          <a:off x="7229992" y="1936340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20" name="Equation" r:id="rId13" imgW="114300" imgH="127000" progId="Equation.DSMT4">
                  <p:embed/>
                </p:oleObj>
              </mc:Choice>
              <mc:Fallback>
                <p:oleObj name="Equation" r:id="rId13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992" y="1936340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Arrow Connector 92"/>
          <p:cNvCxnSpPr>
            <a:endCxn id="84" idx="1"/>
          </p:cNvCxnSpPr>
          <p:nvPr/>
        </p:nvCxnSpPr>
        <p:spPr>
          <a:xfrm flipH="1" flipV="1">
            <a:off x="7340984" y="1895483"/>
            <a:ext cx="252842" cy="26509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891243"/>
              </p:ext>
            </p:extLst>
          </p:nvPr>
        </p:nvGraphicFramePr>
        <p:xfrm>
          <a:off x="8219975" y="1345344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21" name="Equation" r:id="rId15" imgW="114300" imgH="127000" progId="Equation.DSMT4">
                  <p:embed/>
                </p:oleObj>
              </mc:Choice>
              <mc:Fallback>
                <p:oleObj name="Equation" r:id="rId1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975" y="1345344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121658" y="1702683"/>
            <a:ext cx="962374" cy="926540"/>
            <a:chOff x="7121658" y="1702683"/>
            <a:chExt cx="962374" cy="926540"/>
          </a:xfrm>
        </p:grpSpPr>
        <p:graphicFrame>
          <p:nvGraphicFramePr>
            <p:cNvPr id="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905519"/>
                </p:ext>
              </p:extLst>
            </p:nvPr>
          </p:nvGraphicFramePr>
          <p:xfrm>
            <a:off x="7750745" y="22343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2" name="Equation" r:id="rId17" imgW="139700" imgH="101600" progId="Equation.DSMT4">
                    <p:embed/>
                  </p:oleObj>
                </mc:Choice>
                <mc:Fallback>
                  <p:oleObj name="Equation" r:id="rId1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745" y="22343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0990723"/>
                </p:ext>
              </p:extLst>
            </p:nvPr>
          </p:nvGraphicFramePr>
          <p:xfrm>
            <a:off x="7699901" y="17930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3" name="Equation" r:id="rId19" imgW="139700" imgH="101600" progId="Equation.DSMT4">
                    <p:embed/>
                  </p:oleObj>
                </mc:Choice>
                <mc:Fallback>
                  <p:oleObj name="Equation" r:id="rId1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901" y="17930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117733"/>
                </p:ext>
              </p:extLst>
            </p:nvPr>
          </p:nvGraphicFramePr>
          <p:xfrm>
            <a:off x="7185158" y="1810597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4" name="Equation" r:id="rId20" imgW="139700" imgH="101600" progId="Equation.DSMT4">
                    <p:embed/>
                  </p:oleObj>
                </mc:Choice>
                <mc:Fallback>
                  <p:oleObj name="Equation" r:id="rId2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5158" y="1810597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2701905"/>
                </p:ext>
              </p:extLst>
            </p:nvPr>
          </p:nvGraphicFramePr>
          <p:xfrm>
            <a:off x="7195835" y="2297091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5" name="Equation" r:id="rId21" imgW="139700" imgH="101600" progId="Equation.DSMT4">
                    <p:embed/>
                  </p:oleObj>
                </mc:Choice>
                <mc:Fallback>
                  <p:oleObj name="Equation" r:id="rId2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835" y="2297091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283815"/>
                </p:ext>
              </p:extLst>
            </p:nvPr>
          </p:nvGraphicFramePr>
          <p:xfrm>
            <a:off x="7457030" y="170268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6" name="Equation" r:id="rId22" imgW="139700" imgH="101600" progId="Equation.DSMT4">
                    <p:embed/>
                  </p:oleObj>
                </mc:Choice>
                <mc:Fallback>
                  <p:oleObj name="Equation" r:id="rId2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030" y="170268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298659"/>
                </p:ext>
              </p:extLst>
            </p:nvPr>
          </p:nvGraphicFramePr>
          <p:xfrm>
            <a:off x="7485015" y="2436423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7" name="Equation" r:id="rId23" imgW="139700" imgH="101600" progId="Equation.DSMT4">
                    <p:embed/>
                  </p:oleObj>
                </mc:Choice>
                <mc:Fallback>
                  <p:oleObj name="Equation" r:id="rId2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015" y="2436423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441541"/>
                </p:ext>
              </p:extLst>
            </p:nvPr>
          </p:nvGraphicFramePr>
          <p:xfrm>
            <a:off x="7121658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8" name="Equation" r:id="rId24" imgW="139700" imgH="101600" progId="Equation.DSMT4">
                    <p:embed/>
                  </p:oleObj>
                </mc:Choice>
                <mc:Fallback>
                  <p:oleObj name="Equation" r:id="rId2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658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70936"/>
                </p:ext>
              </p:extLst>
            </p:nvPr>
          </p:nvGraphicFramePr>
          <p:xfrm>
            <a:off x="7810441" y="2056154"/>
            <a:ext cx="273591" cy="19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29" name="Equation" r:id="rId25" imgW="139700" imgH="101600" progId="Equation.DSMT4">
                    <p:embed/>
                  </p:oleObj>
                </mc:Choice>
                <mc:Fallback>
                  <p:oleObj name="Equation" r:id="rId2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441" y="2056154"/>
                          <a:ext cx="273591" cy="19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Group 103"/>
          <p:cNvGrpSpPr/>
          <p:nvPr/>
        </p:nvGrpSpPr>
        <p:grpSpPr>
          <a:xfrm>
            <a:off x="6800983" y="1284288"/>
            <a:ext cx="1611180" cy="1689100"/>
            <a:chOff x="6800983" y="1284288"/>
            <a:chExt cx="1611180" cy="1689100"/>
          </a:xfrm>
        </p:grpSpPr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745657"/>
                </p:ext>
              </p:extLst>
            </p:nvPr>
          </p:nvGraphicFramePr>
          <p:xfrm>
            <a:off x="7489825" y="270827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0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25" y="270827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7543"/>
                </p:ext>
              </p:extLst>
            </p:nvPr>
          </p:nvGraphicFramePr>
          <p:xfrm>
            <a:off x="7448550" y="1284288"/>
            <a:ext cx="2746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1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1284288"/>
                          <a:ext cx="274638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554088"/>
                </p:ext>
              </p:extLst>
            </p:nvPr>
          </p:nvGraphicFramePr>
          <p:xfrm>
            <a:off x="6800983" y="205615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2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83" y="205615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532861"/>
                </p:ext>
              </p:extLst>
            </p:nvPr>
          </p:nvGraphicFramePr>
          <p:xfrm>
            <a:off x="8139113" y="200342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3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200342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998419"/>
                </p:ext>
              </p:extLst>
            </p:nvPr>
          </p:nvGraphicFramePr>
          <p:xfrm>
            <a:off x="7020164" y="2496666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4" name="Equation" r:id="rId32" imgW="139700" imgH="139700" progId="Equation.DSMT4">
                    <p:embed/>
                  </p:oleObj>
                </mc:Choice>
                <mc:Fallback>
                  <p:oleObj name="Equation" r:id="rId3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164" y="2496666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081169"/>
                </p:ext>
              </p:extLst>
            </p:nvPr>
          </p:nvGraphicFramePr>
          <p:xfrm>
            <a:off x="6950208" y="1539493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5" name="Equation" r:id="rId33" imgW="139700" imgH="139700" progId="Equation.DSMT4">
                    <p:embed/>
                  </p:oleObj>
                </mc:Choice>
                <mc:Fallback>
                  <p:oleObj name="Equation" r:id="rId3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08" y="1539493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662740"/>
                </p:ext>
              </p:extLst>
            </p:nvPr>
          </p:nvGraphicFramePr>
          <p:xfrm>
            <a:off x="7985125" y="1543050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6" name="Equation" r:id="rId34" imgW="139700" imgH="139700" progId="Equation.DSMT4">
                    <p:embed/>
                  </p:oleObj>
                </mc:Choice>
                <mc:Fallback>
                  <p:oleObj name="Equation" r:id="rId3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1543050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9903031"/>
                </p:ext>
              </p:extLst>
            </p:nvPr>
          </p:nvGraphicFramePr>
          <p:xfrm>
            <a:off x="7965455" y="2451072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7" name="Equation" r:id="rId35" imgW="139700" imgH="139700" progId="Equation.DSMT4">
                    <p:embed/>
                  </p:oleObj>
                </mc:Choice>
                <mc:Fallback>
                  <p:oleObj name="Equation" r:id="rId3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5455" y="2451072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Freeform 112"/>
          <p:cNvSpPr/>
          <p:nvPr/>
        </p:nvSpPr>
        <p:spPr>
          <a:xfrm rot="17924133" flipH="1">
            <a:off x="6644948" y="384497"/>
            <a:ext cx="997505" cy="1328628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6026580" y="220663"/>
            <a:ext cx="3142821" cy="3485349"/>
            <a:chOff x="6026580" y="220663"/>
            <a:chExt cx="3142821" cy="3485349"/>
          </a:xfrm>
        </p:grpSpPr>
        <p:graphicFrame>
          <p:nvGraphicFramePr>
            <p:cNvPr id="1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817441"/>
                </p:ext>
              </p:extLst>
            </p:nvPr>
          </p:nvGraphicFramePr>
          <p:xfrm>
            <a:off x="8932864" y="2005754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8" name="Equation" r:id="rId36" imgW="139700" imgH="139700" progId="Equation.DSMT4">
                    <p:embed/>
                  </p:oleObj>
                </mc:Choice>
                <mc:Fallback>
                  <p:oleObj name="Equation" r:id="rId3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2864" y="2005754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374276"/>
                </p:ext>
              </p:extLst>
            </p:nvPr>
          </p:nvGraphicFramePr>
          <p:xfrm>
            <a:off x="7522069" y="3477412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39" name="Equation" r:id="rId38" imgW="139700" imgH="139700" progId="Equation.DSMT4">
                    <p:embed/>
                  </p:oleObj>
                </mc:Choice>
                <mc:Fallback>
                  <p:oleObj name="Equation" r:id="rId3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2069" y="3477412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530330"/>
                </p:ext>
              </p:extLst>
            </p:nvPr>
          </p:nvGraphicFramePr>
          <p:xfrm>
            <a:off x="6026580" y="209194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0" name="Equation" r:id="rId39" imgW="139700" imgH="139700" progId="Equation.DSMT4">
                    <p:embed/>
                  </p:oleObj>
                </mc:Choice>
                <mc:Fallback>
                  <p:oleObj name="Equation" r:id="rId3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6580" y="209194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717820"/>
                </p:ext>
              </p:extLst>
            </p:nvPr>
          </p:nvGraphicFramePr>
          <p:xfrm>
            <a:off x="7461632" y="532519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1" name="Equation" r:id="rId40" imgW="139700" imgH="139700" progId="Equation.DSMT4">
                    <p:embed/>
                  </p:oleObj>
                </mc:Choice>
                <mc:Fallback>
                  <p:oleObj name="Equation" r:id="rId4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632" y="532519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442369"/>
                </p:ext>
              </p:extLst>
            </p:nvPr>
          </p:nvGraphicFramePr>
          <p:xfrm>
            <a:off x="6279231" y="2973388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2" name="Equation" r:id="rId41" imgW="139700" imgH="139700" progId="Equation.DSMT4">
                    <p:embed/>
                  </p:oleObj>
                </mc:Choice>
                <mc:Fallback>
                  <p:oleObj name="Equation" r:id="rId4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9231" y="2973388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5325982"/>
                </p:ext>
              </p:extLst>
            </p:nvPr>
          </p:nvGraphicFramePr>
          <p:xfrm>
            <a:off x="6377909" y="1035034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3" name="Equation" r:id="rId42" imgW="139700" imgH="139700" progId="Equation.DSMT4">
                    <p:embed/>
                  </p:oleObj>
                </mc:Choice>
                <mc:Fallback>
                  <p:oleObj name="Equation" r:id="rId4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909" y="1035034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8247221"/>
                </p:ext>
              </p:extLst>
            </p:nvPr>
          </p:nvGraphicFramePr>
          <p:xfrm>
            <a:off x="8552496" y="972299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4" name="Equation" r:id="rId43" imgW="139700" imgH="139700" progId="Equation.DSMT4">
                    <p:embed/>
                  </p:oleObj>
                </mc:Choice>
                <mc:Fallback>
                  <p:oleObj name="Equation" r:id="rId4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2496" y="972299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4078993"/>
                </p:ext>
              </p:extLst>
            </p:nvPr>
          </p:nvGraphicFramePr>
          <p:xfrm>
            <a:off x="8600121" y="2957485"/>
            <a:ext cx="2730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5" name="Equation" r:id="rId44" imgW="139700" imgH="139700" progId="Equation.DSMT4">
                    <p:embed/>
                  </p:oleObj>
                </mc:Choice>
                <mc:Fallback>
                  <p:oleObj name="Equation" r:id="rId4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0121" y="2957485"/>
                          <a:ext cx="2730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Freeform 122"/>
            <p:cNvSpPr/>
            <p:nvPr/>
          </p:nvSpPr>
          <p:spPr>
            <a:xfrm>
              <a:off x="8460421" y="391043"/>
              <a:ext cx="165100" cy="660400"/>
            </a:xfrm>
            <a:custGeom>
              <a:avLst/>
              <a:gdLst>
                <a:gd name="connsiteX0" fmla="*/ 0 w 165100"/>
                <a:gd name="connsiteY0" fmla="*/ 660400 h 660400"/>
                <a:gd name="connsiteX1" fmla="*/ 165100 w 165100"/>
                <a:gd name="connsiteY1" fmla="*/ 254000 h 660400"/>
                <a:gd name="connsiteX2" fmla="*/ 0 w 165100"/>
                <a:gd name="connsiteY2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660400">
                  <a:moveTo>
                    <a:pt x="0" y="660400"/>
                  </a:moveTo>
                  <a:cubicBezTo>
                    <a:pt x="82550" y="512233"/>
                    <a:pt x="165100" y="364067"/>
                    <a:pt x="165100" y="254000"/>
                  </a:cubicBezTo>
                  <a:cubicBezTo>
                    <a:pt x="165100" y="143933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243879"/>
                </p:ext>
              </p:extLst>
            </p:nvPr>
          </p:nvGraphicFramePr>
          <p:xfrm>
            <a:off x="6060711" y="153949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6" name="Equation" r:id="rId45" imgW="139700" imgH="139700" progId="Equation.DSMT4">
                    <p:embed/>
                  </p:oleObj>
                </mc:Choice>
                <mc:Fallback>
                  <p:oleObj name="Equation" r:id="rId4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711" y="153949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083599"/>
                </p:ext>
              </p:extLst>
            </p:nvPr>
          </p:nvGraphicFramePr>
          <p:xfrm>
            <a:off x="6831939" y="67685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7" name="Equation" r:id="rId46" imgW="139700" imgH="139700" progId="Equation.DSMT4">
                    <p:embed/>
                  </p:oleObj>
                </mc:Choice>
                <mc:Fallback>
                  <p:oleObj name="Equation" r:id="rId4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939" y="67685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071623"/>
                </p:ext>
              </p:extLst>
            </p:nvPr>
          </p:nvGraphicFramePr>
          <p:xfrm>
            <a:off x="8084032" y="67685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8" name="Equation" r:id="rId47" imgW="139700" imgH="139700" progId="Equation.DSMT4">
                    <p:embed/>
                  </p:oleObj>
                </mc:Choice>
                <mc:Fallback>
                  <p:oleObj name="Equation" r:id="rId4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4032" y="67685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316364"/>
                </p:ext>
              </p:extLst>
            </p:nvPr>
          </p:nvGraphicFramePr>
          <p:xfrm>
            <a:off x="8825546" y="1474083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49" name="Equation" r:id="rId48" imgW="139700" imgH="139700" progId="Equation.DSMT4">
                    <p:embed/>
                  </p:oleObj>
                </mc:Choice>
                <mc:Fallback>
                  <p:oleObj name="Equation" r:id="rId4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5546" y="1474083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823717"/>
                </p:ext>
              </p:extLst>
            </p:nvPr>
          </p:nvGraphicFramePr>
          <p:xfrm>
            <a:off x="8856663" y="254000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0" name="Equation" r:id="rId49" imgW="139700" imgH="139700" progId="Equation.DSMT4">
                    <p:embed/>
                  </p:oleObj>
                </mc:Choice>
                <mc:Fallback>
                  <p:oleObj name="Equation" r:id="rId4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6663" y="254000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9245896"/>
                </p:ext>
              </p:extLst>
            </p:nvPr>
          </p:nvGraphicFramePr>
          <p:xfrm>
            <a:off x="8146890" y="333805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1" name="Equation" r:id="rId50" imgW="139700" imgH="139700" progId="Equation.DSMT4">
                    <p:embed/>
                  </p:oleObj>
                </mc:Choice>
                <mc:Fallback>
                  <p:oleObj name="Equation" r:id="rId5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6890" y="333805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021896"/>
                </p:ext>
              </p:extLst>
            </p:nvPr>
          </p:nvGraphicFramePr>
          <p:xfrm>
            <a:off x="6831939" y="3363112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2" name="Equation" r:id="rId51" imgW="139700" imgH="139700" progId="Equation.DSMT4">
                    <p:embed/>
                  </p:oleObj>
                </mc:Choice>
                <mc:Fallback>
                  <p:oleObj name="Equation" r:id="rId5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939" y="3363112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573489"/>
                </p:ext>
              </p:extLst>
            </p:nvPr>
          </p:nvGraphicFramePr>
          <p:xfrm>
            <a:off x="6111937" y="2654300"/>
            <a:ext cx="2365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3" name="Equation" r:id="rId52" imgW="139700" imgH="139700" progId="Equation.DSMT4">
                    <p:embed/>
                  </p:oleObj>
                </mc:Choice>
                <mc:Fallback>
                  <p:oleObj name="Equation" r:id="rId5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937" y="2654300"/>
                          <a:ext cx="23653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779759"/>
                </p:ext>
              </p:extLst>
            </p:nvPr>
          </p:nvGraphicFramePr>
          <p:xfrm>
            <a:off x="7926388" y="220663"/>
            <a:ext cx="5318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4" name="Equation" r:id="rId53" imgW="317500" imgH="177800" progId="Equation.DSMT4">
                    <p:embed/>
                  </p:oleObj>
                </mc:Choice>
                <mc:Fallback>
                  <p:oleObj name="Equation" r:id="rId53" imgW="317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388" y="220663"/>
                          <a:ext cx="5318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726339" y="976650"/>
            <a:ext cx="457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Using an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inside the sphere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067" y="3546595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" name="Oval 1"/>
          <p:cNvSpPr/>
          <p:nvPr/>
        </p:nvSpPr>
        <p:spPr>
          <a:xfrm>
            <a:off x="7391353" y="1936340"/>
            <a:ext cx="406400" cy="406400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764744" flipV="1">
            <a:off x="7073825" y="2378674"/>
            <a:ext cx="592289" cy="1313848"/>
          </a:xfrm>
          <a:custGeom>
            <a:avLst/>
            <a:gdLst>
              <a:gd name="connsiteX0" fmla="*/ 592289 w 592289"/>
              <a:gd name="connsiteY0" fmla="*/ 1524000 h 1524000"/>
              <a:gd name="connsiteX1" fmla="*/ 8089 w 592289"/>
              <a:gd name="connsiteY1" fmla="*/ 901700 h 1524000"/>
              <a:gd name="connsiteX2" fmla="*/ 236689 w 592289"/>
              <a:gd name="connsiteY2" fmla="*/ 292100 h 1524000"/>
              <a:gd name="connsiteX3" fmla="*/ 20789 w 592289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289" h="1524000">
                <a:moveTo>
                  <a:pt x="592289" y="1524000"/>
                </a:moveTo>
                <a:cubicBezTo>
                  <a:pt x="329822" y="1315508"/>
                  <a:pt x="67356" y="1107017"/>
                  <a:pt x="8089" y="901700"/>
                </a:cubicBezTo>
                <a:cubicBezTo>
                  <a:pt x="-51178" y="696383"/>
                  <a:pt x="234572" y="442383"/>
                  <a:pt x="236689" y="292100"/>
                </a:cubicBezTo>
                <a:cubicBezTo>
                  <a:pt x="238806" y="141817"/>
                  <a:pt x="129797" y="70908"/>
                  <a:pt x="20789" y="0"/>
                </a:cubicBezTo>
              </a:path>
            </a:pathLst>
          </a:cu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94967" y="3359997"/>
            <a:ext cx="2653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f.) What does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graph</a:t>
            </a:r>
            <a:r>
              <a:rPr lang="en-US" sz="2000" dirty="0">
                <a:latin typeface="Times New Roman"/>
                <a:cs typeface="Times New Roman"/>
              </a:rPr>
              <a:t> look like 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E-field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as a vector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versus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738403" y="3946412"/>
            <a:ext cx="0" cy="25753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573303" y="5073993"/>
            <a:ext cx="517905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452903" y="5073100"/>
            <a:ext cx="870640" cy="893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75" idx="5"/>
          </p:cNvCxnSpPr>
          <p:nvPr/>
        </p:nvCxnSpPr>
        <p:spPr>
          <a:xfrm>
            <a:off x="5454490" y="5346700"/>
            <a:ext cx="5453" cy="248013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05904"/>
              </p:ext>
            </p:extLst>
          </p:nvPr>
        </p:nvGraphicFramePr>
        <p:xfrm>
          <a:off x="3308027" y="3946412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5" name="Equation" r:id="rId55" imgW="190500" imgH="279400" progId="Equation.DSMT4">
                  <p:embed/>
                </p:oleObj>
              </mc:Choice>
              <mc:Fallback>
                <p:oleObj name="Equation" r:id="rId55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027" y="3946412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18658"/>
              </p:ext>
            </p:extLst>
          </p:nvPr>
        </p:nvGraphicFramePr>
        <p:xfrm>
          <a:off x="8444863" y="5106781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6" name="Equation" r:id="rId57" imgW="101600" imgH="127000" progId="Equation.DSMT4">
                  <p:embed/>
                </p:oleObj>
              </mc:Choice>
              <mc:Fallback>
                <p:oleObj name="Equation" r:id="rId5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863" y="5106781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23228"/>
              </p:ext>
            </p:extLst>
          </p:nvPr>
        </p:nvGraphicFramePr>
        <p:xfrm>
          <a:off x="4184490" y="5106781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7" name="Equation" r:id="rId59" imgW="114300" imgH="127000" progId="Equation.DSMT4">
                  <p:embed/>
                </p:oleObj>
              </mc:Choice>
              <mc:Fallback>
                <p:oleObj name="Equation" r:id="rId59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490" y="5106781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99804"/>
              </p:ext>
            </p:extLst>
          </p:nvPr>
        </p:nvGraphicFramePr>
        <p:xfrm>
          <a:off x="5373528" y="5072406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8" name="Equation" r:id="rId61" imgW="127000" imgH="165100" progId="Equation.DSMT4">
                  <p:embed/>
                </p:oleObj>
              </mc:Choice>
              <mc:Fallback>
                <p:oleObj name="Equation" r:id="rId61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528" y="5072406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>
            <a:stCxn id="76" idx="0"/>
          </p:cNvCxnSpPr>
          <p:nvPr/>
        </p:nvCxnSpPr>
        <p:spPr>
          <a:xfrm flipH="1">
            <a:off x="6323543" y="4634950"/>
            <a:ext cx="897" cy="45243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 flipV="1">
            <a:off x="4285193" y="5594713"/>
            <a:ext cx="1174750" cy="984800"/>
          </a:xfrm>
          <a:custGeom>
            <a:avLst/>
            <a:gdLst>
              <a:gd name="connsiteX0" fmla="*/ 0 w 1174750"/>
              <a:gd name="connsiteY0" fmla="*/ 0 h 1162050"/>
              <a:gd name="connsiteX1" fmla="*/ 215900 w 1174750"/>
              <a:gd name="connsiteY1" fmla="*/ 311150 h 1162050"/>
              <a:gd name="connsiteX2" fmla="*/ 469900 w 1174750"/>
              <a:gd name="connsiteY2" fmla="*/ 584200 h 1162050"/>
              <a:gd name="connsiteX3" fmla="*/ 717550 w 1174750"/>
              <a:gd name="connsiteY3" fmla="*/ 812800 h 1162050"/>
              <a:gd name="connsiteX4" fmla="*/ 996950 w 1174750"/>
              <a:gd name="connsiteY4" fmla="*/ 1028700 h 1162050"/>
              <a:gd name="connsiteX5" fmla="*/ 1174750 w 1174750"/>
              <a:gd name="connsiteY5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4750" h="1162050">
                <a:moveTo>
                  <a:pt x="0" y="0"/>
                </a:moveTo>
                <a:cubicBezTo>
                  <a:pt x="68791" y="106891"/>
                  <a:pt x="137583" y="213783"/>
                  <a:pt x="215900" y="311150"/>
                </a:cubicBezTo>
                <a:cubicBezTo>
                  <a:pt x="294217" y="408517"/>
                  <a:pt x="386292" y="500592"/>
                  <a:pt x="469900" y="584200"/>
                </a:cubicBezTo>
                <a:cubicBezTo>
                  <a:pt x="553508" y="667808"/>
                  <a:pt x="629708" y="738717"/>
                  <a:pt x="717550" y="812800"/>
                </a:cubicBezTo>
                <a:cubicBezTo>
                  <a:pt x="805392" y="886883"/>
                  <a:pt x="920750" y="970492"/>
                  <a:pt x="996950" y="1028700"/>
                </a:cubicBezTo>
                <a:cubicBezTo>
                  <a:pt x="1073150" y="1086908"/>
                  <a:pt x="1174750" y="1162050"/>
                  <a:pt x="1174750" y="11620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324440" y="4634950"/>
            <a:ext cx="2419350" cy="349250"/>
          </a:xfrm>
          <a:custGeom>
            <a:avLst/>
            <a:gdLst>
              <a:gd name="connsiteX0" fmla="*/ 0 w 2419350"/>
              <a:gd name="connsiteY0" fmla="*/ 0 h 349250"/>
              <a:gd name="connsiteX1" fmla="*/ 412750 w 2419350"/>
              <a:gd name="connsiteY1" fmla="*/ 133350 h 349250"/>
              <a:gd name="connsiteX2" fmla="*/ 946150 w 2419350"/>
              <a:gd name="connsiteY2" fmla="*/ 247650 h 349250"/>
              <a:gd name="connsiteX3" fmla="*/ 1701800 w 2419350"/>
              <a:gd name="connsiteY3" fmla="*/ 330200 h 349250"/>
              <a:gd name="connsiteX4" fmla="*/ 2419350 w 2419350"/>
              <a:gd name="connsiteY4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350" h="349250">
                <a:moveTo>
                  <a:pt x="0" y="0"/>
                </a:moveTo>
                <a:cubicBezTo>
                  <a:pt x="127529" y="46037"/>
                  <a:pt x="255058" y="92075"/>
                  <a:pt x="412750" y="133350"/>
                </a:cubicBezTo>
                <a:cubicBezTo>
                  <a:pt x="570442" y="174625"/>
                  <a:pt x="731308" y="214842"/>
                  <a:pt x="946150" y="247650"/>
                </a:cubicBezTo>
                <a:cubicBezTo>
                  <a:pt x="1160992" y="280458"/>
                  <a:pt x="1456267" y="313267"/>
                  <a:pt x="1701800" y="330200"/>
                </a:cubicBezTo>
                <a:cubicBezTo>
                  <a:pt x="1947333" y="347133"/>
                  <a:pt x="2419350" y="349250"/>
                  <a:pt x="2419350" y="3492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19444"/>
              </p:ext>
            </p:extLst>
          </p:nvPr>
        </p:nvGraphicFramePr>
        <p:xfrm>
          <a:off x="6217873" y="5104499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9" name="Equation" r:id="rId63" imgW="114300" imgH="127000" progId="Equation.DSMT4">
                  <p:embed/>
                </p:oleObj>
              </mc:Choice>
              <mc:Fallback>
                <p:oleObj name="Equation" r:id="rId63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873" y="5104499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Connector 80"/>
          <p:cNvCxnSpPr/>
          <p:nvPr/>
        </p:nvCxnSpPr>
        <p:spPr>
          <a:xfrm>
            <a:off x="4279740" y="5346700"/>
            <a:ext cx="5453" cy="1175093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738403" y="5073100"/>
            <a:ext cx="541337" cy="893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97864"/>
              </p:ext>
            </p:extLst>
          </p:nvPr>
        </p:nvGraphicFramePr>
        <p:xfrm>
          <a:off x="6819900" y="4287253"/>
          <a:ext cx="749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0" name="Equation" r:id="rId65" imgW="698500" imgH="469900" progId="Equation.DSMT4">
                  <p:embed/>
                </p:oleObj>
              </mc:Choice>
              <mc:Fallback>
                <p:oleObj name="Equation" r:id="rId65" imgW="698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6819900" y="4287253"/>
                        <a:ext cx="7493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371144"/>
              </p:ext>
            </p:extLst>
          </p:nvPr>
        </p:nvGraphicFramePr>
        <p:xfrm>
          <a:off x="4797426" y="6006768"/>
          <a:ext cx="8588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1" name="Equation" r:id="rId67" imgW="800100" imgH="469900" progId="Equation.DSMT4">
                  <p:embed/>
                </p:oleObj>
              </mc:Choice>
              <mc:Fallback>
                <p:oleObj name="Equation" r:id="rId67" imgW="800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4797426" y="6006768"/>
                        <a:ext cx="8588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4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1"/>
            </p:par>
          </p:childTnLst>
        </p:cTn>
      </p:par>
    </p:tnLst>
    <p:bldLst>
      <p:bldP spid="44" grpId="0"/>
      <p:bldP spid="36" grpId="0"/>
      <p:bldP spid="2" grpId="0" animBg="1"/>
      <p:bldP spid="3" grpId="0" animBg="1"/>
      <p:bldP spid="65" grpId="0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487983" y="5187057"/>
            <a:ext cx="850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In reality, electrons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are drawn from</a:t>
            </a:r>
            <a:r>
              <a:rPr lang="en-US" sz="2000" dirty="0">
                <a:latin typeface="Times New Roman"/>
                <a:cs typeface="Times New Roman"/>
              </a:rPr>
              <a:t> the shell’s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outside edge</a:t>
            </a:r>
            <a:r>
              <a:rPr lang="en-US" sz="2000" dirty="0">
                <a:latin typeface="Times New Roman"/>
                <a:cs typeface="Times New Roman"/>
              </a:rPr>
              <a:t>, leaving it with a net charge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migrating through the shell to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edge </a:t>
            </a:r>
            <a:r>
              <a:rPr lang="en-US" sz="2000" dirty="0">
                <a:latin typeface="Times New Roman"/>
                <a:cs typeface="Times New Roman"/>
              </a:rPr>
              <a:t>where they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jump to the insulator </a:t>
            </a:r>
            <a:r>
              <a:rPr lang="en-US" sz="2000" dirty="0">
                <a:latin typeface="Times New Roman"/>
                <a:cs typeface="Times New Roman"/>
              </a:rPr>
              <a:t>(that’s how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shell becomes more positive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983" y="2358324"/>
            <a:ext cx="5069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An important point, </a:t>
            </a:r>
            <a:r>
              <a:rPr lang="en-US" sz="2000" dirty="0">
                <a:latin typeface="Times New Roman"/>
                <a:cs typeface="Times New Roman"/>
              </a:rPr>
              <a:t>which I haven’t men-</a:t>
            </a:r>
            <a:r>
              <a:rPr lang="en-US" sz="2000" dirty="0" err="1">
                <a:latin typeface="Times New Roman"/>
                <a:cs typeface="Times New Roman"/>
              </a:rPr>
              <a:t>tioned</a:t>
            </a:r>
            <a:r>
              <a:rPr lang="en-US" sz="2000" dirty="0">
                <a:latin typeface="Times New Roman"/>
                <a:cs typeface="Times New Roman"/>
              </a:rPr>
              <a:t> yet, is that physicist have no qualms about looking at situations like this from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perspective</a:t>
            </a:r>
            <a:r>
              <a:rPr lang="en-US" sz="2000" dirty="0">
                <a:latin typeface="Times New Roman"/>
                <a:cs typeface="Times New Roman"/>
              </a:rPr>
              <a:t> of the motion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22.)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15041"/>
            <a:ext cx="606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Real Fun With a Twist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7" y="884944"/>
            <a:ext cx="5561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6: Let’s assume </a:t>
            </a:r>
            <a:r>
              <a:rPr lang="en-US" sz="2000" dirty="0">
                <a:latin typeface="Times New Roman"/>
                <a:cs typeface="Times New Roman"/>
              </a:rPr>
              <a:t>that someone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touches an insulator</a:t>
            </a:r>
            <a:r>
              <a:rPr lang="en-US" sz="2000" dirty="0">
                <a:latin typeface="Times New Roman"/>
                <a:cs typeface="Times New Roman"/>
              </a:rPr>
              <a:t> to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of the conducting shell</a:t>
            </a:r>
            <a:r>
              <a:rPr lang="en-US" sz="2000" dirty="0">
                <a:latin typeface="Times New Roman"/>
                <a:cs typeface="Times New Roman"/>
              </a:rPr>
              <a:t>, and in doing so transfers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Q’s</a:t>
            </a:r>
            <a:r>
              <a:rPr lang="en-US" sz="2000" dirty="0">
                <a:latin typeface="Times New Roman"/>
                <a:cs typeface="Times New Roman"/>
              </a:rPr>
              <a:t> worth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to the shell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What is going to happen in that case?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83" y="3558837"/>
            <a:ext cx="850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.  That is not what is really happening, but you can view theoretical situations as though it </a:t>
            </a:r>
            <a:r>
              <a:rPr lang="en-US" sz="2000" i="1" dirty="0">
                <a:latin typeface="Times New Roman"/>
                <a:cs typeface="Times New Roman"/>
              </a:rPr>
              <a:t>was </a:t>
            </a:r>
            <a:r>
              <a:rPr lang="en-US" sz="2000" dirty="0">
                <a:latin typeface="Times New Roman"/>
                <a:cs typeface="Times New Roman"/>
              </a:rPr>
              <a:t>happening, and come out with reasonable conclusion.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423024" y="385386"/>
            <a:ext cx="2403412" cy="2403412"/>
          </a:xfrm>
          <a:prstGeom prst="donut">
            <a:avLst>
              <a:gd name="adj" fmla="val 21945"/>
            </a:avLst>
          </a:prstGeom>
          <a:solidFill>
            <a:srgbClr val="FFFF00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0361"/>
              </p:ext>
            </p:extLst>
          </p:nvPr>
        </p:nvGraphicFramePr>
        <p:xfrm>
          <a:off x="7413523" y="167938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0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523" y="167938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44115"/>
              </p:ext>
            </p:extLst>
          </p:nvPr>
        </p:nvGraphicFramePr>
        <p:xfrm>
          <a:off x="7557225" y="2765969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1" name="Equation" r:id="rId5" imgW="139700" imgH="139700" progId="Equation.DSMT4">
                  <p:embed/>
                </p:oleObj>
              </mc:Choice>
              <mc:Fallback>
                <p:oleObj name="Equation" r:id="rId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25" y="2765969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63723"/>
              </p:ext>
            </p:extLst>
          </p:nvPr>
        </p:nvGraphicFramePr>
        <p:xfrm>
          <a:off x="8815388" y="1446918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388" y="1446918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25783"/>
              </p:ext>
            </p:extLst>
          </p:nvPr>
        </p:nvGraphicFramePr>
        <p:xfrm>
          <a:off x="6328568" y="950139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3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568" y="950139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22396"/>
              </p:ext>
            </p:extLst>
          </p:nvPr>
        </p:nvGraphicFramePr>
        <p:xfrm>
          <a:off x="8615299" y="80043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4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299" y="80043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25407"/>
              </p:ext>
            </p:extLst>
          </p:nvPr>
        </p:nvGraphicFramePr>
        <p:xfrm>
          <a:off x="6752293" y="434566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5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293" y="434566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424931"/>
              </p:ext>
            </p:extLst>
          </p:nvPr>
        </p:nvGraphicFramePr>
        <p:xfrm>
          <a:off x="8161998" y="354238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6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998" y="354238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81319"/>
              </p:ext>
            </p:extLst>
          </p:nvPr>
        </p:nvGraphicFramePr>
        <p:xfrm>
          <a:off x="8250355" y="2529316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7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355" y="2529316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9839"/>
              </p:ext>
            </p:extLst>
          </p:nvPr>
        </p:nvGraphicFramePr>
        <p:xfrm>
          <a:off x="8672366" y="207676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8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366" y="207676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922416" y="2994569"/>
            <a:ext cx="203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charge ends up here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960" y="4168894"/>
            <a:ext cx="8350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Doing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this case </a:t>
            </a:r>
            <a:r>
              <a:rPr lang="en-US" sz="2000" dirty="0">
                <a:latin typeface="Times New Roman"/>
                <a:cs typeface="Times New Roman"/>
              </a:rPr>
              <a:t>suggests the following will happen: 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bits of positive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making up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transferred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migrate to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outside edge of the shell leaving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it with </a:t>
            </a:r>
            <a:r>
              <a:rPr lang="en-US" sz="2000" dirty="0">
                <a:latin typeface="Times New Roman"/>
                <a:cs typeface="Times New Roman"/>
              </a:rPr>
              <a:t>a net charge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 on that surface.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583200"/>
              </p:ext>
            </p:extLst>
          </p:nvPr>
        </p:nvGraphicFramePr>
        <p:xfrm>
          <a:off x="6846216" y="2569413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69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216" y="2569413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69693"/>
              </p:ext>
            </p:extLst>
          </p:nvPr>
        </p:nvGraphicFramePr>
        <p:xfrm>
          <a:off x="6387428" y="2129692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70"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428" y="2129692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34030"/>
              </p:ext>
            </p:extLst>
          </p:nvPr>
        </p:nvGraphicFramePr>
        <p:xfrm>
          <a:off x="6186928" y="1561218"/>
          <a:ext cx="236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71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928" y="1561218"/>
                        <a:ext cx="2365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589588" y="2300716"/>
            <a:ext cx="927039" cy="369332"/>
            <a:chOff x="5767388" y="2656316"/>
            <a:chExt cx="927039" cy="369332"/>
          </a:xfrm>
        </p:grpSpPr>
        <p:graphicFrame>
          <p:nvGraphicFramePr>
            <p:cNvPr id="8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114163"/>
                </p:ext>
              </p:extLst>
            </p:nvPr>
          </p:nvGraphicFramePr>
          <p:xfrm>
            <a:off x="5767388" y="2686050"/>
            <a:ext cx="255587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572" name="Equation" r:id="rId24" imgW="152400" imgH="177800" progId="Equation.DSMT4">
                    <p:embed/>
                  </p:oleObj>
                </mc:Choice>
                <mc:Fallback>
                  <p:oleObj name="Equation" r:id="rId24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7388" y="2686050"/>
                          <a:ext cx="255587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958328" y="265631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added</a:t>
              </a:r>
            </a:p>
          </p:txBody>
        </p:sp>
      </p:grpSp>
      <p:sp>
        <p:nvSpPr>
          <p:cNvPr id="94" name="Freeform 93"/>
          <p:cNvSpPr/>
          <p:nvPr/>
        </p:nvSpPr>
        <p:spPr>
          <a:xfrm rot="638833" flipH="1">
            <a:off x="6583362" y="1521661"/>
            <a:ext cx="641319" cy="1041400"/>
          </a:xfrm>
          <a:custGeom>
            <a:avLst/>
            <a:gdLst>
              <a:gd name="connsiteX0" fmla="*/ 641319 w 641319"/>
              <a:gd name="connsiteY0" fmla="*/ 1041400 h 1041400"/>
              <a:gd name="connsiteX1" fmla="*/ 6319 w 641319"/>
              <a:gd name="connsiteY1" fmla="*/ 228600 h 1041400"/>
              <a:gd name="connsiteX2" fmla="*/ 298419 w 64131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19" h="1041400">
                <a:moveTo>
                  <a:pt x="641319" y="1041400"/>
                </a:moveTo>
                <a:cubicBezTo>
                  <a:pt x="352394" y="721783"/>
                  <a:pt x="63469" y="402167"/>
                  <a:pt x="6319" y="228600"/>
                </a:cubicBezTo>
                <a:cubicBezTo>
                  <a:pt x="-50831" y="55033"/>
                  <a:pt x="298419" y="0"/>
                  <a:pt x="29841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661400" y="2311400"/>
            <a:ext cx="362709" cy="876300"/>
          </a:xfrm>
          <a:custGeom>
            <a:avLst/>
            <a:gdLst>
              <a:gd name="connsiteX0" fmla="*/ 203200 w 362709"/>
              <a:gd name="connsiteY0" fmla="*/ 876300 h 876300"/>
              <a:gd name="connsiteX1" fmla="*/ 355600 w 362709"/>
              <a:gd name="connsiteY1" fmla="*/ 317500 h 876300"/>
              <a:gd name="connsiteX2" fmla="*/ 0 w 362709"/>
              <a:gd name="connsiteY2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709" h="876300">
                <a:moveTo>
                  <a:pt x="203200" y="876300"/>
                </a:moveTo>
                <a:cubicBezTo>
                  <a:pt x="296333" y="669925"/>
                  <a:pt x="389467" y="463550"/>
                  <a:pt x="355600" y="317500"/>
                </a:cubicBezTo>
                <a:cubicBezTo>
                  <a:pt x="321733" y="171450"/>
                  <a:pt x="0" y="0"/>
                  <a:pt x="0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92416" y="1467517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559248"/>
            <a:ext cx="14060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(which migrates)</a:t>
            </a:r>
          </a:p>
        </p:txBody>
      </p:sp>
    </p:spTree>
    <p:extLst>
      <p:ext uri="{BB962C8B-B14F-4D97-AF65-F5344CB8AC3E}">
        <p14:creationId xmlns:p14="http://schemas.microsoft.com/office/powerpoint/2010/main" val="1439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3"/>
            </p:par>
          </p:childTnLst>
        </p:cTn>
      </p:par>
    </p:tnLst>
    <p:bldLst>
      <p:bldP spid="70" grpId="0"/>
      <p:bldP spid="44" grpId="0"/>
      <p:bldP spid="48" grpId="0"/>
      <p:bldP spid="96" grpId="0"/>
      <p:bldP spid="4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nut 30"/>
          <p:cNvSpPr/>
          <p:nvPr/>
        </p:nvSpPr>
        <p:spPr>
          <a:xfrm>
            <a:off x="6043247" y="354307"/>
            <a:ext cx="4618849" cy="4618848"/>
          </a:xfrm>
          <a:prstGeom prst="donut">
            <a:avLst>
              <a:gd name="adj" fmla="val 21945"/>
            </a:avLst>
          </a:prstGeom>
          <a:gradFill flip="none" rotWithShape="1">
            <a:gsLst>
              <a:gs pos="98000">
                <a:srgbClr val="FFFF00"/>
              </a:gs>
              <a:gs pos="2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046" y="884944"/>
            <a:ext cx="51769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7: </a:t>
            </a:r>
            <a:r>
              <a:rPr lang="en-US" sz="2000" dirty="0">
                <a:latin typeface="Times New Roman"/>
                <a:cs typeface="Times New Roman"/>
              </a:rPr>
              <a:t>A thick skinned, insulating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spherical shell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volume charge density           ,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where the constant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               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lang="en-US" sz="2000" dirty="0">
                <a:latin typeface="Times New Roman"/>
                <a:cs typeface="Times New Roman"/>
              </a:rPr>
              <a:t>At its center is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solid conducting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that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charge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on it.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101" y="3045670"/>
            <a:ext cx="51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Derive an expression </a:t>
            </a:r>
            <a:r>
              <a:rPr lang="en-US" sz="2000" dirty="0">
                <a:latin typeface="Times New Roman"/>
                <a:cs typeface="Times New Roman"/>
              </a:rPr>
              <a:t>for the magnitude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&gt; c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23.)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1436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And Even More Fun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83986"/>
              </p:ext>
            </p:extLst>
          </p:nvPr>
        </p:nvGraphicFramePr>
        <p:xfrm>
          <a:off x="7899400" y="1572431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5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572431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186832" y="7911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3863"/>
              </p:ext>
            </p:extLst>
          </p:nvPr>
        </p:nvGraphicFramePr>
        <p:xfrm>
          <a:off x="7960467" y="266063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6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467" y="266063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36618"/>
              </p:ext>
            </p:extLst>
          </p:nvPr>
        </p:nvGraphicFramePr>
        <p:xfrm>
          <a:off x="8840141" y="903777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7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0141" y="903777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02159"/>
              </p:ext>
            </p:extLst>
          </p:nvPr>
        </p:nvGraphicFramePr>
        <p:xfrm>
          <a:off x="4141788" y="1663700"/>
          <a:ext cx="681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8" name="Equation" r:id="rId9" imgW="406400" imgH="203200" progId="Equation.DSMT4">
                  <p:embed/>
                </p:oleObj>
              </mc:Choice>
              <mc:Fallback>
                <p:oleObj name="Equation" r:id="rId9" imgW="406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1788" y="1663700"/>
                        <a:ext cx="681037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Oval 94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37376"/>
              </p:ext>
            </p:extLst>
          </p:nvPr>
        </p:nvGraphicFramePr>
        <p:xfrm>
          <a:off x="8644028" y="293004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9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028" y="293004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68133"/>
              </p:ext>
            </p:extLst>
          </p:nvPr>
        </p:nvGraphicFramePr>
        <p:xfrm>
          <a:off x="8661547" y="2099271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0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7" y="2099271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05325"/>
              </p:ext>
            </p:extLst>
          </p:nvPr>
        </p:nvGraphicFramePr>
        <p:xfrm>
          <a:off x="7783461" y="2083475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1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61" y="2083475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21660"/>
              </p:ext>
            </p:extLst>
          </p:nvPr>
        </p:nvGraphicFramePr>
        <p:xfrm>
          <a:off x="7804719" y="2949634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2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9" y="2949634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1912"/>
              </p:ext>
            </p:extLst>
          </p:nvPr>
        </p:nvGraphicFramePr>
        <p:xfrm>
          <a:off x="8227267" y="1886743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3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1886743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27459"/>
              </p:ext>
            </p:extLst>
          </p:nvPr>
        </p:nvGraphicFramePr>
        <p:xfrm>
          <a:off x="8229969" y="312849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4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69" y="312849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710341"/>
              </p:ext>
            </p:extLst>
          </p:nvPr>
        </p:nvGraphicFramePr>
        <p:xfrm>
          <a:off x="7604699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5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699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19467"/>
              </p:ext>
            </p:extLst>
          </p:nvPr>
        </p:nvGraphicFramePr>
        <p:xfrm>
          <a:off x="8827962" y="2522604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6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962" y="2522604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2327"/>
              </p:ext>
            </p:extLst>
          </p:nvPr>
        </p:nvGraphicFramePr>
        <p:xfrm>
          <a:off x="9472337" y="379693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7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337" y="379693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67931"/>
              </p:ext>
            </p:extLst>
          </p:nvPr>
        </p:nvGraphicFramePr>
        <p:xfrm>
          <a:off x="8237995" y="73755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8" name="Equation" r:id="rId28" imgW="139700" imgH="139700" progId="Equation.DSMT4">
                  <p:embed/>
                </p:oleObj>
              </mc:Choice>
              <mc:Fallback>
                <p:oleObj name="Equation" r:id="rId2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995" y="73755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64830"/>
              </p:ext>
            </p:extLst>
          </p:nvPr>
        </p:nvGraphicFramePr>
        <p:xfrm>
          <a:off x="6434038" y="2532806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9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038" y="2532806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55579"/>
              </p:ext>
            </p:extLst>
          </p:nvPr>
        </p:nvGraphicFramePr>
        <p:xfrm>
          <a:off x="9533517" y="1238699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0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517" y="1238699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32760"/>
              </p:ext>
            </p:extLst>
          </p:nvPr>
        </p:nvGraphicFramePr>
        <p:xfrm>
          <a:off x="6962295" y="3798523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1" name="Equation" r:id="rId31" imgW="139700" imgH="139700" progId="Equation.DSMT4">
                  <p:embed/>
                </p:oleObj>
              </mc:Choice>
              <mc:Fallback>
                <p:oleObj name="Equation" r:id="rId3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3798523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17252"/>
              </p:ext>
            </p:extLst>
          </p:nvPr>
        </p:nvGraphicFramePr>
        <p:xfrm>
          <a:off x="6962295" y="1253027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2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1253027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942447"/>
              </p:ext>
            </p:extLst>
          </p:nvPr>
        </p:nvGraphicFramePr>
        <p:xfrm>
          <a:off x="10057802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3" name="Equation" r:id="rId33" imgW="139700" imgH="139700" progId="Equation.DSMT4">
                  <p:embed/>
                </p:oleObj>
              </mc:Choice>
              <mc:Fallback>
                <p:oleObj name="Equation" r:id="rId3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2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72696"/>
              </p:ext>
            </p:extLst>
          </p:nvPr>
        </p:nvGraphicFramePr>
        <p:xfrm>
          <a:off x="8227267" y="4322047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4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4322047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9408941" flipV="1">
            <a:off x="7949834" y="1452413"/>
            <a:ext cx="200697" cy="127788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346483" y="444500"/>
            <a:ext cx="645117" cy="221613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560713" y="-125133"/>
            <a:ext cx="5571539" cy="5571539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340518" y="501899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8352673" y="2470150"/>
            <a:ext cx="565993" cy="1904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95619"/>
              </p:ext>
            </p:extLst>
          </p:nvPr>
        </p:nvGraphicFramePr>
        <p:xfrm>
          <a:off x="8693150" y="257175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5" name="Equation" r:id="rId35" imgW="114300" imgH="127000" progId="Equation.DSMT4">
                  <p:embed/>
                </p:oleObj>
              </mc:Choice>
              <mc:Fallback>
                <p:oleObj name="Equation" r:id="rId3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150" y="2571750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33506"/>
              </p:ext>
            </p:extLst>
          </p:nvPr>
        </p:nvGraphicFramePr>
        <p:xfrm>
          <a:off x="2316046" y="1939727"/>
          <a:ext cx="11922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6" name="Equation" r:id="rId37" imgW="711200" imgH="190500" progId="Equation.DSMT4">
                  <p:embed/>
                </p:oleObj>
              </mc:Choice>
              <mc:Fallback>
                <p:oleObj name="Equation" r:id="rId37" imgW="711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316046" y="1939727"/>
                        <a:ext cx="1192213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81901" y="3753556"/>
            <a:ext cx="5148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We need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total charge </a:t>
            </a:r>
            <a:r>
              <a:rPr lang="en-US" sz="2000" dirty="0">
                <a:latin typeface="Times New Roman"/>
                <a:cs typeface="Times New Roman"/>
              </a:rPr>
              <a:t>inside a </a:t>
            </a:r>
            <a:r>
              <a:rPr lang="en-US" sz="2000" i="1" dirty="0">
                <a:solidFill>
                  <a:srgbClr val="3366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engulfs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entire charge configuration</a:t>
            </a:r>
            <a:r>
              <a:rPr lang="en-US" sz="2000" dirty="0">
                <a:latin typeface="Times New Roman"/>
                <a:cs typeface="Times New Roman"/>
              </a:rPr>
              <a:t>. 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the center sphere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easy</a:t>
            </a:r>
            <a:r>
              <a:rPr lang="en-US" sz="2000" dirty="0">
                <a:latin typeface="Times New Roman"/>
                <a:cs typeface="Times New Roman"/>
              </a:rPr>
              <a:t>, but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shot through the shell </a:t>
            </a:r>
            <a:r>
              <a:rPr lang="en-US" sz="2000" dirty="0">
                <a:latin typeface="Times New Roman"/>
                <a:cs typeface="Times New Roman"/>
              </a:rPr>
              <a:t>is not so easy as it is slight at the inside and gets heavier as one moves outward (that is, it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isn’t uniform</a:t>
            </a:r>
            <a:r>
              <a:rPr lang="en-US" sz="2000" dirty="0">
                <a:latin typeface="Times New Roman"/>
                <a:cs typeface="Times New Roman"/>
              </a:rPr>
              <a:t>).  To do this, we need to be clever.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833977"/>
              </p:ext>
            </p:extLst>
          </p:nvPr>
        </p:nvGraphicFramePr>
        <p:xfrm>
          <a:off x="6790845" y="4062048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57" name="Equation" r:id="rId39" imgW="101600" imgH="127000" progId="Equation.DSMT4">
                  <p:embed/>
                </p:oleObj>
              </mc:Choice>
              <mc:Fallback>
                <p:oleObj name="Equation" r:id="rId39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845" y="4062048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flipH="1">
            <a:off x="6542405" y="2664569"/>
            <a:ext cx="1804078" cy="212333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  <p:bldLst>
      <p:bldP spid="61" grpId="0" animBg="1"/>
      <p:bldP spid="65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10" y="220673"/>
            <a:ext cx="5348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Define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volume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differentially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thin shell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thickness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dh.  </a:t>
            </a:r>
            <a:r>
              <a:rPr lang="en-US" sz="2000" dirty="0">
                <a:latin typeface="Times New Roman"/>
                <a:cs typeface="Times New Roman"/>
              </a:rPr>
              <a:t>Its magnitude will be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surface area </a:t>
            </a:r>
            <a:r>
              <a:rPr lang="en-US" sz="2000" dirty="0">
                <a:latin typeface="Times New Roman"/>
                <a:cs typeface="Times New Roman"/>
              </a:rPr>
              <a:t>(         ) times its differential thickness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dh</a:t>
            </a:r>
            <a:r>
              <a:rPr lang="en-US" sz="2000" dirty="0">
                <a:latin typeface="Times New Roman"/>
                <a:cs typeface="Times New Roman"/>
              </a:rPr>
              <a:t>, or                         .  With a given volume charge density of          , where    has been evaluated 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we can write:         </a:t>
            </a:r>
          </a:p>
        </p:txBody>
      </p:sp>
      <p:sp>
        <p:nvSpPr>
          <p:cNvPr id="31" name="Donut 30"/>
          <p:cNvSpPr/>
          <p:nvPr/>
        </p:nvSpPr>
        <p:spPr>
          <a:xfrm>
            <a:off x="6043247" y="354307"/>
            <a:ext cx="4618849" cy="4618848"/>
          </a:xfrm>
          <a:prstGeom prst="donut">
            <a:avLst>
              <a:gd name="adj" fmla="val 21945"/>
            </a:avLst>
          </a:prstGeom>
          <a:gradFill flip="none" rotWithShape="1">
            <a:gsLst>
              <a:gs pos="99000">
                <a:srgbClr val="FFFF00"/>
              </a:gs>
              <a:gs pos="2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24.)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93228"/>
              </p:ext>
            </p:extLst>
          </p:nvPr>
        </p:nvGraphicFramePr>
        <p:xfrm>
          <a:off x="7899400" y="1572431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75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572431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03660"/>
              </p:ext>
            </p:extLst>
          </p:nvPr>
        </p:nvGraphicFramePr>
        <p:xfrm>
          <a:off x="7960467" y="266063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76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467" y="266063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Oval 94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73378"/>
              </p:ext>
            </p:extLst>
          </p:nvPr>
        </p:nvGraphicFramePr>
        <p:xfrm>
          <a:off x="8644028" y="293004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77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028" y="293004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70779"/>
              </p:ext>
            </p:extLst>
          </p:nvPr>
        </p:nvGraphicFramePr>
        <p:xfrm>
          <a:off x="8661547" y="2099271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78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7" y="2099271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55557"/>
              </p:ext>
            </p:extLst>
          </p:nvPr>
        </p:nvGraphicFramePr>
        <p:xfrm>
          <a:off x="7783461" y="2083475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79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61" y="2083475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45088"/>
              </p:ext>
            </p:extLst>
          </p:nvPr>
        </p:nvGraphicFramePr>
        <p:xfrm>
          <a:off x="7804719" y="2949634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0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9" y="2949634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57444"/>
              </p:ext>
            </p:extLst>
          </p:nvPr>
        </p:nvGraphicFramePr>
        <p:xfrm>
          <a:off x="8227267" y="1886743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1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1886743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23678"/>
              </p:ext>
            </p:extLst>
          </p:nvPr>
        </p:nvGraphicFramePr>
        <p:xfrm>
          <a:off x="8229969" y="312849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2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69" y="312849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11004"/>
              </p:ext>
            </p:extLst>
          </p:nvPr>
        </p:nvGraphicFramePr>
        <p:xfrm>
          <a:off x="7604699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3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699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51194"/>
              </p:ext>
            </p:extLst>
          </p:nvPr>
        </p:nvGraphicFramePr>
        <p:xfrm>
          <a:off x="8827962" y="2522604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4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962" y="2522604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0203"/>
              </p:ext>
            </p:extLst>
          </p:nvPr>
        </p:nvGraphicFramePr>
        <p:xfrm>
          <a:off x="9472337" y="379693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5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337" y="379693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54034"/>
              </p:ext>
            </p:extLst>
          </p:nvPr>
        </p:nvGraphicFramePr>
        <p:xfrm>
          <a:off x="8237995" y="73755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6" name="Equation" r:id="rId24" imgW="139700" imgH="139700" progId="Equation.DSMT4">
                  <p:embed/>
                </p:oleObj>
              </mc:Choice>
              <mc:Fallback>
                <p:oleObj name="Equation" r:id="rId2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995" y="73755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0993"/>
              </p:ext>
            </p:extLst>
          </p:nvPr>
        </p:nvGraphicFramePr>
        <p:xfrm>
          <a:off x="6434038" y="2532806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7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038" y="2532806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54135"/>
              </p:ext>
            </p:extLst>
          </p:nvPr>
        </p:nvGraphicFramePr>
        <p:xfrm>
          <a:off x="9533517" y="1238699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8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517" y="1238699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2122"/>
              </p:ext>
            </p:extLst>
          </p:nvPr>
        </p:nvGraphicFramePr>
        <p:xfrm>
          <a:off x="6962295" y="3798523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89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3798523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28110"/>
              </p:ext>
            </p:extLst>
          </p:nvPr>
        </p:nvGraphicFramePr>
        <p:xfrm>
          <a:off x="6962295" y="1253027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0" name="Equation" r:id="rId28" imgW="139700" imgH="139700" progId="Equation.DSMT4">
                  <p:embed/>
                </p:oleObj>
              </mc:Choice>
              <mc:Fallback>
                <p:oleObj name="Equation" r:id="rId2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1253027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36899"/>
              </p:ext>
            </p:extLst>
          </p:nvPr>
        </p:nvGraphicFramePr>
        <p:xfrm>
          <a:off x="10057802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1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2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32491"/>
              </p:ext>
            </p:extLst>
          </p:nvPr>
        </p:nvGraphicFramePr>
        <p:xfrm>
          <a:off x="8227267" y="4322047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2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4322047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9408941" flipV="1">
            <a:off x="7949834" y="1452413"/>
            <a:ext cx="200697" cy="127788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352673" y="2470150"/>
            <a:ext cx="565993" cy="1904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1568694" flipV="1">
            <a:off x="3848335" y="-1745376"/>
            <a:ext cx="843445" cy="149585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nut 49"/>
          <p:cNvSpPr/>
          <p:nvPr/>
        </p:nvSpPr>
        <p:spPr>
          <a:xfrm rot="11568694">
            <a:off x="6470520" y="757538"/>
            <a:ext cx="3765723" cy="3765723"/>
          </a:xfrm>
          <a:prstGeom prst="donut">
            <a:avLst>
              <a:gd name="adj" fmla="val 3640"/>
            </a:avLst>
          </a:prstGeom>
          <a:solidFill>
            <a:srgbClr val="FF0000">
              <a:alpha val="74000"/>
            </a:srgb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21349" y="2067731"/>
            <a:ext cx="781051" cy="17449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01031"/>
              </p:ext>
            </p:extLst>
          </p:nvPr>
        </p:nvGraphicFramePr>
        <p:xfrm>
          <a:off x="8824912" y="980046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3" name="Equation" r:id="rId31" imgW="114300" imgH="127000" progId="Equation.DSMT4">
                  <p:embed/>
                </p:oleObj>
              </mc:Choice>
              <mc:Fallback>
                <p:oleObj name="Equation" r:id="rId3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912" y="980046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8346483" y="444500"/>
            <a:ext cx="645117" cy="221613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83912"/>
              </p:ext>
            </p:extLst>
          </p:nvPr>
        </p:nvGraphicFramePr>
        <p:xfrm>
          <a:off x="1346875" y="2405756"/>
          <a:ext cx="2983406" cy="216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4" name="Equation" r:id="rId33" imgW="1739900" imgH="1257300" progId="Equation.DSMT4">
                  <p:embed/>
                </p:oleObj>
              </mc:Choice>
              <mc:Fallback>
                <p:oleObj name="Equation" r:id="rId33" imgW="17399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346875" y="2405756"/>
                        <a:ext cx="2983406" cy="216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Arrow Connector 71"/>
          <p:cNvCxnSpPr/>
          <p:nvPr/>
        </p:nvCxnSpPr>
        <p:spPr>
          <a:xfrm flipH="1" flipV="1">
            <a:off x="6654800" y="2279650"/>
            <a:ext cx="1692686" cy="37970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flipH="1">
            <a:off x="5376846" y="2271516"/>
            <a:ext cx="1200039" cy="431800"/>
          </a:xfrm>
          <a:custGeom>
            <a:avLst/>
            <a:gdLst>
              <a:gd name="connsiteX0" fmla="*/ 838200 w 844468"/>
              <a:gd name="connsiteY0" fmla="*/ 431800 h 431800"/>
              <a:gd name="connsiteX1" fmla="*/ 749300 w 844468"/>
              <a:gd name="connsiteY1" fmla="*/ 76200 h 431800"/>
              <a:gd name="connsiteX2" fmla="*/ 177800 w 844468"/>
              <a:gd name="connsiteY2" fmla="*/ 139700 h 431800"/>
              <a:gd name="connsiteX3" fmla="*/ 0 w 844468"/>
              <a:gd name="connsiteY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468" h="431800">
                <a:moveTo>
                  <a:pt x="838200" y="431800"/>
                </a:moveTo>
                <a:cubicBezTo>
                  <a:pt x="848783" y="278341"/>
                  <a:pt x="859367" y="124883"/>
                  <a:pt x="749300" y="76200"/>
                </a:cubicBezTo>
                <a:cubicBezTo>
                  <a:pt x="639233" y="27517"/>
                  <a:pt x="302683" y="152400"/>
                  <a:pt x="177800" y="139700"/>
                </a:cubicBezTo>
                <a:cubicBezTo>
                  <a:pt x="52917" y="127000"/>
                  <a:pt x="0" y="0"/>
                  <a:pt x="0" y="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43604"/>
              </p:ext>
            </p:extLst>
          </p:nvPr>
        </p:nvGraphicFramePr>
        <p:xfrm>
          <a:off x="7224713" y="2155825"/>
          <a:ext cx="2143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5" name="Equation" r:id="rId35" imgW="127000" imgH="165100" progId="Equation.DSMT4">
                  <p:embed/>
                </p:oleObj>
              </mc:Choice>
              <mc:Fallback>
                <p:oleObj name="Equation" r:id="rId35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155825"/>
                        <a:ext cx="21431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26564"/>
              </p:ext>
            </p:extLst>
          </p:nvPr>
        </p:nvGraphicFramePr>
        <p:xfrm>
          <a:off x="6202680" y="371340"/>
          <a:ext cx="339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6" name="Equation" r:id="rId37" imgW="203200" imgH="203200" progId="Equation.DSMT4">
                  <p:embed/>
                </p:oleObj>
              </mc:Choice>
              <mc:Fallback>
                <p:oleObj name="Equation" r:id="rId37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680" y="371340"/>
                        <a:ext cx="339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226220"/>
              </p:ext>
            </p:extLst>
          </p:nvPr>
        </p:nvGraphicFramePr>
        <p:xfrm>
          <a:off x="5233366" y="2726519"/>
          <a:ext cx="3397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7" name="Equation" r:id="rId39" imgW="203200" imgH="165100" progId="Equation.DSMT4">
                  <p:embed/>
                </p:oleObj>
              </mc:Choice>
              <mc:Fallback>
                <p:oleObj name="Equation" r:id="rId39" imgW="203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366" y="2726519"/>
                        <a:ext cx="33972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615056"/>
              </p:ext>
            </p:extLst>
          </p:nvPr>
        </p:nvGraphicFramePr>
        <p:xfrm>
          <a:off x="8693150" y="257175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8" name="Equation" r:id="rId41" imgW="114300" imgH="127000" progId="Equation.DSMT4">
                  <p:embed/>
                </p:oleObj>
              </mc:Choice>
              <mc:Fallback>
                <p:oleObj name="Equation" r:id="rId4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150" y="2571750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>
          <a:xfrm>
            <a:off x="6502400" y="720126"/>
            <a:ext cx="901700" cy="407308"/>
          </a:xfrm>
          <a:custGeom>
            <a:avLst/>
            <a:gdLst>
              <a:gd name="connsiteX0" fmla="*/ 0 w 901700"/>
              <a:gd name="connsiteY0" fmla="*/ 26240 h 407308"/>
              <a:gd name="connsiteX1" fmla="*/ 304800 w 901700"/>
              <a:gd name="connsiteY1" fmla="*/ 407240 h 407308"/>
              <a:gd name="connsiteX2" fmla="*/ 457200 w 901700"/>
              <a:gd name="connsiteY2" fmla="*/ 840 h 407308"/>
              <a:gd name="connsiteX3" fmla="*/ 901700 w 901700"/>
              <a:gd name="connsiteY3" fmla="*/ 292940 h 40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407308">
                <a:moveTo>
                  <a:pt x="0" y="26240"/>
                </a:moveTo>
                <a:cubicBezTo>
                  <a:pt x="114300" y="218856"/>
                  <a:pt x="228600" y="411473"/>
                  <a:pt x="304800" y="407240"/>
                </a:cubicBezTo>
                <a:cubicBezTo>
                  <a:pt x="381000" y="403007"/>
                  <a:pt x="357717" y="19890"/>
                  <a:pt x="457200" y="840"/>
                </a:cubicBezTo>
                <a:cubicBezTo>
                  <a:pt x="556683" y="-18210"/>
                  <a:pt x="901700" y="292940"/>
                  <a:pt x="901700" y="29294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43709"/>
              </p:ext>
            </p:extLst>
          </p:nvPr>
        </p:nvGraphicFramePr>
        <p:xfrm>
          <a:off x="3653742" y="1488056"/>
          <a:ext cx="644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99" name="Equation" r:id="rId43" imgW="368300" imgH="203200" progId="Equation.DSMT4">
                  <p:embed/>
                </p:oleObj>
              </mc:Choice>
              <mc:Fallback>
                <p:oleObj name="Equation" r:id="rId43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53742" y="1488056"/>
                        <a:ext cx="6445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864879"/>
              </p:ext>
            </p:extLst>
          </p:nvPr>
        </p:nvGraphicFramePr>
        <p:xfrm>
          <a:off x="3066336" y="1121957"/>
          <a:ext cx="17557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00" name="Equation" r:id="rId45" imgW="1054100" imgH="279400" progId="Equation.DSMT4">
                  <p:embed/>
                </p:oleObj>
              </mc:Choice>
              <mc:Fallback>
                <p:oleObj name="Equation" r:id="rId45" imgW="1054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66336" y="1121957"/>
                        <a:ext cx="1755775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5050"/>
              </p:ext>
            </p:extLst>
          </p:nvPr>
        </p:nvGraphicFramePr>
        <p:xfrm>
          <a:off x="3766662" y="863974"/>
          <a:ext cx="7318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01" name="Equation" r:id="rId47" imgW="419100" imgH="203200" progId="Equation.DSMT4">
                  <p:embed/>
                </p:oleObj>
              </mc:Choice>
              <mc:Fallback>
                <p:oleObj name="Equation" r:id="rId47" imgW="419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766662" y="863974"/>
                        <a:ext cx="731837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907"/>
              </p:ext>
            </p:extLst>
          </p:nvPr>
        </p:nvGraphicFramePr>
        <p:xfrm>
          <a:off x="5020686" y="1540719"/>
          <a:ext cx="222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02" name="Equation" r:id="rId49" imgW="127000" imgH="165100" progId="Equation.DSMT4">
                  <p:embed/>
                </p:oleObj>
              </mc:Choice>
              <mc:Fallback>
                <p:oleObj name="Equation" r:id="rId49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5020686" y="1540719"/>
                        <a:ext cx="2222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404935" y="5120845"/>
            <a:ext cx="569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this, </a:t>
            </a:r>
            <a:r>
              <a:rPr lang="en-US" sz="2000" dirty="0">
                <a:latin typeface="Times New Roman"/>
                <a:cs typeface="Times New Roman"/>
              </a:rPr>
              <a:t>we 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determine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shot through the entire shell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r>
              <a:rPr lang="en-US" sz="2000" dirty="0">
                <a:latin typeface="Times New Roman"/>
                <a:cs typeface="Times New Roman"/>
              </a:rPr>
              <a:t> through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just part </a:t>
            </a:r>
            <a:r>
              <a:rPr lang="en-US" sz="2000" dirty="0">
                <a:latin typeface="Times New Roman"/>
                <a:cs typeface="Times New Roman"/>
              </a:rPr>
              <a:t>of the shell.</a:t>
            </a:r>
          </a:p>
        </p:txBody>
      </p:sp>
      <p:sp>
        <p:nvSpPr>
          <p:cNvPr id="79" name="Oval 78"/>
          <p:cNvSpPr/>
          <p:nvPr/>
        </p:nvSpPr>
        <p:spPr>
          <a:xfrm>
            <a:off x="5560713" y="-125133"/>
            <a:ext cx="5571539" cy="5571539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340518" y="501899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graphicFrame>
        <p:nvGraphicFramePr>
          <p:cNvPr id="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31627"/>
              </p:ext>
            </p:extLst>
          </p:nvPr>
        </p:nvGraphicFramePr>
        <p:xfrm>
          <a:off x="6790845" y="4062048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03" name="Equation" r:id="rId51" imgW="101600" imgH="127000" progId="Equation.DSMT4">
                  <p:embed/>
                </p:oleObj>
              </mc:Choice>
              <mc:Fallback>
                <p:oleObj name="Equation" r:id="rId51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845" y="4062048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Straight Arrow Connector 81"/>
          <p:cNvCxnSpPr/>
          <p:nvPr/>
        </p:nvCxnSpPr>
        <p:spPr>
          <a:xfrm flipH="1">
            <a:off x="6542405" y="2664569"/>
            <a:ext cx="1804078" cy="212333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9"/>
            </p:par>
          </p:childTnLst>
        </p:cTn>
      </p:par>
    </p:tnLst>
    <p:bldLst>
      <p:bldP spid="50" grpId="0" animBg="1"/>
      <p:bldP spid="13" grpId="0" animBg="1"/>
      <p:bldP spid="62" grpId="0" animBg="1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01" y="246662"/>
            <a:ext cx="144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With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25.)</a:t>
            </a:r>
          </a:p>
        </p:txBody>
      </p:sp>
      <p:sp>
        <p:nvSpPr>
          <p:cNvPr id="14" name="Oval 13"/>
          <p:cNvSpPr/>
          <p:nvPr/>
        </p:nvSpPr>
        <p:spPr>
          <a:xfrm>
            <a:off x="4186832" y="7911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99820"/>
              </p:ext>
            </p:extLst>
          </p:nvPr>
        </p:nvGraphicFramePr>
        <p:xfrm>
          <a:off x="639763" y="1549400"/>
          <a:ext cx="478472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95" name="Equation" r:id="rId3" imgW="2959100" imgH="2616200" progId="Equation.DSMT4">
                  <p:embed/>
                </p:oleObj>
              </mc:Choice>
              <mc:Fallback>
                <p:oleObj name="Equation" r:id="rId3" imgW="2959100" imgH="261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763" y="1549400"/>
                        <a:ext cx="4784725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17111"/>
              </p:ext>
            </p:extLst>
          </p:nvPr>
        </p:nvGraphicFramePr>
        <p:xfrm>
          <a:off x="871538" y="261338"/>
          <a:ext cx="17462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96" name="Equation" r:id="rId5" imgW="1066800" imgH="279400" progId="Equation.DSMT4">
                  <p:embed/>
                </p:oleObj>
              </mc:Choice>
              <mc:Fallback>
                <p:oleObj name="Equation" r:id="rId5" imgW="1066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1538" y="261338"/>
                        <a:ext cx="17462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onut 51"/>
          <p:cNvSpPr/>
          <p:nvPr/>
        </p:nvSpPr>
        <p:spPr>
          <a:xfrm>
            <a:off x="6043247" y="354307"/>
            <a:ext cx="4618849" cy="4618848"/>
          </a:xfrm>
          <a:prstGeom prst="donut">
            <a:avLst>
              <a:gd name="adj" fmla="val 21945"/>
            </a:avLst>
          </a:prstGeom>
          <a:gradFill flip="none" rotWithShape="1">
            <a:gsLst>
              <a:gs pos="99000">
                <a:srgbClr val="FFFF00"/>
              </a:gs>
              <a:gs pos="2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08143"/>
              </p:ext>
            </p:extLst>
          </p:nvPr>
        </p:nvGraphicFramePr>
        <p:xfrm>
          <a:off x="7899400" y="1572431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97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572431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56573"/>
              </p:ext>
            </p:extLst>
          </p:nvPr>
        </p:nvGraphicFramePr>
        <p:xfrm>
          <a:off x="7960467" y="266063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98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467" y="266063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66730"/>
              </p:ext>
            </p:extLst>
          </p:nvPr>
        </p:nvGraphicFramePr>
        <p:xfrm>
          <a:off x="8644028" y="293004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99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028" y="293004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79019"/>
              </p:ext>
            </p:extLst>
          </p:nvPr>
        </p:nvGraphicFramePr>
        <p:xfrm>
          <a:off x="8661547" y="2099271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0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7" y="2099271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91588"/>
              </p:ext>
            </p:extLst>
          </p:nvPr>
        </p:nvGraphicFramePr>
        <p:xfrm>
          <a:off x="7783461" y="2083475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1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61" y="2083475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09491"/>
              </p:ext>
            </p:extLst>
          </p:nvPr>
        </p:nvGraphicFramePr>
        <p:xfrm>
          <a:off x="7804719" y="2949634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2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9" y="2949634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62018"/>
              </p:ext>
            </p:extLst>
          </p:nvPr>
        </p:nvGraphicFramePr>
        <p:xfrm>
          <a:off x="8227267" y="1886743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3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1886743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19198"/>
              </p:ext>
            </p:extLst>
          </p:nvPr>
        </p:nvGraphicFramePr>
        <p:xfrm>
          <a:off x="8229969" y="312849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4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69" y="312849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25003"/>
              </p:ext>
            </p:extLst>
          </p:nvPr>
        </p:nvGraphicFramePr>
        <p:xfrm>
          <a:off x="7604699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5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699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02675"/>
              </p:ext>
            </p:extLst>
          </p:nvPr>
        </p:nvGraphicFramePr>
        <p:xfrm>
          <a:off x="8827962" y="2522604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6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962" y="2522604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97788"/>
              </p:ext>
            </p:extLst>
          </p:nvPr>
        </p:nvGraphicFramePr>
        <p:xfrm>
          <a:off x="9472337" y="379693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7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337" y="379693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914075"/>
              </p:ext>
            </p:extLst>
          </p:nvPr>
        </p:nvGraphicFramePr>
        <p:xfrm>
          <a:off x="8237995" y="73755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8" name="Equation" r:id="rId28" imgW="139700" imgH="139700" progId="Equation.DSMT4">
                  <p:embed/>
                </p:oleObj>
              </mc:Choice>
              <mc:Fallback>
                <p:oleObj name="Equation" r:id="rId2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995" y="73755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31416"/>
              </p:ext>
            </p:extLst>
          </p:nvPr>
        </p:nvGraphicFramePr>
        <p:xfrm>
          <a:off x="6434038" y="2532806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09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038" y="2532806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30083"/>
              </p:ext>
            </p:extLst>
          </p:nvPr>
        </p:nvGraphicFramePr>
        <p:xfrm>
          <a:off x="9533517" y="1238699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0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517" y="1238699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72464"/>
              </p:ext>
            </p:extLst>
          </p:nvPr>
        </p:nvGraphicFramePr>
        <p:xfrm>
          <a:off x="6962295" y="3798523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1" name="Equation" r:id="rId31" imgW="139700" imgH="139700" progId="Equation.DSMT4">
                  <p:embed/>
                </p:oleObj>
              </mc:Choice>
              <mc:Fallback>
                <p:oleObj name="Equation" r:id="rId3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3798523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39543"/>
              </p:ext>
            </p:extLst>
          </p:nvPr>
        </p:nvGraphicFramePr>
        <p:xfrm>
          <a:off x="6962295" y="1253027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2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1253027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89686"/>
              </p:ext>
            </p:extLst>
          </p:nvPr>
        </p:nvGraphicFramePr>
        <p:xfrm>
          <a:off x="10057802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3" name="Equation" r:id="rId33" imgW="139700" imgH="139700" progId="Equation.DSMT4">
                  <p:embed/>
                </p:oleObj>
              </mc:Choice>
              <mc:Fallback>
                <p:oleObj name="Equation" r:id="rId3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2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5483"/>
              </p:ext>
            </p:extLst>
          </p:nvPr>
        </p:nvGraphicFramePr>
        <p:xfrm>
          <a:off x="8227267" y="4322047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4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4322047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Arrow Connector 86"/>
          <p:cNvCxnSpPr/>
          <p:nvPr/>
        </p:nvCxnSpPr>
        <p:spPr>
          <a:xfrm rot="19408941" flipV="1">
            <a:off x="7949834" y="1452413"/>
            <a:ext cx="200697" cy="127788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8352673" y="2470150"/>
            <a:ext cx="565993" cy="1904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Donut 88"/>
          <p:cNvSpPr/>
          <p:nvPr/>
        </p:nvSpPr>
        <p:spPr>
          <a:xfrm rot="11568694">
            <a:off x="6470520" y="757538"/>
            <a:ext cx="3765723" cy="3765723"/>
          </a:xfrm>
          <a:prstGeom prst="donut">
            <a:avLst>
              <a:gd name="adj" fmla="val 3640"/>
            </a:avLst>
          </a:prstGeom>
          <a:solidFill>
            <a:srgbClr val="FF0000">
              <a:alpha val="74000"/>
            </a:srgb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721349" y="2067731"/>
            <a:ext cx="781051" cy="17449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38035"/>
              </p:ext>
            </p:extLst>
          </p:nvPr>
        </p:nvGraphicFramePr>
        <p:xfrm>
          <a:off x="8824912" y="980046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5" name="Equation" r:id="rId35" imgW="114300" imgH="127000" progId="Equation.DSMT4">
                  <p:embed/>
                </p:oleObj>
              </mc:Choice>
              <mc:Fallback>
                <p:oleObj name="Equation" r:id="rId3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912" y="980046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flipV="1">
            <a:off x="8346483" y="444500"/>
            <a:ext cx="645117" cy="221613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4963"/>
              </p:ext>
            </p:extLst>
          </p:nvPr>
        </p:nvGraphicFramePr>
        <p:xfrm>
          <a:off x="7224713" y="2155825"/>
          <a:ext cx="2143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6" name="Equation" r:id="rId37" imgW="127000" imgH="165100" progId="Equation.DSMT4">
                  <p:embed/>
                </p:oleObj>
              </mc:Choice>
              <mc:Fallback>
                <p:oleObj name="Equation" r:id="rId3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155825"/>
                        <a:ext cx="21431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600023"/>
              </p:ext>
            </p:extLst>
          </p:nvPr>
        </p:nvGraphicFramePr>
        <p:xfrm>
          <a:off x="6202680" y="371340"/>
          <a:ext cx="339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7" name="Equation" r:id="rId39" imgW="203200" imgH="203200" progId="Equation.DSMT4">
                  <p:embed/>
                </p:oleObj>
              </mc:Choice>
              <mc:Fallback>
                <p:oleObj name="Equation" r:id="rId39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680" y="371340"/>
                        <a:ext cx="339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26577"/>
              </p:ext>
            </p:extLst>
          </p:nvPr>
        </p:nvGraphicFramePr>
        <p:xfrm>
          <a:off x="5424488" y="1492250"/>
          <a:ext cx="3397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8" name="Equation" r:id="rId41" imgW="203200" imgH="165100" progId="Equation.DSMT4">
                  <p:embed/>
                </p:oleObj>
              </mc:Choice>
              <mc:Fallback>
                <p:oleObj name="Equation" r:id="rId41" imgW="203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492250"/>
                        <a:ext cx="33972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13852"/>
              </p:ext>
            </p:extLst>
          </p:nvPr>
        </p:nvGraphicFramePr>
        <p:xfrm>
          <a:off x="8693150" y="257175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19" name="Equation" r:id="rId43" imgW="114300" imgH="127000" progId="Equation.DSMT4">
                  <p:embed/>
                </p:oleObj>
              </mc:Choice>
              <mc:Fallback>
                <p:oleObj name="Equation" r:id="rId43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150" y="2571750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Arrow Connector 108"/>
          <p:cNvCxnSpPr/>
          <p:nvPr/>
        </p:nvCxnSpPr>
        <p:spPr>
          <a:xfrm flipH="1" flipV="1">
            <a:off x="6654800" y="2279650"/>
            <a:ext cx="1692686" cy="37970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5753100" y="1778000"/>
            <a:ext cx="844468" cy="431800"/>
          </a:xfrm>
          <a:custGeom>
            <a:avLst/>
            <a:gdLst>
              <a:gd name="connsiteX0" fmla="*/ 838200 w 844468"/>
              <a:gd name="connsiteY0" fmla="*/ 431800 h 431800"/>
              <a:gd name="connsiteX1" fmla="*/ 749300 w 844468"/>
              <a:gd name="connsiteY1" fmla="*/ 76200 h 431800"/>
              <a:gd name="connsiteX2" fmla="*/ 177800 w 844468"/>
              <a:gd name="connsiteY2" fmla="*/ 139700 h 431800"/>
              <a:gd name="connsiteX3" fmla="*/ 0 w 844468"/>
              <a:gd name="connsiteY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468" h="431800">
                <a:moveTo>
                  <a:pt x="838200" y="431800"/>
                </a:moveTo>
                <a:cubicBezTo>
                  <a:pt x="848783" y="278341"/>
                  <a:pt x="859367" y="124883"/>
                  <a:pt x="749300" y="76200"/>
                </a:cubicBezTo>
                <a:cubicBezTo>
                  <a:pt x="639233" y="27517"/>
                  <a:pt x="302683" y="152400"/>
                  <a:pt x="177800" y="139700"/>
                </a:cubicBezTo>
                <a:cubicBezTo>
                  <a:pt x="52917" y="127000"/>
                  <a:pt x="0" y="0"/>
                  <a:pt x="0" y="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502400" y="720126"/>
            <a:ext cx="901700" cy="407308"/>
          </a:xfrm>
          <a:custGeom>
            <a:avLst/>
            <a:gdLst>
              <a:gd name="connsiteX0" fmla="*/ 0 w 901700"/>
              <a:gd name="connsiteY0" fmla="*/ 26240 h 407308"/>
              <a:gd name="connsiteX1" fmla="*/ 304800 w 901700"/>
              <a:gd name="connsiteY1" fmla="*/ 407240 h 407308"/>
              <a:gd name="connsiteX2" fmla="*/ 457200 w 901700"/>
              <a:gd name="connsiteY2" fmla="*/ 840 h 407308"/>
              <a:gd name="connsiteX3" fmla="*/ 901700 w 901700"/>
              <a:gd name="connsiteY3" fmla="*/ 292940 h 40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407308">
                <a:moveTo>
                  <a:pt x="0" y="26240"/>
                </a:moveTo>
                <a:cubicBezTo>
                  <a:pt x="114300" y="218856"/>
                  <a:pt x="228600" y="411473"/>
                  <a:pt x="304800" y="407240"/>
                </a:cubicBezTo>
                <a:cubicBezTo>
                  <a:pt x="381000" y="403007"/>
                  <a:pt x="357717" y="19890"/>
                  <a:pt x="457200" y="840"/>
                </a:cubicBezTo>
                <a:cubicBezTo>
                  <a:pt x="556683" y="-18210"/>
                  <a:pt x="901700" y="292940"/>
                  <a:pt x="901700" y="29294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35801" y="568744"/>
            <a:ext cx="535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and figuring out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between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lang="en-US" sz="2000" dirty="0">
                <a:latin typeface="Times New Roman"/>
                <a:cs typeface="Times New Roman"/>
              </a:rPr>
              <a:t>inside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 we can write:</a:t>
            </a:r>
          </a:p>
        </p:txBody>
      </p:sp>
      <p:sp>
        <p:nvSpPr>
          <p:cNvPr id="50" name="Oval 49"/>
          <p:cNvSpPr/>
          <p:nvPr/>
        </p:nvSpPr>
        <p:spPr>
          <a:xfrm>
            <a:off x="5560713" y="-125133"/>
            <a:ext cx="5571539" cy="5571539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340518" y="501899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777897"/>
              </p:ext>
            </p:extLst>
          </p:nvPr>
        </p:nvGraphicFramePr>
        <p:xfrm>
          <a:off x="6790845" y="4062048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20" name="Equation" r:id="rId45" imgW="101600" imgH="127000" progId="Equation.DSMT4">
                  <p:embed/>
                </p:oleObj>
              </mc:Choice>
              <mc:Fallback>
                <p:oleObj name="Equation" r:id="rId4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845" y="4062048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H="1">
            <a:off x="6542405" y="2664569"/>
            <a:ext cx="1804078" cy="212333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153" y="1127434"/>
            <a:ext cx="4867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 is easy </a:t>
            </a:r>
            <a:r>
              <a:rPr lang="en-US" sz="2000" dirty="0">
                <a:latin typeface="Times New Roman"/>
                <a:cs typeface="Times New Roman"/>
              </a:rPr>
              <a:t>as it’s the same as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Part a</a:t>
            </a:r>
            <a:r>
              <a:rPr lang="en-US" sz="2000" dirty="0">
                <a:latin typeface="Times New Roman"/>
                <a:cs typeface="Times New Roman"/>
              </a:rPr>
              <a:t> except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shell’s contribution to the charge </a:t>
            </a:r>
            <a:r>
              <a:rPr lang="en-US" sz="2000" dirty="0">
                <a:latin typeface="Times New Roman"/>
                <a:cs typeface="Times New Roman"/>
              </a:rPr>
              <a:t>is only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out to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the Gaussian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.  That is: </a:t>
            </a:r>
          </a:p>
        </p:txBody>
      </p:sp>
      <p:sp>
        <p:nvSpPr>
          <p:cNvPr id="31" name="Donut 30"/>
          <p:cNvSpPr/>
          <p:nvPr/>
        </p:nvSpPr>
        <p:spPr>
          <a:xfrm>
            <a:off x="6043247" y="354307"/>
            <a:ext cx="4618849" cy="4618848"/>
          </a:xfrm>
          <a:prstGeom prst="donut">
            <a:avLst>
              <a:gd name="adj" fmla="val 21945"/>
            </a:avLst>
          </a:prstGeom>
          <a:gradFill flip="none" rotWithShape="1">
            <a:gsLst>
              <a:gs pos="100000">
                <a:srgbClr val="FFFF00"/>
              </a:gs>
              <a:gs pos="2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801" y="364096"/>
            <a:ext cx="51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Derive an expression </a:t>
            </a:r>
            <a:r>
              <a:rPr lang="en-US" sz="2000" dirty="0">
                <a:latin typeface="Times New Roman"/>
                <a:cs typeface="Times New Roman"/>
              </a:rPr>
              <a:t>for the magnitude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&gt; r &gt; b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26.)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16232"/>
              </p:ext>
            </p:extLst>
          </p:nvPr>
        </p:nvGraphicFramePr>
        <p:xfrm>
          <a:off x="7899400" y="1572431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2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572431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186832" y="2577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90626"/>
              </p:ext>
            </p:extLst>
          </p:nvPr>
        </p:nvGraphicFramePr>
        <p:xfrm>
          <a:off x="7960467" y="266063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3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467" y="266063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Oval 94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67498"/>
              </p:ext>
            </p:extLst>
          </p:nvPr>
        </p:nvGraphicFramePr>
        <p:xfrm>
          <a:off x="8644028" y="293004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028" y="293004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92976"/>
              </p:ext>
            </p:extLst>
          </p:nvPr>
        </p:nvGraphicFramePr>
        <p:xfrm>
          <a:off x="8661547" y="2099271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5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7" y="2099271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86404"/>
              </p:ext>
            </p:extLst>
          </p:nvPr>
        </p:nvGraphicFramePr>
        <p:xfrm>
          <a:off x="7783461" y="2083475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6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61" y="2083475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80452"/>
              </p:ext>
            </p:extLst>
          </p:nvPr>
        </p:nvGraphicFramePr>
        <p:xfrm>
          <a:off x="7804719" y="2949634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7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9" y="2949634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86292"/>
              </p:ext>
            </p:extLst>
          </p:nvPr>
        </p:nvGraphicFramePr>
        <p:xfrm>
          <a:off x="8227267" y="1886743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8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1886743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42363"/>
              </p:ext>
            </p:extLst>
          </p:nvPr>
        </p:nvGraphicFramePr>
        <p:xfrm>
          <a:off x="8229969" y="312849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79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69" y="312849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68345"/>
              </p:ext>
            </p:extLst>
          </p:nvPr>
        </p:nvGraphicFramePr>
        <p:xfrm>
          <a:off x="7604699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0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699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05983"/>
              </p:ext>
            </p:extLst>
          </p:nvPr>
        </p:nvGraphicFramePr>
        <p:xfrm>
          <a:off x="8827962" y="2522604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1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962" y="2522604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69558"/>
              </p:ext>
            </p:extLst>
          </p:nvPr>
        </p:nvGraphicFramePr>
        <p:xfrm>
          <a:off x="9472337" y="379693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2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337" y="379693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10744"/>
              </p:ext>
            </p:extLst>
          </p:nvPr>
        </p:nvGraphicFramePr>
        <p:xfrm>
          <a:off x="8237995" y="73755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3" name="Equation" r:id="rId24" imgW="139700" imgH="139700" progId="Equation.DSMT4">
                  <p:embed/>
                </p:oleObj>
              </mc:Choice>
              <mc:Fallback>
                <p:oleObj name="Equation" r:id="rId2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995" y="73755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51702"/>
              </p:ext>
            </p:extLst>
          </p:nvPr>
        </p:nvGraphicFramePr>
        <p:xfrm>
          <a:off x="6434038" y="2532806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4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038" y="2532806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13389"/>
              </p:ext>
            </p:extLst>
          </p:nvPr>
        </p:nvGraphicFramePr>
        <p:xfrm>
          <a:off x="9533517" y="1238699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5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517" y="1238699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30175"/>
              </p:ext>
            </p:extLst>
          </p:nvPr>
        </p:nvGraphicFramePr>
        <p:xfrm>
          <a:off x="6962295" y="3798523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6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3798523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10627"/>
              </p:ext>
            </p:extLst>
          </p:nvPr>
        </p:nvGraphicFramePr>
        <p:xfrm>
          <a:off x="6962295" y="1253027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7" name="Equation" r:id="rId28" imgW="139700" imgH="139700" progId="Equation.DSMT4">
                  <p:embed/>
                </p:oleObj>
              </mc:Choice>
              <mc:Fallback>
                <p:oleObj name="Equation" r:id="rId2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1253027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08666"/>
              </p:ext>
            </p:extLst>
          </p:nvPr>
        </p:nvGraphicFramePr>
        <p:xfrm>
          <a:off x="10057802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8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2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4226"/>
              </p:ext>
            </p:extLst>
          </p:nvPr>
        </p:nvGraphicFramePr>
        <p:xfrm>
          <a:off x="8227267" y="4322047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89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4322047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9408941" flipV="1">
            <a:off x="7949834" y="1452413"/>
            <a:ext cx="200697" cy="127788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352673" y="2470150"/>
            <a:ext cx="565993" cy="1904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nut 49"/>
          <p:cNvSpPr/>
          <p:nvPr/>
        </p:nvSpPr>
        <p:spPr>
          <a:xfrm rot="11568694">
            <a:off x="6470520" y="757538"/>
            <a:ext cx="3765723" cy="3765723"/>
          </a:xfrm>
          <a:prstGeom prst="donut">
            <a:avLst>
              <a:gd name="adj" fmla="val 3640"/>
            </a:avLst>
          </a:prstGeom>
          <a:solidFill>
            <a:srgbClr val="FF0000">
              <a:alpha val="74000"/>
            </a:srgb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21349" y="2067731"/>
            <a:ext cx="781051" cy="17449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97243"/>
              </p:ext>
            </p:extLst>
          </p:nvPr>
        </p:nvGraphicFramePr>
        <p:xfrm>
          <a:off x="8824912" y="980046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0" name="Equation" r:id="rId31" imgW="114300" imgH="127000" progId="Equation.DSMT4">
                  <p:embed/>
                </p:oleObj>
              </mc:Choice>
              <mc:Fallback>
                <p:oleObj name="Equation" r:id="rId3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912" y="980046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8346483" y="444500"/>
            <a:ext cx="645117" cy="221613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202680" y="516834"/>
            <a:ext cx="4287605" cy="428760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677428" y="4563725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5554"/>
              </p:ext>
            </p:extLst>
          </p:nvPr>
        </p:nvGraphicFramePr>
        <p:xfrm>
          <a:off x="7661073" y="3461225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1" name="Equation" r:id="rId33" imgW="101600" imgH="127000" progId="Equation.DSMT4">
                  <p:embed/>
                </p:oleObj>
              </mc:Choice>
              <mc:Fallback>
                <p:oleObj name="Equation" r:id="rId33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073" y="3461225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Arrow Connector 71"/>
          <p:cNvCxnSpPr/>
          <p:nvPr/>
        </p:nvCxnSpPr>
        <p:spPr>
          <a:xfrm flipH="1" flipV="1">
            <a:off x="6654800" y="2279650"/>
            <a:ext cx="1692686" cy="37970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962295" y="2664569"/>
            <a:ext cx="1390378" cy="160898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753100" y="1778000"/>
            <a:ext cx="844468" cy="431800"/>
          </a:xfrm>
          <a:custGeom>
            <a:avLst/>
            <a:gdLst>
              <a:gd name="connsiteX0" fmla="*/ 838200 w 844468"/>
              <a:gd name="connsiteY0" fmla="*/ 431800 h 431800"/>
              <a:gd name="connsiteX1" fmla="*/ 749300 w 844468"/>
              <a:gd name="connsiteY1" fmla="*/ 76200 h 431800"/>
              <a:gd name="connsiteX2" fmla="*/ 177800 w 844468"/>
              <a:gd name="connsiteY2" fmla="*/ 139700 h 431800"/>
              <a:gd name="connsiteX3" fmla="*/ 0 w 844468"/>
              <a:gd name="connsiteY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468" h="431800">
                <a:moveTo>
                  <a:pt x="838200" y="431800"/>
                </a:moveTo>
                <a:cubicBezTo>
                  <a:pt x="848783" y="278341"/>
                  <a:pt x="859367" y="124883"/>
                  <a:pt x="749300" y="76200"/>
                </a:cubicBezTo>
                <a:cubicBezTo>
                  <a:pt x="639233" y="27517"/>
                  <a:pt x="302683" y="152400"/>
                  <a:pt x="177800" y="139700"/>
                </a:cubicBezTo>
                <a:cubicBezTo>
                  <a:pt x="52917" y="127000"/>
                  <a:pt x="0" y="0"/>
                  <a:pt x="0" y="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68761"/>
              </p:ext>
            </p:extLst>
          </p:nvPr>
        </p:nvGraphicFramePr>
        <p:xfrm>
          <a:off x="7224713" y="2155825"/>
          <a:ext cx="2143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2" name="Equation" r:id="rId35" imgW="127000" imgH="165100" progId="Equation.DSMT4">
                  <p:embed/>
                </p:oleObj>
              </mc:Choice>
              <mc:Fallback>
                <p:oleObj name="Equation" r:id="rId35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155825"/>
                        <a:ext cx="21431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04048"/>
              </p:ext>
            </p:extLst>
          </p:nvPr>
        </p:nvGraphicFramePr>
        <p:xfrm>
          <a:off x="6202680" y="371340"/>
          <a:ext cx="339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3" name="Equation" r:id="rId37" imgW="203200" imgH="203200" progId="Equation.DSMT4">
                  <p:embed/>
                </p:oleObj>
              </mc:Choice>
              <mc:Fallback>
                <p:oleObj name="Equation" r:id="rId37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680" y="371340"/>
                        <a:ext cx="339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78916"/>
              </p:ext>
            </p:extLst>
          </p:nvPr>
        </p:nvGraphicFramePr>
        <p:xfrm>
          <a:off x="5424488" y="1492250"/>
          <a:ext cx="3397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4" name="Equation" r:id="rId39" imgW="203200" imgH="165100" progId="Equation.DSMT4">
                  <p:embed/>
                </p:oleObj>
              </mc:Choice>
              <mc:Fallback>
                <p:oleObj name="Equation" r:id="rId39" imgW="203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492250"/>
                        <a:ext cx="33972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61515"/>
              </p:ext>
            </p:extLst>
          </p:nvPr>
        </p:nvGraphicFramePr>
        <p:xfrm>
          <a:off x="8693150" y="257175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5" name="Equation" r:id="rId41" imgW="114300" imgH="127000" progId="Equation.DSMT4">
                  <p:embed/>
                </p:oleObj>
              </mc:Choice>
              <mc:Fallback>
                <p:oleObj name="Equation" r:id="rId4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150" y="2571750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>
          <a:xfrm>
            <a:off x="6502400" y="720126"/>
            <a:ext cx="901700" cy="407308"/>
          </a:xfrm>
          <a:custGeom>
            <a:avLst/>
            <a:gdLst>
              <a:gd name="connsiteX0" fmla="*/ 0 w 901700"/>
              <a:gd name="connsiteY0" fmla="*/ 26240 h 407308"/>
              <a:gd name="connsiteX1" fmla="*/ 304800 w 901700"/>
              <a:gd name="connsiteY1" fmla="*/ 407240 h 407308"/>
              <a:gd name="connsiteX2" fmla="*/ 457200 w 901700"/>
              <a:gd name="connsiteY2" fmla="*/ 840 h 407308"/>
              <a:gd name="connsiteX3" fmla="*/ 901700 w 901700"/>
              <a:gd name="connsiteY3" fmla="*/ 292940 h 40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407308">
                <a:moveTo>
                  <a:pt x="0" y="26240"/>
                </a:moveTo>
                <a:cubicBezTo>
                  <a:pt x="114300" y="218856"/>
                  <a:pt x="228600" y="411473"/>
                  <a:pt x="304800" y="407240"/>
                </a:cubicBezTo>
                <a:cubicBezTo>
                  <a:pt x="381000" y="403007"/>
                  <a:pt x="357717" y="19890"/>
                  <a:pt x="457200" y="840"/>
                </a:cubicBezTo>
                <a:cubicBezTo>
                  <a:pt x="556683" y="-18210"/>
                  <a:pt x="901700" y="292940"/>
                  <a:pt x="901700" y="292940"/>
                </a:cubicBezTo>
              </a:path>
            </a:pathLst>
          </a:cu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18106"/>
              </p:ext>
            </p:extLst>
          </p:nvPr>
        </p:nvGraphicFramePr>
        <p:xfrm>
          <a:off x="1030288" y="2439988"/>
          <a:ext cx="4598987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96" name="Equation" r:id="rId43" imgW="2844800" imgH="2260600" progId="Equation.DSMT4">
                  <p:embed/>
                </p:oleObj>
              </mc:Choice>
              <mc:Fallback>
                <p:oleObj name="Equation" r:id="rId43" imgW="2844800" imgH="226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030288" y="2439988"/>
                        <a:ext cx="4598987" cy="366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4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4" grpId="0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27.)</a:t>
            </a:r>
          </a:p>
        </p:txBody>
      </p:sp>
      <p:sp>
        <p:nvSpPr>
          <p:cNvPr id="14" name="Oval 13"/>
          <p:cNvSpPr/>
          <p:nvPr/>
        </p:nvSpPr>
        <p:spPr>
          <a:xfrm>
            <a:off x="4186832" y="791153"/>
            <a:ext cx="243881" cy="243881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101" y="272160"/>
            <a:ext cx="630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Derive an expression </a:t>
            </a:r>
            <a:r>
              <a:rPr lang="en-US" sz="2000" dirty="0">
                <a:latin typeface="Times New Roman"/>
                <a:cs typeface="Times New Roman"/>
              </a:rPr>
              <a:t>for the magnitude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 &gt; r &gt; 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Donut 7"/>
          <p:cNvSpPr/>
          <p:nvPr/>
        </p:nvSpPr>
        <p:spPr>
          <a:xfrm>
            <a:off x="6043247" y="354307"/>
            <a:ext cx="4618849" cy="4618848"/>
          </a:xfrm>
          <a:prstGeom prst="donut">
            <a:avLst>
              <a:gd name="adj" fmla="val 21945"/>
            </a:avLst>
          </a:prstGeom>
          <a:gradFill flip="none" rotWithShape="1">
            <a:gsLst>
              <a:gs pos="100000">
                <a:srgbClr val="FFFF00"/>
              </a:gs>
              <a:gs pos="2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60762"/>
              </p:ext>
            </p:extLst>
          </p:nvPr>
        </p:nvGraphicFramePr>
        <p:xfrm>
          <a:off x="7899400" y="1572431"/>
          <a:ext cx="2127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1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572431"/>
                        <a:ext cx="2127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81063"/>
              </p:ext>
            </p:extLst>
          </p:nvPr>
        </p:nvGraphicFramePr>
        <p:xfrm>
          <a:off x="7960467" y="2660637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2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467" y="2660637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64279" y="2067731"/>
            <a:ext cx="1157062" cy="11570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165927"/>
              </p:ext>
            </p:extLst>
          </p:nvPr>
        </p:nvGraphicFramePr>
        <p:xfrm>
          <a:off x="8644028" y="293004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028" y="293004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79938"/>
              </p:ext>
            </p:extLst>
          </p:nvPr>
        </p:nvGraphicFramePr>
        <p:xfrm>
          <a:off x="8661547" y="2099271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4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7" y="2099271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92434"/>
              </p:ext>
            </p:extLst>
          </p:nvPr>
        </p:nvGraphicFramePr>
        <p:xfrm>
          <a:off x="7783461" y="2083475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5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61" y="2083475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08685"/>
              </p:ext>
            </p:extLst>
          </p:nvPr>
        </p:nvGraphicFramePr>
        <p:xfrm>
          <a:off x="7804719" y="2949634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6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9" y="2949634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04268"/>
              </p:ext>
            </p:extLst>
          </p:nvPr>
        </p:nvGraphicFramePr>
        <p:xfrm>
          <a:off x="8227267" y="1886743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7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1886743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36298"/>
              </p:ext>
            </p:extLst>
          </p:nvPr>
        </p:nvGraphicFramePr>
        <p:xfrm>
          <a:off x="8229969" y="312849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8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69" y="312849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93913"/>
              </p:ext>
            </p:extLst>
          </p:nvPr>
        </p:nvGraphicFramePr>
        <p:xfrm>
          <a:off x="7604699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29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699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58147"/>
              </p:ext>
            </p:extLst>
          </p:nvPr>
        </p:nvGraphicFramePr>
        <p:xfrm>
          <a:off x="8827962" y="2522604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0"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962" y="2522604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270304"/>
              </p:ext>
            </p:extLst>
          </p:nvPr>
        </p:nvGraphicFramePr>
        <p:xfrm>
          <a:off x="9472337" y="3796936"/>
          <a:ext cx="2746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1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337" y="3796936"/>
                        <a:ext cx="2746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33481"/>
              </p:ext>
            </p:extLst>
          </p:nvPr>
        </p:nvGraphicFramePr>
        <p:xfrm>
          <a:off x="8237995" y="737559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2" name="Equation" r:id="rId24" imgW="139700" imgH="139700" progId="Equation.DSMT4">
                  <p:embed/>
                </p:oleObj>
              </mc:Choice>
              <mc:Fallback>
                <p:oleObj name="Equation" r:id="rId2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995" y="737559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17378"/>
              </p:ext>
            </p:extLst>
          </p:nvPr>
        </p:nvGraphicFramePr>
        <p:xfrm>
          <a:off x="6434038" y="2532806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3" name="Equation" r:id="rId25" imgW="139700" imgH="139700" progId="Equation.DSMT4">
                  <p:embed/>
                </p:oleObj>
              </mc:Choice>
              <mc:Fallback>
                <p:oleObj name="Equation" r:id="rId2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038" y="2532806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79019"/>
              </p:ext>
            </p:extLst>
          </p:nvPr>
        </p:nvGraphicFramePr>
        <p:xfrm>
          <a:off x="9533517" y="1238699"/>
          <a:ext cx="274636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4" name="Equation" r:id="rId26" imgW="139700" imgH="139700" progId="Equation.DSMT4">
                  <p:embed/>
                </p:oleObj>
              </mc:Choice>
              <mc:Fallback>
                <p:oleObj name="Equation" r:id="rId2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517" y="1238699"/>
                        <a:ext cx="274636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82450"/>
              </p:ext>
            </p:extLst>
          </p:nvPr>
        </p:nvGraphicFramePr>
        <p:xfrm>
          <a:off x="6962295" y="3798523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5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3798523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79367"/>
              </p:ext>
            </p:extLst>
          </p:nvPr>
        </p:nvGraphicFramePr>
        <p:xfrm>
          <a:off x="6962295" y="1253027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6" name="Equation" r:id="rId28" imgW="139700" imgH="139700" progId="Equation.DSMT4">
                  <p:embed/>
                </p:oleObj>
              </mc:Choice>
              <mc:Fallback>
                <p:oleObj name="Equation" r:id="rId2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95" y="1253027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16202"/>
              </p:ext>
            </p:extLst>
          </p:nvPr>
        </p:nvGraphicFramePr>
        <p:xfrm>
          <a:off x="10057802" y="2519045"/>
          <a:ext cx="273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7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2" y="2519045"/>
                        <a:ext cx="2730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95068"/>
              </p:ext>
            </p:extLst>
          </p:nvPr>
        </p:nvGraphicFramePr>
        <p:xfrm>
          <a:off x="8227267" y="4322047"/>
          <a:ext cx="2730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8" name="Equation" r:id="rId30" imgW="139700" imgH="139700" progId="Equation.DSMT4">
                  <p:embed/>
                </p:oleObj>
              </mc:Choice>
              <mc:Fallback>
                <p:oleObj name="Equation" r:id="rId3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267" y="4322047"/>
                        <a:ext cx="2730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9408941" flipV="1">
            <a:off x="7949834" y="1452413"/>
            <a:ext cx="200697" cy="1277882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352673" y="2470150"/>
            <a:ext cx="565993" cy="1904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78387"/>
              </p:ext>
            </p:extLst>
          </p:nvPr>
        </p:nvGraphicFramePr>
        <p:xfrm>
          <a:off x="8824912" y="980046"/>
          <a:ext cx="1920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39" name="Equation" r:id="rId31" imgW="114300" imgH="127000" progId="Equation.DSMT4">
                  <p:embed/>
                </p:oleObj>
              </mc:Choice>
              <mc:Fallback>
                <p:oleObj name="Equation" r:id="rId3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912" y="980046"/>
                        <a:ext cx="1920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8346483" y="444500"/>
            <a:ext cx="645117" cy="221613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8336"/>
              </p:ext>
            </p:extLst>
          </p:nvPr>
        </p:nvGraphicFramePr>
        <p:xfrm>
          <a:off x="8691563" y="257175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40" name="Equation" r:id="rId33" imgW="114300" imgH="127000" progId="Equation.DSMT4">
                  <p:embed/>
                </p:oleObj>
              </mc:Choice>
              <mc:Fallback>
                <p:oleObj name="Equation" r:id="rId33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63" y="2571750"/>
                        <a:ext cx="1905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7409286" y="1727372"/>
            <a:ext cx="1874393" cy="1874393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64067" y="3447876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46470"/>
              </p:ext>
            </p:extLst>
          </p:nvPr>
        </p:nvGraphicFramePr>
        <p:xfrm>
          <a:off x="7832523" y="3177439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41" name="Equation" r:id="rId35" imgW="101600" imgH="127000" progId="Equation.DSMT4">
                  <p:embed/>
                </p:oleObj>
              </mc:Choice>
              <mc:Fallback>
                <p:oleObj name="Equation" r:id="rId3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523" y="3177439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>
            <a:endCxn id="42" idx="3"/>
          </p:cNvCxnSpPr>
          <p:nvPr/>
        </p:nvCxnSpPr>
        <p:spPr>
          <a:xfrm flipH="1">
            <a:off x="7683784" y="2664569"/>
            <a:ext cx="668889" cy="66269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4401" y="984140"/>
            <a:ext cx="5263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only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</a:t>
            </a:r>
            <a:r>
              <a:rPr lang="en-US" sz="2000" dirty="0">
                <a:latin typeface="Times New Roman"/>
                <a:cs typeface="Times New Roman"/>
              </a:rPr>
              <a:t>the Gaussian surface for this section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on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inner conductor</a:t>
            </a:r>
            <a:r>
              <a:rPr lang="en-US" sz="2000" dirty="0">
                <a:latin typeface="Times New Roman"/>
                <a:cs typeface="Times New Roman"/>
              </a:rPr>
              <a:t>, which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so: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48485"/>
              </p:ext>
            </p:extLst>
          </p:nvPr>
        </p:nvGraphicFramePr>
        <p:xfrm>
          <a:off x="2174509" y="2105831"/>
          <a:ext cx="231933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42" name="Equation" r:id="rId37" imgW="1384300" imgH="1231900" progId="Equation.DSMT4">
                  <p:embed/>
                </p:oleObj>
              </mc:Choice>
              <mc:Fallback>
                <p:oleObj name="Equation" r:id="rId37" imgW="13843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174509" y="2105831"/>
                        <a:ext cx="2319338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99301" y="4437760"/>
            <a:ext cx="630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d.) Derive an expression </a:t>
            </a:r>
            <a:r>
              <a:rPr lang="en-US" sz="2000" dirty="0">
                <a:latin typeface="Times New Roman"/>
                <a:cs typeface="Times New Roman"/>
              </a:rPr>
              <a:t>for the magnitude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r &lt; 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6801" y="5238640"/>
            <a:ext cx="821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 charge enclosed </a:t>
            </a:r>
            <a:r>
              <a:rPr lang="en-US" sz="2000" dirty="0">
                <a:latin typeface="Times New Roman"/>
                <a:cs typeface="Times New Roman"/>
              </a:rPr>
              <a:t>inside the Gaussian surface, so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 = 0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42" grpId="0" animBg="1"/>
      <p:bldP spid="43" grpId="0"/>
      <p:bldP spid="49" grpId="0"/>
      <p:bldP spid="40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77100" y="2481374"/>
            <a:ext cx="604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you are </a:t>
            </a:r>
            <a:r>
              <a:rPr lang="en-US" sz="2000" dirty="0">
                <a:latin typeface="Times New Roman"/>
                <a:cs typeface="Times New Roman"/>
              </a:rPr>
              <a:t>looking for in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latin typeface="Times New Roman"/>
                <a:cs typeface="Times New Roman"/>
              </a:rPr>
              <a:t>is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 upon which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 of E is constant </a:t>
            </a:r>
            <a:r>
              <a:rPr lang="en-US" sz="2000" dirty="0">
                <a:latin typeface="Times New Roman"/>
                <a:cs typeface="Times New Roman"/>
              </a:rPr>
              <a:t>AND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28.)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Cylindrical Symmetry and Gauss’s Law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6" y="1037344"/>
            <a:ext cx="5354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8: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an expression for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>
                <a:latin typeface="Times New Roman"/>
                <a:cs typeface="Times New Roman"/>
              </a:rPr>
              <a:t> for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latin typeface="Times New Roman"/>
                <a:cs typeface="Times New Roman"/>
              </a:rPr>
              <a:t>infinitely long” insulating rod whose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linear charge density </a:t>
            </a:r>
            <a:r>
              <a:rPr lang="en-US" sz="2000" dirty="0">
                <a:latin typeface="Times New Roman"/>
                <a:cs typeface="Times New Roman"/>
              </a:rPr>
              <a:t>is a constant    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1146" y="874625"/>
            <a:ext cx="9523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cylindrical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Gaussian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  surface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16691"/>
              </p:ext>
            </p:extLst>
          </p:nvPr>
        </p:nvGraphicFramePr>
        <p:xfrm>
          <a:off x="1255649" y="2136358"/>
          <a:ext cx="2333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936" name="Equation" r:id="rId3" imgW="139700" imgH="177800" progId="Equation.DSMT4">
                  <p:embed/>
                </p:oleObj>
              </mc:Choice>
              <mc:Fallback>
                <p:oleObj name="Equation" r:id="rId3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649" y="2136358"/>
                        <a:ext cx="233362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>
          <a:xfrm flipH="1">
            <a:off x="6047317" y="1159694"/>
            <a:ext cx="2789765" cy="1357827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8"/>
          <p:cNvCxnSpPr>
            <a:cxnSpLocks noChangeShapeType="1"/>
            <a:stCxn id="43" idx="0"/>
            <a:endCxn id="45" idx="0"/>
          </p:cNvCxnSpPr>
          <p:nvPr/>
        </p:nvCxnSpPr>
        <p:spPr bwMode="auto">
          <a:xfrm rot="5400000" flipH="1" flipV="1">
            <a:off x="6711155" y="685272"/>
            <a:ext cx="665163" cy="1325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cxnSp>
      <p:sp>
        <p:nvSpPr>
          <p:cNvPr id="49" name="Freeform 68"/>
          <p:cNvSpPr>
            <a:spLocks noChangeArrowheads="1"/>
          </p:cNvSpPr>
          <p:nvPr/>
        </p:nvSpPr>
        <p:spPr bwMode="auto">
          <a:xfrm>
            <a:off x="7703343" y="961496"/>
            <a:ext cx="855663" cy="1152525"/>
          </a:xfrm>
          <a:custGeom>
            <a:avLst/>
            <a:gdLst>
              <a:gd name="T0" fmla="*/ 0 w 855662"/>
              <a:gd name="T1" fmla="*/ 53975 h 1152525"/>
              <a:gd name="T2" fmla="*/ 127000 w 855662"/>
              <a:gd name="T3" fmla="*/ 9525 h 1152525"/>
              <a:gd name="T4" fmla="*/ 260350 w 855662"/>
              <a:gd name="T5" fmla="*/ 3175 h 1152525"/>
              <a:gd name="T6" fmla="*/ 390525 w 855662"/>
              <a:gd name="T7" fmla="*/ 28575 h 1152525"/>
              <a:gd name="T8" fmla="*/ 520708 w 855662"/>
              <a:gd name="T9" fmla="*/ 88900 h 1152525"/>
              <a:gd name="T10" fmla="*/ 638183 w 855662"/>
              <a:gd name="T11" fmla="*/ 177800 h 1152525"/>
              <a:gd name="T12" fmla="*/ 736608 w 855662"/>
              <a:gd name="T13" fmla="*/ 298450 h 1152525"/>
              <a:gd name="T14" fmla="*/ 828683 w 855662"/>
              <a:gd name="T15" fmla="*/ 495300 h 1152525"/>
              <a:gd name="T16" fmla="*/ 854083 w 855662"/>
              <a:gd name="T17" fmla="*/ 708025 h 1152525"/>
              <a:gd name="T18" fmla="*/ 838208 w 855662"/>
              <a:gd name="T19" fmla="*/ 841375 h 1152525"/>
              <a:gd name="T20" fmla="*/ 781058 w 855662"/>
              <a:gd name="T21" fmla="*/ 987425 h 1152525"/>
              <a:gd name="T22" fmla="*/ 695333 w 855662"/>
              <a:gd name="T23" fmla="*/ 1098550 h 1152525"/>
              <a:gd name="T24" fmla="*/ 625483 w 855662"/>
              <a:gd name="T25" fmla="*/ 1152525 h 11525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5662"/>
              <a:gd name="T40" fmla="*/ 0 h 1152525"/>
              <a:gd name="T41" fmla="*/ 855662 w 855662"/>
              <a:gd name="T42" fmla="*/ 1152525 h 11525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5662" h="1152525">
                <a:moveTo>
                  <a:pt x="0" y="53975"/>
                </a:moveTo>
                <a:cubicBezTo>
                  <a:pt x="41804" y="35983"/>
                  <a:pt x="83608" y="17992"/>
                  <a:pt x="127000" y="9525"/>
                </a:cubicBezTo>
                <a:cubicBezTo>
                  <a:pt x="170392" y="1058"/>
                  <a:pt x="216429" y="0"/>
                  <a:pt x="260350" y="3175"/>
                </a:cubicBezTo>
                <a:cubicBezTo>
                  <a:pt x="304271" y="6350"/>
                  <a:pt x="347133" y="14288"/>
                  <a:pt x="390525" y="28575"/>
                </a:cubicBezTo>
                <a:cubicBezTo>
                  <a:pt x="433917" y="42862"/>
                  <a:pt x="479425" y="64029"/>
                  <a:pt x="520700" y="88900"/>
                </a:cubicBezTo>
                <a:cubicBezTo>
                  <a:pt x="561975" y="113771"/>
                  <a:pt x="602192" y="142875"/>
                  <a:pt x="638175" y="177800"/>
                </a:cubicBezTo>
                <a:cubicBezTo>
                  <a:pt x="674158" y="212725"/>
                  <a:pt x="704850" y="245533"/>
                  <a:pt x="736600" y="298450"/>
                </a:cubicBezTo>
                <a:cubicBezTo>
                  <a:pt x="768350" y="351367"/>
                  <a:pt x="809096" y="427038"/>
                  <a:pt x="828675" y="495300"/>
                </a:cubicBezTo>
                <a:cubicBezTo>
                  <a:pt x="848254" y="563562"/>
                  <a:pt x="852488" y="650346"/>
                  <a:pt x="854075" y="708025"/>
                </a:cubicBezTo>
                <a:cubicBezTo>
                  <a:pt x="855662" y="765704"/>
                  <a:pt x="850371" y="794808"/>
                  <a:pt x="838200" y="841375"/>
                </a:cubicBezTo>
                <a:cubicBezTo>
                  <a:pt x="826029" y="887942"/>
                  <a:pt x="804863" y="944563"/>
                  <a:pt x="781050" y="987425"/>
                </a:cubicBezTo>
                <a:cubicBezTo>
                  <a:pt x="757238" y="1030288"/>
                  <a:pt x="721254" y="1071033"/>
                  <a:pt x="695325" y="1098550"/>
                </a:cubicBezTo>
                <a:cubicBezTo>
                  <a:pt x="669396" y="1126067"/>
                  <a:pt x="647435" y="1139296"/>
                  <a:pt x="625475" y="1152525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6706"/>
              </p:ext>
            </p:extLst>
          </p:nvPr>
        </p:nvGraphicFramePr>
        <p:xfrm>
          <a:off x="6861968" y="2272883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937" name="Equation" r:id="rId5" imgW="101600" imgH="127000" progId="Equation.DSMT4">
                  <p:embed/>
                </p:oleObj>
              </mc:Choice>
              <mc:Fallback>
                <p:oleObj name="Equation" r:id="rId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968" y="2272883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31"/>
          <p:cNvCxnSpPr>
            <a:cxnSpLocks noChangeShapeType="1"/>
          </p:cNvCxnSpPr>
          <p:nvPr/>
        </p:nvCxnSpPr>
        <p:spPr bwMode="auto">
          <a:xfrm>
            <a:off x="6649243" y="2225146"/>
            <a:ext cx="609600" cy="15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45" name="Donut 44"/>
          <p:cNvSpPr/>
          <p:nvPr/>
        </p:nvSpPr>
        <p:spPr bwMode="auto">
          <a:xfrm rot="20008896">
            <a:off x="7438231" y="948796"/>
            <a:ext cx="1103312" cy="1270000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47" name="Straight Connector 70"/>
          <p:cNvCxnSpPr>
            <a:cxnSpLocks noChangeShapeType="1"/>
            <a:stCxn id="43" idx="4"/>
            <a:endCxn id="45" idx="4"/>
          </p:cNvCxnSpPr>
          <p:nvPr/>
        </p:nvCxnSpPr>
        <p:spPr bwMode="auto">
          <a:xfrm rot="5400000" flipH="1" flipV="1">
            <a:off x="7277893" y="1821921"/>
            <a:ext cx="665163" cy="1325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8" name="Straight Connector 18"/>
          <p:cNvCxnSpPr>
            <a:cxnSpLocks noChangeShapeType="1"/>
          </p:cNvCxnSpPr>
          <p:nvPr/>
        </p:nvCxnSpPr>
        <p:spPr bwMode="auto">
          <a:xfrm flipV="1">
            <a:off x="6649243" y="1598084"/>
            <a:ext cx="1295400" cy="62706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Arrow Connector 66"/>
          <p:cNvCxnSpPr/>
          <p:nvPr/>
        </p:nvCxnSpPr>
        <p:spPr>
          <a:xfrm flipV="1">
            <a:off x="7212752" y="2272883"/>
            <a:ext cx="1337802" cy="65944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638263" y="2493709"/>
            <a:ext cx="406400" cy="348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/>
          <p:nvPr/>
        </p:nvSpPr>
        <p:spPr bwMode="auto">
          <a:xfrm rot="20008896">
            <a:off x="6112668" y="1613959"/>
            <a:ext cx="1103313" cy="1270000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81068" y="3088858"/>
            <a:ext cx="8510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the dot product </a:t>
            </a:r>
            <a:r>
              <a:rPr lang="en-US" sz="2000" dirty="0">
                <a:latin typeface="Times New Roman"/>
                <a:cs typeface="Times New Roman"/>
              </a:rPr>
              <a:t>is either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everywhere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 zero</a:t>
            </a:r>
            <a:r>
              <a:rPr lang="en-US" sz="2000" dirty="0">
                <a:latin typeface="Times New Roman"/>
                <a:cs typeface="Times New Roman"/>
              </a:rPr>
              <a:t>. With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linear charge distribution</a:t>
            </a:r>
            <a:r>
              <a:rPr lang="en-US" sz="2000" dirty="0">
                <a:latin typeface="Times New Roman"/>
                <a:cs typeface="Times New Roman"/>
              </a:rPr>
              <a:t>,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sphere</a:t>
            </a:r>
            <a:r>
              <a:rPr lang="en-US" sz="2000" dirty="0">
                <a:latin typeface="Times New Roman"/>
                <a:cs typeface="Times New Roman"/>
              </a:rPr>
              <a:t> clearly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won’t do</a:t>
            </a:r>
            <a:r>
              <a:rPr lang="en-US" sz="2000" dirty="0">
                <a:latin typeface="Times New Roman"/>
                <a:cs typeface="Times New Roman"/>
              </a:rPr>
              <a:t>.  What will work, if you are clever, is a cylinder.  How so?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>
                <a:latin typeface="Times New Roman"/>
                <a:cs typeface="Times New Roman"/>
              </a:rPr>
              <a:t> the charge configuration is infinitely long (or in a pinch, very, very long),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will be radially outward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(or inward, depending upon the charge). 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Gaussian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cylinder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have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ends whose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dA’s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perpendicular</a:t>
            </a:r>
            <a:r>
              <a:rPr lang="en-US" sz="2000" dirty="0">
                <a:latin typeface="Times New Roman"/>
                <a:cs typeface="Times New Roman"/>
              </a:rPr>
              <a:t>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electric field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hence producing no electric flux and a zero dot product</a:t>
            </a:r>
            <a:r>
              <a:rPr lang="en-US" sz="2000" dirty="0">
                <a:latin typeface="Times New Roman"/>
                <a:cs typeface="Times New Roman"/>
              </a:rPr>
              <a:t>) and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curved surface whose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dA’s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along the line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.  In short, a cylindrical Gaussian surface will do the job.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89520"/>
              </p:ext>
            </p:extLst>
          </p:nvPr>
        </p:nvGraphicFramePr>
        <p:xfrm>
          <a:off x="8440738" y="890588"/>
          <a:ext cx="234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938" name="Equation" r:id="rId7" imgW="139700" imgH="177800" progId="Equation.DSMT4">
                  <p:embed/>
                </p:oleObj>
              </mc:Choice>
              <mc:Fallback>
                <p:oleObj name="Equation" r:id="rId7" imgW="139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0738" y="890588"/>
                        <a:ext cx="234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078AAA-7BDE-5344-9BD9-3BAA7F5E21BD}"/>
              </a:ext>
            </a:extLst>
          </p:cNvPr>
          <p:cNvSpPr txBox="1"/>
          <p:nvPr/>
        </p:nvSpPr>
        <p:spPr>
          <a:xfrm>
            <a:off x="7689850" y="2447948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373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  <p:bldLst>
      <p:bldP spid="44" grpId="0"/>
      <p:bldP spid="2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6973" y="437872"/>
            <a:ext cx="5093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Noting that </a:t>
            </a:r>
            <a:r>
              <a:rPr lang="en-US" sz="2000" dirty="0">
                <a:latin typeface="Times New Roman"/>
                <a:cs typeface="Times New Roman"/>
              </a:rPr>
              <a:t>the amount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inside </a:t>
            </a:r>
            <a:r>
              <a:rPr lang="en-US" sz="2000" dirty="0">
                <a:latin typeface="Times New Roman"/>
                <a:cs typeface="Times New Roman"/>
              </a:rPr>
              <a:t>an imaginary, cylindrical, Gaussian surface will be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linear charge density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length</a:t>
            </a:r>
            <a:r>
              <a:rPr lang="en-US" sz="2000" dirty="0">
                <a:latin typeface="Times New Roman"/>
                <a:cs typeface="Times New Roman"/>
              </a:rPr>
              <a:t> of the surface, and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surface area </a:t>
            </a:r>
            <a:r>
              <a:rPr lang="en-US" sz="2000" dirty="0">
                <a:latin typeface="Times New Roman"/>
                <a:cs typeface="Times New Roman"/>
              </a:rPr>
              <a:t>of a cylinder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circumference</a:t>
            </a:r>
            <a:r>
              <a:rPr lang="en-US" sz="2000" dirty="0">
                <a:latin typeface="Times New Roman"/>
                <a:cs typeface="Times New Roman"/>
              </a:rPr>
              <a:t>        times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length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we can write: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29.)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1146" y="493625"/>
            <a:ext cx="9523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cylindrical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Gaussian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  surface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86928"/>
              </p:ext>
            </p:extLst>
          </p:nvPr>
        </p:nvGraphicFramePr>
        <p:xfrm>
          <a:off x="904875" y="2411413"/>
          <a:ext cx="5614988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318" name="Equation" r:id="rId3" imgW="3352800" imgH="2044700" progId="Equation.DSMT4">
                  <p:embed/>
                </p:oleObj>
              </mc:Choice>
              <mc:Fallback>
                <p:oleObj name="Equation" r:id="rId3" imgW="3352800" imgH="204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75" y="2411413"/>
                        <a:ext cx="5614988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>
          <a:xfrm flipH="1">
            <a:off x="6047317" y="778694"/>
            <a:ext cx="2789765" cy="1357827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112668" y="567796"/>
            <a:ext cx="2446338" cy="1983527"/>
            <a:chOff x="5277643" y="856191"/>
            <a:chExt cx="2446338" cy="1983527"/>
          </a:xfrm>
        </p:grpSpPr>
        <p:cxnSp>
          <p:nvCxnSpPr>
            <p:cNvPr id="46" name="Straight Connector 68"/>
            <p:cNvCxnSpPr>
              <a:cxnSpLocks noChangeShapeType="1"/>
              <a:stCxn id="43" idx="0"/>
              <a:endCxn id="45" idx="0"/>
            </p:cNvCxnSpPr>
            <p:nvPr/>
          </p:nvCxnSpPr>
          <p:spPr bwMode="auto">
            <a:xfrm rot="5400000" flipH="1" flipV="1">
              <a:off x="5876130" y="592667"/>
              <a:ext cx="665163" cy="13255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49" name="Freeform 68"/>
            <p:cNvSpPr>
              <a:spLocks noChangeArrowheads="1"/>
            </p:cNvSpPr>
            <p:nvPr/>
          </p:nvSpPr>
          <p:spPr bwMode="auto">
            <a:xfrm>
              <a:off x="6868318" y="868891"/>
              <a:ext cx="855663" cy="1152525"/>
            </a:xfrm>
            <a:custGeom>
              <a:avLst/>
              <a:gdLst>
                <a:gd name="T0" fmla="*/ 0 w 855662"/>
                <a:gd name="T1" fmla="*/ 53975 h 1152525"/>
                <a:gd name="T2" fmla="*/ 127000 w 855662"/>
                <a:gd name="T3" fmla="*/ 9525 h 1152525"/>
                <a:gd name="T4" fmla="*/ 260350 w 855662"/>
                <a:gd name="T5" fmla="*/ 3175 h 1152525"/>
                <a:gd name="T6" fmla="*/ 390525 w 855662"/>
                <a:gd name="T7" fmla="*/ 28575 h 1152525"/>
                <a:gd name="T8" fmla="*/ 520708 w 855662"/>
                <a:gd name="T9" fmla="*/ 88900 h 1152525"/>
                <a:gd name="T10" fmla="*/ 638183 w 855662"/>
                <a:gd name="T11" fmla="*/ 177800 h 1152525"/>
                <a:gd name="T12" fmla="*/ 736608 w 855662"/>
                <a:gd name="T13" fmla="*/ 298450 h 1152525"/>
                <a:gd name="T14" fmla="*/ 828683 w 855662"/>
                <a:gd name="T15" fmla="*/ 495300 h 1152525"/>
                <a:gd name="T16" fmla="*/ 854083 w 855662"/>
                <a:gd name="T17" fmla="*/ 708025 h 1152525"/>
                <a:gd name="T18" fmla="*/ 838208 w 855662"/>
                <a:gd name="T19" fmla="*/ 841375 h 1152525"/>
                <a:gd name="T20" fmla="*/ 781058 w 855662"/>
                <a:gd name="T21" fmla="*/ 987425 h 1152525"/>
                <a:gd name="T22" fmla="*/ 695333 w 855662"/>
                <a:gd name="T23" fmla="*/ 1098550 h 1152525"/>
                <a:gd name="T24" fmla="*/ 625483 w 855662"/>
                <a:gd name="T25" fmla="*/ 1152525 h 11525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5662"/>
                <a:gd name="T40" fmla="*/ 0 h 1152525"/>
                <a:gd name="T41" fmla="*/ 855662 w 855662"/>
                <a:gd name="T42" fmla="*/ 1152525 h 11525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5662" h="1152525">
                  <a:moveTo>
                    <a:pt x="0" y="53975"/>
                  </a:moveTo>
                  <a:cubicBezTo>
                    <a:pt x="41804" y="35983"/>
                    <a:pt x="83608" y="17992"/>
                    <a:pt x="127000" y="9525"/>
                  </a:cubicBezTo>
                  <a:cubicBezTo>
                    <a:pt x="170392" y="1058"/>
                    <a:pt x="216429" y="0"/>
                    <a:pt x="260350" y="3175"/>
                  </a:cubicBezTo>
                  <a:cubicBezTo>
                    <a:pt x="304271" y="6350"/>
                    <a:pt x="347133" y="14288"/>
                    <a:pt x="390525" y="28575"/>
                  </a:cubicBezTo>
                  <a:cubicBezTo>
                    <a:pt x="433917" y="42862"/>
                    <a:pt x="479425" y="64029"/>
                    <a:pt x="520700" y="88900"/>
                  </a:cubicBezTo>
                  <a:cubicBezTo>
                    <a:pt x="561975" y="113771"/>
                    <a:pt x="602192" y="142875"/>
                    <a:pt x="638175" y="177800"/>
                  </a:cubicBezTo>
                  <a:cubicBezTo>
                    <a:pt x="674158" y="212725"/>
                    <a:pt x="704850" y="245533"/>
                    <a:pt x="736600" y="298450"/>
                  </a:cubicBezTo>
                  <a:cubicBezTo>
                    <a:pt x="768350" y="351367"/>
                    <a:pt x="809096" y="427038"/>
                    <a:pt x="828675" y="495300"/>
                  </a:cubicBezTo>
                  <a:cubicBezTo>
                    <a:pt x="848254" y="563562"/>
                    <a:pt x="852488" y="650346"/>
                    <a:pt x="854075" y="708025"/>
                  </a:cubicBezTo>
                  <a:cubicBezTo>
                    <a:pt x="855662" y="765704"/>
                    <a:pt x="850371" y="794808"/>
                    <a:pt x="838200" y="841375"/>
                  </a:cubicBezTo>
                  <a:cubicBezTo>
                    <a:pt x="826029" y="887942"/>
                    <a:pt x="804863" y="944563"/>
                    <a:pt x="781050" y="987425"/>
                  </a:cubicBezTo>
                  <a:cubicBezTo>
                    <a:pt x="757238" y="1030288"/>
                    <a:pt x="721254" y="1071033"/>
                    <a:pt x="695325" y="1098550"/>
                  </a:cubicBezTo>
                  <a:cubicBezTo>
                    <a:pt x="669396" y="1126067"/>
                    <a:pt x="647435" y="1139296"/>
                    <a:pt x="625475" y="1152525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726086"/>
                </p:ext>
              </p:extLst>
            </p:nvPr>
          </p:nvGraphicFramePr>
          <p:xfrm>
            <a:off x="6026943" y="2180278"/>
            <a:ext cx="1714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3319" name="Equation" r:id="rId5" imgW="101600" imgH="127000" progId="Equation.DSMT4">
                    <p:embed/>
                  </p:oleObj>
                </mc:Choice>
                <mc:Fallback>
                  <p:oleObj name="Equation" r:id="rId5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6943" y="2180278"/>
                          <a:ext cx="171450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31"/>
            <p:cNvCxnSpPr>
              <a:cxnSpLocks noChangeShapeType="1"/>
            </p:cNvCxnSpPr>
            <p:nvPr/>
          </p:nvCxnSpPr>
          <p:spPr bwMode="auto">
            <a:xfrm>
              <a:off x="5814218" y="2132541"/>
              <a:ext cx="609600" cy="158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45" name="Donut 44"/>
            <p:cNvSpPr/>
            <p:nvPr/>
          </p:nvSpPr>
          <p:spPr bwMode="auto">
            <a:xfrm rot="20008896">
              <a:off x="6603206" y="856191"/>
              <a:ext cx="1103312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7" name="Straight Connector 70"/>
            <p:cNvCxnSpPr>
              <a:cxnSpLocks noChangeShapeType="1"/>
              <a:stCxn id="43" idx="4"/>
              <a:endCxn id="45" idx="4"/>
            </p:cNvCxnSpPr>
            <p:nvPr/>
          </p:nvCxnSpPr>
          <p:spPr bwMode="auto">
            <a:xfrm rot="5400000" flipH="1" flipV="1">
              <a:off x="6442868" y="1729316"/>
              <a:ext cx="665163" cy="13255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8" name="Straight Connector 18"/>
            <p:cNvCxnSpPr>
              <a:cxnSpLocks noChangeShapeType="1"/>
            </p:cNvCxnSpPr>
            <p:nvPr/>
          </p:nvCxnSpPr>
          <p:spPr bwMode="auto">
            <a:xfrm flipV="1">
              <a:off x="5814218" y="1505479"/>
              <a:ext cx="1295400" cy="627062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Straight Arrow Connector 66"/>
            <p:cNvCxnSpPr/>
            <p:nvPr/>
          </p:nvCxnSpPr>
          <p:spPr>
            <a:xfrm flipV="1">
              <a:off x="6377727" y="2180278"/>
              <a:ext cx="1337802" cy="65944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803238" y="2401104"/>
              <a:ext cx="406400" cy="3483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nut 42"/>
            <p:cNvSpPr/>
            <p:nvPr/>
          </p:nvSpPr>
          <p:spPr bwMode="auto">
            <a:xfrm rot="20008896">
              <a:off x="5277643" y="1521354"/>
              <a:ext cx="1103313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415512"/>
              </p:ext>
            </p:extLst>
          </p:nvPr>
        </p:nvGraphicFramePr>
        <p:xfrm>
          <a:off x="8440738" y="509588"/>
          <a:ext cx="234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320" name="Equation" r:id="rId7" imgW="139700" imgH="177800" progId="Equation.DSMT4">
                  <p:embed/>
                </p:oleObj>
              </mc:Choice>
              <mc:Fallback>
                <p:oleObj name="Equation" r:id="rId7" imgW="139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0738" y="509588"/>
                        <a:ext cx="234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39223"/>
              </p:ext>
            </p:extLst>
          </p:nvPr>
        </p:nvGraphicFramePr>
        <p:xfrm>
          <a:off x="1901825" y="1750595"/>
          <a:ext cx="449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321" name="Equation" r:id="rId9" imgW="266700" imgH="165100" progId="Equation.DSMT4">
                  <p:embed/>
                </p:oleObj>
              </mc:Choice>
              <mc:Fallback>
                <p:oleObj name="Equation" r:id="rId9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750595"/>
                        <a:ext cx="44926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4912464" y="3193604"/>
            <a:ext cx="812800" cy="52179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98183"/>
              </p:ext>
            </p:extLst>
          </p:nvPr>
        </p:nvGraphicFramePr>
        <p:xfrm>
          <a:off x="5725264" y="3034380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322" name="Equation" r:id="rId11" imgW="127000" imgH="152400" progId="Equation.DSMT4">
                  <p:embed/>
                </p:oleObj>
              </mc:Choice>
              <mc:Fallback>
                <p:oleObj name="Equation" r:id="rId11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5264" y="3034380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2463800" y="4590604"/>
            <a:ext cx="165100" cy="38209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11500" y="4399557"/>
            <a:ext cx="165100" cy="38209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A07801-165F-D04A-8B6B-FA8F5241547B}"/>
              </a:ext>
            </a:extLst>
          </p:cNvPr>
          <p:cNvSpPr txBox="1"/>
          <p:nvPr/>
        </p:nvSpPr>
        <p:spPr>
          <a:xfrm>
            <a:off x="7662439" y="2066406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0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373" y="426183"/>
            <a:ext cx="45959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We start by </a:t>
            </a:r>
            <a:r>
              <a:rPr lang="en-US" sz="2000" dirty="0">
                <a:latin typeface="Times New Roman"/>
                <a:cs typeface="Times New Roman"/>
              </a:rPr>
              <a:t>defining on the surface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differential surface area vector       </a:t>
            </a:r>
            <a:r>
              <a:rPr lang="en-US" sz="2000" dirty="0">
                <a:latin typeface="Times New Roman"/>
                <a:cs typeface="Times New Roman"/>
              </a:rPr>
              <a:t>whose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>
                <a:latin typeface="Times New Roman"/>
                <a:cs typeface="Times New Roman"/>
              </a:rPr>
              <a:t> is equal to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 area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differentially small patch </a:t>
            </a:r>
            <a:r>
              <a:rPr lang="en-US" sz="2000" dirty="0">
                <a:latin typeface="Times New Roman"/>
                <a:cs typeface="Times New Roman"/>
              </a:rPr>
              <a:t>and whose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direction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perpendicularly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out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from the surface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vector</a:t>
            </a:r>
            <a:r>
              <a:rPr lang="en-US" sz="2000" dirty="0">
                <a:latin typeface="Times New Roman"/>
                <a:cs typeface="Times New Roman"/>
              </a:rPr>
              <a:t>, along with  </a:t>
            </a:r>
            <a:r>
              <a:rPr lang="en-US" sz="2000" i="1" dirty="0">
                <a:latin typeface="Times New Roman"/>
                <a:cs typeface="Times New Roman"/>
              </a:rPr>
              <a:t>  ,</a:t>
            </a:r>
            <a:r>
              <a:rPr lang="en-US" sz="2000" dirty="0">
                <a:latin typeface="Times New Roman"/>
                <a:cs typeface="Times New Roman"/>
              </a:rPr>
              <a:t> is shown to the right.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2160" y="648756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3.)</a:t>
            </a:r>
          </a:p>
        </p:txBody>
      </p:sp>
      <p:sp>
        <p:nvSpPr>
          <p:cNvPr id="15" name="Freeform 14"/>
          <p:cNvSpPr/>
          <p:nvPr/>
        </p:nvSpPr>
        <p:spPr>
          <a:xfrm>
            <a:off x="5009028" y="24846"/>
            <a:ext cx="3470339" cy="2703537"/>
          </a:xfrm>
          <a:custGeom>
            <a:avLst/>
            <a:gdLst>
              <a:gd name="connsiteX0" fmla="*/ 514350 w 2605617"/>
              <a:gd name="connsiteY0" fmla="*/ 889000 h 2029883"/>
              <a:gd name="connsiteX1" fmla="*/ 958850 w 2605617"/>
              <a:gd name="connsiteY1" fmla="*/ 673100 h 2029883"/>
              <a:gd name="connsiteX2" fmla="*/ 1200150 w 2605617"/>
              <a:gd name="connsiteY2" fmla="*/ 292100 h 2029883"/>
              <a:gd name="connsiteX3" fmla="*/ 1454150 w 2605617"/>
              <a:gd name="connsiteY3" fmla="*/ 76200 h 2029883"/>
              <a:gd name="connsiteX4" fmla="*/ 1974850 w 2605617"/>
              <a:gd name="connsiteY4" fmla="*/ 63500 h 2029883"/>
              <a:gd name="connsiteX5" fmla="*/ 2381250 w 2605617"/>
              <a:gd name="connsiteY5" fmla="*/ 457200 h 2029883"/>
              <a:gd name="connsiteX6" fmla="*/ 2571750 w 2605617"/>
              <a:gd name="connsiteY6" fmla="*/ 1168400 h 2029883"/>
              <a:gd name="connsiteX7" fmla="*/ 2584450 w 2605617"/>
              <a:gd name="connsiteY7" fmla="*/ 1765300 h 2029883"/>
              <a:gd name="connsiteX8" fmla="*/ 2470150 w 2605617"/>
              <a:gd name="connsiteY8" fmla="*/ 1981200 h 2029883"/>
              <a:gd name="connsiteX9" fmla="*/ 2152650 w 2605617"/>
              <a:gd name="connsiteY9" fmla="*/ 1981200 h 2029883"/>
              <a:gd name="connsiteX10" fmla="*/ 1670050 w 2605617"/>
              <a:gd name="connsiteY10" fmla="*/ 1689100 h 2029883"/>
              <a:gd name="connsiteX11" fmla="*/ 1136650 w 2605617"/>
              <a:gd name="connsiteY11" fmla="*/ 1524000 h 2029883"/>
              <a:gd name="connsiteX12" fmla="*/ 552450 w 2605617"/>
              <a:gd name="connsiteY12" fmla="*/ 1536700 h 2029883"/>
              <a:gd name="connsiteX13" fmla="*/ 69850 w 2605617"/>
              <a:gd name="connsiteY13" fmla="*/ 1409700 h 2029883"/>
              <a:gd name="connsiteX14" fmla="*/ 133350 w 2605617"/>
              <a:gd name="connsiteY14" fmla="*/ 1079500 h 2029883"/>
              <a:gd name="connsiteX15" fmla="*/ 514350 w 2605617"/>
              <a:gd name="connsiteY15" fmla="*/ 889000 h 20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5617" h="2029883">
                <a:moveTo>
                  <a:pt x="514350" y="889000"/>
                </a:moveTo>
                <a:cubicBezTo>
                  <a:pt x="651933" y="821267"/>
                  <a:pt x="844550" y="772583"/>
                  <a:pt x="958850" y="673100"/>
                </a:cubicBezTo>
                <a:cubicBezTo>
                  <a:pt x="1073150" y="573617"/>
                  <a:pt x="1117600" y="391583"/>
                  <a:pt x="1200150" y="292100"/>
                </a:cubicBezTo>
                <a:cubicBezTo>
                  <a:pt x="1282700" y="192617"/>
                  <a:pt x="1325033" y="114300"/>
                  <a:pt x="1454150" y="76200"/>
                </a:cubicBezTo>
                <a:cubicBezTo>
                  <a:pt x="1583267" y="38100"/>
                  <a:pt x="1820333" y="0"/>
                  <a:pt x="1974850" y="63500"/>
                </a:cubicBezTo>
                <a:cubicBezTo>
                  <a:pt x="2129367" y="127000"/>
                  <a:pt x="2281767" y="273050"/>
                  <a:pt x="2381250" y="457200"/>
                </a:cubicBezTo>
                <a:cubicBezTo>
                  <a:pt x="2480733" y="641350"/>
                  <a:pt x="2537883" y="950383"/>
                  <a:pt x="2571750" y="1168400"/>
                </a:cubicBezTo>
                <a:cubicBezTo>
                  <a:pt x="2605617" y="1386417"/>
                  <a:pt x="2601383" y="1629833"/>
                  <a:pt x="2584450" y="1765300"/>
                </a:cubicBezTo>
                <a:cubicBezTo>
                  <a:pt x="2567517" y="1900767"/>
                  <a:pt x="2542117" y="1945217"/>
                  <a:pt x="2470150" y="1981200"/>
                </a:cubicBezTo>
                <a:cubicBezTo>
                  <a:pt x="2398183" y="2017183"/>
                  <a:pt x="2286000" y="2029883"/>
                  <a:pt x="2152650" y="1981200"/>
                </a:cubicBezTo>
                <a:cubicBezTo>
                  <a:pt x="2019300" y="1932517"/>
                  <a:pt x="1839383" y="1765300"/>
                  <a:pt x="1670050" y="1689100"/>
                </a:cubicBezTo>
                <a:cubicBezTo>
                  <a:pt x="1500717" y="1612900"/>
                  <a:pt x="1322917" y="1549400"/>
                  <a:pt x="1136650" y="1524000"/>
                </a:cubicBezTo>
                <a:cubicBezTo>
                  <a:pt x="950383" y="1498600"/>
                  <a:pt x="730250" y="1555750"/>
                  <a:pt x="552450" y="1536700"/>
                </a:cubicBezTo>
                <a:cubicBezTo>
                  <a:pt x="374650" y="1517650"/>
                  <a:pt x="139700" y="1485900"/>
                  <a:pt x="69850" y="1409700"/>
                </a:cubicBezTo>
                <a:cubicBezTo>
                  <a:pt x="0" y="1333500"/>
                  <a:pt x="59267" y="1166283"/>
                  <a:pt x="133350" y="1079500"/>
                </a:cubicBezTo>
                <a:cubicBezTo>
                  <a:pt x="207433" y="992717"/>
                  <a:pt x="376767" y="956733"/>
                  <a:pt x="514350" y="889000"/>
                </a:cubicBez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897051" y="1597916"/>
            <a:ext cx="270636" cy="236806"/>
          </a:xfrm>
          <a:prstGeom prst="cub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40832" y="1507704"/>
            <a:ext cx="1592799" cy="23821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4674" y="2831911"/>
            <a:ext cx="4341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What we are interested in is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component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along the line of        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 of       </a:t>
            </a:r>
            <a:r>
              <a:rPr lang="en-US" sz="2000" dirty="0">
                <a:latin typeface="Times New Roman"/>
                <a:cs typeface="Times New Roman"/>
              </a:rPr>
              <a:t>.  In other words, we want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differential heat flux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through the patch, which will equal:      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370227"/>
              </p:ext>
            </p:extLst>
          </p:nvPr>
        </p:nvGraphicFramePr>
        <p:xfrm>
          <a:off x="3500949" y="869287"/>
          <a:ext cx="388426" cy="32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77" name="Equation" r:id="rId3" imgW="228600" imgH="190500" progId="Equation.DSMT4">
                  <p:embed/>
                </p:oleObj>
              </mc:Choice>
              <mc:Fallback>
                <p:oleObj name="Equation" r:id="rId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949" y="869287"/>
                        <a:ext cx="388426" cy="323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40550" y="1392767"/>
            <a:ext cx="285750" cy="393700"/>
            <a:chOff x="7105650" y="1367367"/>
            <a:chExt cx="285750" cy="393700"/>
          </a:xfrm>
        </p:grpSpPr>
        <p:sp>
          <p:nvSpPr>
            <p:cNvPr id="26" name="Freeform 25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7070725" y="1628775"/>
            <a:ext cx="544399" cy="23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7070725" y="174591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78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174591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7322528" y="1136650"/>
          <a:ext cx="2301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79" name="Equation" r:id="rId7" imgW="127000" imgH="190500" progId="Equation.DSMT4">
                  <p:embed/>
                </p:oleObj>
              </mc:Choice>
              <mc:Fallback>
                <p:oleObj name="Equation" r:id="rId7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528" y="1136650"/>
                        <a:ext cx="2301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5688188" y="2883986"/>
            <a:ext cx="803490" cy="1107031"/>
            <a:chOff x="7105650" y="1367367"/>
            <a:chExt cx="285750" cy="393700"/>
          </a:xfrm>
        </p:grpSpPr>
        <p:sp>
          <p:nvSpPr>
            <p:cNvPr id="45" name="Freeform 44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6040832" y="3475602"/>
            <a:ext cx="2087168" cy="9367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035222" y="3211987"/>
            <a:ext cx="1592799" cy="238215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82332"/>
              </p:ext>
            </p:extLst>
          </p:nvPr>
        </p:nvGraphicFramePr>
        <p:xfrm>
          <a:off x="7605713" y="4293428"/>
          <a:ext cx="438040" cy="41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0" name="Equation" r:id="rId9" imgW="292100" imgH="279400" progId="Equation.DSMT4">
                  <p:embed/>
                </p:oleObj>
              </mc:Choice>
              <mc:Fallback>
                <p:oleObj name="Equation" r:id="rId9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4293428"/>
                        <a:ext cx="438040" cy="417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83521"/>
              </p:ext>
            </p:extLst>
          </p:nvPr>
        </p:nvGraphicFramePr>
        <p:xfrm>
          <a:off x="7024688" y="2790825"/>
          <a:ext cx="322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1" name="Equation" r:id="rId11" imgW="177800" imgH="279400" progId="Equation.DSMT4">
                  <p:embed/>
                </p:oleObj>
              </mc:Choice>
              <mc:Fallback>
                <p:oleObj name="Equation" r:id="rId11" imgW="177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2790825"/>
                        <a:ext cx="322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rot="5400000" flipH="1" flipV="1">
            <a:off x="7050835" y="3401257"/>
            <a:ext cx="739754" cy="414224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066923" y="3433309"/>
            <a:ext cx="1172077" cy="519537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29385"/>
              </p:ext>
            </p:extLst>
          </p:nvPr>
        </p:nvGraphicFramePr>
        <p:xfrm>
          <a:off x="6705601" y="4467299"/>
          <a:ext cx="779462" cy="44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2" name="Equation" r:id="rId13" imgW="482600" imgH="279400" progId="Equation.DSMT4">
                  <p:embed/>
                </p:oleObj>
              </mc:Choice>
              <mc:Fallback>
                <p:oleObj name="Equation" r:id="rId13" imgW="48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4467299"/>
                        <a:ext cx="779462" cy="449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17801"/>
              </p:ext>
            </p:extLst>
          </p:nvPr>
        </p:nvGraphicFramePr>
        <p:xfrm>
          <a:off x="3628742" y="2090407"/>
          <a:ext cx="215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3" name="Equation" r:id="rId15" imgW="127000" imgH="190500" progId="Equation.DSMT4">
                  <p:embed/>
                </p:oleObj>
              </mc:Choice>
              <mc:Fallback>
                <p:oleObj name="Equation" r:id="rId1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742" y="2090407"/>
                        <a:ext cx="2159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30541"/>
              </p:ext>
            </p:extLst>
          </p:nvPr>
        </p:nvGraphicFramePr>
        <p:xfrm>
          <a:off x="1761842" y="3157772"/>
          <a:ext cx="215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4" name="Equation" r:id="rId17" imgW="127000" imgH="190500" progId="Equation.DSMT4">
                  <p:embed/>
                </p:oleObj>
              </mc:Choice>
              <mc:Fallback>
                <p:oleObj name="Equation" r:id="rId17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842" y="3157772"/>
                        <a:ext cx="2159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054913"/>
              </p:ext>
            </p:extLst>
          </p:nvPr>
        </p:nvGraphicFramePr>
        <p:xfrm>
          <a:off x="3719513" y="3160713"/>
          <a:ext cx="3889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5" name="Equation" r:id="rId18" imgW="228600" imgH="190500" progId="Equation.DSMT4">
                  <p:embed/>
                </p:oleObj>
              </mc:Choice>
              <mc:Fallback>
                <p:oleObj name="Equation" r:id="rId18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160713"/>
                        <a:ext cx="388937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14933"/>
              </p:ext>
            </p:extLst>
          </p:nvPr>
        </p:nvGraphicFramePr>
        <p:xfrm>
          <a:off x="2679162" y="3454511"/>
          <a:ext cx="388426" cy="32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6" name="Equation" r:id="rId20" imgW="228600" imgH="190500" progId="Equation.DSMT4">
                  <p:embed/>
                </p:oleObj>
              </mc:Choice>
              <mc:Fallback>
                <p:oleObj name="Equation" r:id="rId2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162" y="3454511"/>
                        <a:ext cx="388426" cy="323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80313" y="2959113"/>
            <a:ext cx="1563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component will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not produce heat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through the patch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0787" y="3889107"/>
            <a:ext cx="1680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component will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produce heat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through the patch </a:t>
            </a:r>
          </a:p>
        </p:txBody>
      </p:sp>
      <p:sp>
        <p:nvSpPr>
          <p:cNvPr id="3" name="Freeform 2"/>
          <p:cNvSpPr/>
          <p:nvPr/>
        </p:nvSpPr>
        <p:spPr>
          <a:xfrm>
            <a:off x="7493000" y="3619500"/>
            <a:ext cx="860676" cy="245901"/>
          </a:xfrm>
          <a:custGeom>
            <a:avLst/>
            <a:gdLst>
              <a:gd name="connsiteX0" fmla="*/ 850900 w 860676"/>
              <a:gd name="connsiteY0" fmla="*/ 76200 h 245901"/>
              <a:gd name="connsiteX1" fmla="*/ 850900 w 860676"/>
              <a:gd name="connsiteY1" fmla="*/ 152400 h 245901"/>
              <a:gd name="connsiteX2" fmla="*/ 749300 w 860676"/>
              <a:gd name="connsiteY2" fmla="*/ 241300 h 245901"/>
              <a:gd name="connsiteX3" fmla="*/ 0 w 860676"/>
              <a:gd name="connsiteY3" fmla="*/ 0 h 2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76" h="245901">
                <a:moveTo>
                  <a:pt x="850900" y="76200"/>
                </a:moveTo>
                <a:cubicBezTo>
                  <a:pt x="859366" y="100541"/>
                  <a:pt x="867833" y="124883"/>
                  <a:pt x="850900" y="152400"/>
                </a:cubicBezTo>
                <a:cubicBezTo>
                  <a:pt x="833967" y="179917"/>
                  <a:pt x="891117" y="266700"/>
                  <a:pt x="749300" y="241300"/>
                </a:cubicBezTo>
                <a:cubicBezTo>
                  <a:pt x="607483" y="215900"/>
                  <a:pt x="0" y="0"/>
                  <a:pt x="0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539571" y="3721100"/>
            <a:ext cx="243946" cy="749300"/>
          </a:xfrm>
          <a:custGeom>
            <a:avLst/>
            <a:gdLst>
              <a:gd name="connsiteX0" fmla="*/ 89829 w 243946"/>
              <a:gd name="connsiteY0" fmla="*/ 749300 h 749300"/>
              <a:gd name="connsiteX1" fmla="*/ 242229 w 243946"/>
              <a:gd name="connsiteY1" fmla="*/ 508000 h 749300"/>
              <a:gd name="connsiteX2" fmla="*/ 929 w 243946"/>
              <a:gd name="connsiteY2" fmla="*/ 330200 h 749300"/>
              <a:gd name="connsiteX3" fmla="*/ 153329 w 243946"/>
              <a:gd name="connsiteY3" fmla="*/ 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46" h="749300">
                <a:moveTo>
                  <a:pt x="89829" y="749300"/>
                </a:moveTo>
                <a:cubicBezTo>
                  <a:pt x="173437" y="663575"/>
                  <a:pt x="257046" y="577850"/>
                  <a:pt x="242229" y="508000"/>
                </a:cubicBezTo>
                <a:cubicBezTo>
                  <a:pt x="227412" y="438150"/>
                  <a:pt x="15746" y="414867"/>
                  <a:pt x="929" y="330200"/>
                </a:cubicBezTo>
                <a:cubicBezTo>
                  <a:pt x="-13888" y="245533"/>
                  <a:pt x="153329" y="0"/>
                  <a:pt x="15332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6781800" y="4229100"/>
            <a:ext cx="62522" cy="234027"/>
          </a:xfrm>
          <a:prstGeom prst="line">
            <a:avLst/>
          </a:pr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540500" y="3378200"/>
            <a:ext cx="28642" cy="250825"/>
          </a:xfrm>
          <a:custGeom>
            <a:avLst/>
            <a:gdLst>
              <a:gd name="connsiteX0" fmla="*/ 6350 w 28642"/>
              <a:gd name="connsiteY0" fmla="*/ 0 h 250825"/>
              <a:gd name="connsiteX1" fmla="*/ 28575 w 28642"/>
              <a:gd name="connsiteY1" fmla="*/ 120650 h 250825"/>
              <a:gd name="connsiteX2" fmla="*/ 0 w 28642"/>
              <a:gd name="connsiteY2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42" h="250825">
                <a:moveTo>
                  <a:pt x="6350" y="0"/>
                </a:moveTo>
                <a:cubicBezTo>
                  <a:pt x="17991" y="39423"/>
                  <a:pt x="29633" y="78846"/>
                  <a:pt x="28575" y="120650"/>
                </a:cubicBezTo>
                <a:cubicBezTo>
                  <a:pt x="27517" y="162454"/>
                  <a:pt x="0" y="250825"/>
                  <a:pt x="0" y="250825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46137"/>
              </p:ext>
            </p:extLst>
          </p:nvPr>
        </p:nvGraphicFramePr>
        <p:xfrm>
          <a:off x="6572317" y="3352800"/>
          <a:ext cx="230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7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317" y="3352800"/>
                        <a:ext cx="2301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17373" y="5591434"/>
            <a:ext cx="853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This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mathematical definition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flux</a:t>
            </a:r>
            <a:r>
              <a:rPr lang="en-US" sz="2000" dirty="0">
                <a:latin typeface="Times New Roman"/>
                <a:cs typeface="Times New Roman"/>
              </a:rPr>
              <a:t>.  Any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 vector field </a:t>
            </a:r>
            <a:r>
              <a:rPr lang="en-US" sz="2000" dirty="0">
                <a:latin typeface="Times New Roman"/>
                <a:cs typeface="Times New Roman"/>
              </a:rPr>
              <a:t>can have a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flux through a surface</a:t>
            </a:r>
            <a:r>
              <a:rPr lang="en-US" sz="2000" dirty="0">
                <a:latin typeface="Times New Roman"/>
                <a:cs typeface="Times New Roman"/>
              </a:rPr>
              <a:t>, whether it be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open surface or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closed surface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99780"/>
              </p:ext>
            </p:extLst>
          </p:nvPr>
        </p:nvGraphicFramePr>
        <p:xfrm>
          <a:off x="1362075" y="4627771"/>
          <a:ext cx="23383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788" name="Equation" r:id="rId23" imgW="1409700" imgH="520700" progId="Equation.DSMT4">
                  <p:embed/>
                </p:oleObj>
              </mc:Choice>
              <mc:Fallback>
                <p:oleObj name="Equation" r:id="rId23" imgW="1409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627771"/>
                        <a:ext cx="233838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3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50" grpId="0"/>
      <p:bldP spid="3" grpId="0" animBg="1"/>
      <p:bldP spid="4" grpId="0" animBg="1"/>
      <p:bldP spid="12" grpId="0" animBg="1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101"/>
          <p:cNvSpPr/>
          <p:nvPr/>
        </p:nvSpPr>
        <p:spPr>
          <a:xfrm>
            <a:off x="1025415" y="2190151"/>
            <a:ext cx="3162300" cy="3257550"/>
          </a:xfrm>
          <a:custGeom>
            <a:avLst/>
            <a:gdLst>
              <a:gd name="connsiteX0" fmla="*/ 844550 w 3162300"/>
              <a:gd name="connsiteY0" fmla="*/ 3257550 h 3257550"/>
              <a:gd name="connsiteX1" fmla="*/ 990600 w 3162300"/>
              <a:gd name="connsiteY1" fmla="*/ 3136900 h 3257550"/>
              <a:gd name="connsiteX2" fmla="*/ 1136650 w 3162300"/>
              <a:gd name="connsiteY2" fmla="*/ 2895600 h 3257550"/>
              <a:gd name="connsiteX3" fmla="*/ 1206500 w 3162300"/>
              <a:gd name="connsiteY3" fmla="*/ 2686050 h 3257550"/>
              <a:gd name="connsiteX4" fmla="*/ 1212850 w 3162300"/>
              <a:gd name="connsiteY4" fmla="*/ 2400300 h 3257550"/>
              <a:gd name="connsiteX5" fmla="*/ 1155700 w 3162300"/>
              <a:gd name="connsiteY5" fmla="*/ 2171700 h 3257550"/>
              <a:gd name="connsiteX6" fmla="*/ 1028700 w 3162300"/>
              <a:gd name="connsiteY6" fmla="*/ 1930400 h 3257550"/>
              <a:gd name="connsiteX7" fmla="*/ 889000 w 3162300"/>
              <a:gd name="connsiteY7" fmla="*/ 1765300 h 3257550"/>
              <a:gd name="connsiteX8" fmla="*/ 660400 w 3162300"/>
              <a:gd name="connsiteY8" fmla="*/ 1593850 h 3257550"/>
              <a:gd name="connsiteX9" fmla="*/ 393700 w 3162300"/>
              <a:gd name="connsiteY9" fmla="*/ 1504950 h 3257550"/>
              <a:gd name="connsiteX10" fmla="*/ 177800 w 3162300"/>
              <a:gd name="connsiteY10" fmla="*/ 1498600 h 3257550"/>
              <a:gd name="connsiteX11" fmla="*/ 0 w 3162300"/>
              <a:gd name="connsiteY11" fmla="*/ 1530350 h 3257550"/>
              <a:gd name="connsiteX12" fmla="*/ 3162300 w 3162300"/>
              <a:gd name="connsiteY12" fmla="*/ 0 h 3257550"/>
              <a:gd name="connsiteX13" fmla="*/ 3124200 w 3162300"/>
              <a:gd name="connsiteY13" fmla="*/ 2190750 h 3257550"/>
              <a:gd name="connsiteX14" fmla="*/ 3041650 w 3162300"/>
              <a:gd name="connsiteY14" fmla="*/ 2209800 h 3257550"/>
              <a:gd name="connsiteX15" fmla="*/ 844550 w 3162300"/>
              <a:gd name="connsiteY15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300" h="3257550">
                <a:moveTo>
                  <a:pt x="844550" y="3257550"/>
                </a:moveTo>
                <a:lnTo>
                  <a:pt x="990600" y="3136900"/>
                </a:lnTo>
                <a:lnTo>
                  <a:pt x="1136650" y="2895600"/>
                </a:lnTo>
                <a:lnTo>
                  <a:pt x="1206500" y="2686050"/>
                </a:lnTo>
                <a:lnTo>
                  <a:pt x="1212850" y="2400300"/>
                </a:lnTo>
                <a:lnTo>
                  <a:pt x="1155700" y="2171700"/>
                </a:lnTo>
                <a:lnTo>
                  <a:pt x="1028700" y="1930400"/>
                </a:lnTo>
                <a:lnTo>
                  <a:pt x="889000" y="1765300"/>
                </a:lnTo>
                <a:lnTo>
                  <a:pt x="660400" y="1593850"/>
                </a:lnTo>
                <a:lnTo>
                  <a:pt x="393700" y="1504950"/>
                </a:lnTo>
                <a:lnTo>
                  <a:pt x="177800" y="1498600"/>
                </a:lnTo>
                <a:lnTo>
                  <a:pt x="0" y="1530350"/>
                </a:lnTo>
                <a:lnTo>
                  <a:pt x="3162300" y="0"/>
                </a:lnTo>
                <a:lnTo>
                  <a:pt x="3124200" y="2190750"/>
                </a:lnTo>
                <a:lnTo>
                  <a:pt x="3041650" y="2209800"/>
                </a:lnTo>
                <a:lnTo>
                  <a:pt x="844550" y="325755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5413" y="2852738"/>
            <a:ext cx="2767464" cy="2415708"/>
            <a:chOff x="5277643" y="856191"/>
            <a:chExt cx="2446338" cy="2135399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6336194" y="2332150"/>
              <a:ext cx="1337802" cy="65944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8"/>
            <p:cNvCxnSpPr>
              <a:cxnSpLocks noChangeShapeType="1"/>
              <a:stCxn id="50" idx="0"/>
              <a:endCxn id="45" idx="0"/>
            </p:cNvCxnSpPr>
            <p:nvPr/>
          </p:nvCxnSpPr>
          <p:spPr bwMode="auto">
            <a:xfrm rot="5400000" flipH="1" flipV="1">
              <a:off x="5876130" y="592667"/>
              <a:ext cx="665163" cy="13255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41" name="Freeform 68"/>
            <p:cNvSpPr>
              <a:spLocks noChangeArrowheads="1"/>
            </p:cNvSpPr>
            <p:nvPr/>
          </p:nvSpPr>
          <p:spPr bwMode="auto">
            <a:xfrm>
              <a:off x="6868318" y="868891"/>
              <a:ext cx="855663" cy="1152525"/>
            </a:xfrm>
            <a:custGeom>
              <a:avLst/>
              <a:gdLst>
                <a:gd name="T0" fmla="*/ 0 w 855662"/>
                <a:gd name="T1" fmla="*/ 53975 h 1152525"/>
                <a:gd name="T2" fmla="*/ 127000 w 855662"/>
                <a:gd name="T3" fmla="*/ 9525 h 1152525"/>
                <a:gd name="T4" fmla="*/ 260350 w 855662"/>
                <a:gd name="T5" fmla="*/ 3175 h 1152525"/>
                <a:gd name="T6" fmla="*/ 390525 w 855662"/>
                <a:gd name="T7" fmla="*/ 28575 h 1152525"/>
                <a:gd name="T8" fmla="*/ 520708 w 855662"/>
                <a:gd name="T9" fmla="*/ 88900 h 1152525"/>
                <a:gd name="T10" fmla="*/ 638183 w 855662"/>
                <a:gd name="T11" fmla="*/ 177800 h 1152525"/>
                <a:gd name="T12" fmla="*/ 736608 w 855662"/>
                <a:gd name="T13" fmla="*/ 298450 h 1152525"/>
                <a:gd name="T14" fmla="*/ 828683 w 855662"/>
                <a:gd name="T15" fmla="*/ 495300 h 1152525"/>
                <a:gd name="T16" fmla="*/ 854083 w 855662"/>
                <a:gd name="T17" fmla="*/ 708025 h 1152525"/>
                <a:gd name="T18" fmla="*/ 838208 w 855662"/>
                <a:gd name="T19" fmla="*/ 841375 h 1152525"/>
                <a:gd name="T20" fmla="*/ 781058 w 855662"/>
                <a:gd name="T21" fmla="*/ 987425 h 1152525"/>
                <a:gd name="T22" fmla="*/ 695333 w 855662"/>
                <a:gd name="T23" fmla="*/ 1098550 h 1152525"/>
                <a:gd name="T24" fmla="*/ 625483 w 855662"/>
                <a:gd name="T25" fmla="*/ 1152525 h 11525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5662"/>
                <a:gd name="T40" fmla="*/ 0 h 1152525"/>
                <a:gd name="T41" fmla="*/ 855662 w 855662"/>
                <a:gd name="T42" fmla="*/ 1152525 h 11525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5662" h="1152525">
                  <a:moveTo>
                    <a:pt x="0" y="53975"/>
                  </a:moveTo>
                  <a:cubicBezTo>
                    <a:pt x="41804" y="35983"/>
                    <a:pt x="83608" y="17992"/>
                    <a:pt x="127000" y="9525"/>
                  </a:cubicBezTo>
                  <a:cubicBezTo>
                    <a:pt x="170392" y="1058"/>
                    <a:pt x="216429" y="0"/>
                    <a:pt x="260350" y="3175"/>
                  </a:cubicBezTo>
                  <a:cubicBezTo>
                    <a:pt x="304271" y="6350"/>
                    <a:pt x="347133" y="14288"/>
                    <a:pt x="390525" y="28575"/>
                  </a:cubicBezTo>
                  <a:cubicBezTo>
                    <a:pt x="433917" y="42862"/>
                    <a:pt x="479425" y="64029"/>
                    <a:pt x="520700" y="88900"/>
                  </a:cubicBezTo>
                  <a:cubicBezTo>
                    <a:pt x="561975" y="113771"/>
                    <a:pt x="602192" y="142875"/>
                    <a:pt x="638175" y="177800"/>
                  </a:cubicBezTo>
                  <a:cubicBezTo>
                    <a:pt x="674158" y="212725"/>
                    <a:pt x="704850" y="245533"/>
                    <a:pt x="736600" y="298450"/>
                  </a:cubicBezTo>
                  <a:cubicBezTo>
                    <a:pt x="768350" y="351367"/>
                    <a:pt x="809096" y="427038"/>
                    <a:pt x="828675" y="495300"/>
                  </a:cubicBezTo>
                  <a:cubicBezTo>
                    <a:pt x="848254" y="563562"/>
                    <a:pt x="852488" y="650346"/>
                    <a:pt x="854075" y="708025"/>
                  </a:cubicBezTo>
                  <a:cubicBezTo>
                    <a:pt x="855662" y="765704"/>
                    <a:pt x="850371" y="794808"/>
                    <a:pt x="838200" y="841375"/>
                  </a:cubicBezTo>
                  <a:cubicBezTo>
                    <a:pt x="826029" y="887942"/>
                    <a:pt x="804863" y="944563"/>
                    <a:pt x="781050" y="987425"/>
                  </a:cubicBezTo>
                  <a:cubicBezTo>
                    <a:pt x="757238" y="1030288"/>
                    <a:pt x="721254" y="1071033"/>
                    <a:pt x="695325" y="1098550"/>
                  </a:cubicBezTo>
                  <a:cubicBezTo>
                    <a:pt x="669396" y="1126067"/>
                    <a:pt x="647435" y="1139296"/>
                    <a:pt x="625475" y="1152525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Donut 44"/>
            <p:cNvSpPr/>
            <p:nvPr/>
          </p:nvSpPr>
          <p:spPr bwMode="auto">
            <a:xfrm rot="20008896">
              <a:off x="6603206" y="856191"/>
              <a:ext cx="1103312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6" name="Straight Connector 70"/>
            <p:cNvCxnSpPr>
              <a:cxnSpLocks noChangeShapeType="1"/>
              <a:stCxn id="50" idx="4"/>
              <a:endCxn id="45" idx="4"/>
            </p:cNvCxnSpPr>
            <p:nvPr/>
          </p:nvCxnSpPr>
          <p:spPr bwMode="auto">
            <a:xfrm rot="5400000" flipH="1" flipV="1">
              <a:off x="6442868" y="1729316"/>
              <a:ext cx="665163" cy="13255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50" name="Donut 49"/>
            <p:cNvSpPr/>
            <p:nvPr/>
          </p:nvSpPr>
          <p:spPr bwMode="auto">
            <a:xfrm rot="20008896">
              <a:off x="5277643" y="1521354"/>
              <a:ext cx="1103313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94149" y="1165165"/>
            <a:ext cx="609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Derive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 &lt; r &lt; b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30.)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6" y="258956"/>
            <a:ext cx="861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9: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 cylinder </a:t>
            </a:r>
            <a:r>
              <a:rPr lang="en-US" sz="2000" dirty="0">
                <a:latin typeface="Times New Roman"/>
                <a:cs typeface="Times New Roman"/>
              </a:rPr>
              <a:t>of inside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outside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>
                <a:latin typeface="Times New Roman"/>
                <a:cs typeface="Times New Roman"/>
              </a:rPr>
              <a:t>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volume charge density </a:t>
            </a:r>
            <a:r>
              <a:rPr lang="en-US" sz="2000" dirty="0">
                <a:latin typeface="Times New Roman"/>
                <a:cs typeface="Times New Roman"/>
              </a:rPr>
              <a:t>that varies as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(i.e.,          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a constant).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68446" y="1565275"/>
            <a:ext cx="781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set-up </a:t>
            </a:r>
            <a:r>
              <a:rPr lang="en-US" sz="2000" dirty="0">
                <a:latin typeface="Times New Roman"/>
                <a:cs typeface="Times New Roman"/>
              </a:rPr>
              <a:t>is shown below: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37119"/>
              </p:ext>
            </p:extLst>
          </p:nvPr>
        </p:nvGraphicFramePr>
        <p:xfrm>
          <a:off x="3941763" y="755151"/>
          <a:ext cx="6350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96" name="Equation" r:id="rId3" imgW="406400" imgH="203200" progId="Equation.DSMT4">
                  <p:embed/>
                </p:oleObj>
              </mc:Choice>
              <mc:Fallback>
                <p:oleObj name="Equation" r:id="rId3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755151"/>
                        <a:ext cx="6350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60"/>
          <p:cNvSpPr>
            <a:spLocks noChangeArrowheads="1"/>
          </p:cNvSpPr>
          <p:nvPr/>
        </p:nvSpPr>
        <p:spPr bwMode="auto">
          <a:xfrm>
            <a:off x="5681662" y="2849474"/>
            <a:ext cx="622300" cy="304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Donut 95"/>
          <p:cNvSpPr/>
          <p:nvPr/>
        </p:nvSpPr>
        <p:spPr bwMode="auto">
          <a:xfrm rot="20008896">
            <a:off x="466725" y="3665538"/>
            <a:ext cx="1755775" cy="1938337"/>
          </a:xfrm>
          <a:prstGeom prst="donut">
            <a:avLst>
              <a:gd name="adj" fmla="val 30440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7" name="Straight Connector 16"/>
          <p:cNvCxnSpPr>
            <a:cxnSpLocks noChangeShapeType="1"/>
          </p:cNvCxnSpPr>
          <p:nvPr/>
        </p:nvCxnSpPr>
        <p:spPr bwMode="auto">
          <a:xfrm flipV="1">
            <a:off x="967850" y="2807732"/>
            <a:ext cx="1930785" cy="934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" name="Straight Connector 17"/>
          <p:cNvCxnSpPr>
            <a:cxnSpLocks noChangeShapeType="1"/>
          </p:cNvCxnSpPr>
          <p:nvPr/>
        </p:nvCxnSpPr>
        <p:spPr bwMode="auto">
          <a:xfrm flipV="1">
            <a:off x="1769002" y="4398963"/>
            <a:ext cx="2301348" cy="11086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1" name="Straight Connector 18"/>
          <p:cNvCxnSpPr>
            <a:cxnSpLocks noChangeShapeType="1"/>
          </p:cNvCxnSpPr>
          <p:nvPr/>
        </p:nvCxnSpPr>
        <p:spPr bwMode="auto">
          <a:xfrm flipV="1">
            <a:off x="334430" y="4478863"/>
            <a:ext cx="1333500" cy="6477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Straight Connector 19"/>
          <p:cNvCxnSpPr>
            <a:cxnSpLocks noChangeShapeType="1"/>
          </p:cNvCxnSpPr>
          <p:nvPr/>
        </p:nvCxnSpPr>
        <p:spPr bwMode="auto">
          <a:xfrm flipV="1">
            <a:off x="1693328" y="3375539"/>
            <a:ext cx="2248435" cy="1086392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72707"/>
              </p:ext>
            </p:extLst>
          </p:nvPr>
        </p:nvGraphicFramePr>
        <p:xfrm>
          <a:off x="1058862" y="5080000"/>
          <a:ext cx="650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97" name="Equation" r:id="rId5" imgW="419100" imgH="203200" progId="Equation.DSMT4">
                  <p:embed/>
                </p:oleObj>
              </mc:Choice>
              <mc:Fallback>
                <p:oleObj name="Equation" r:id="rId5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2" y="5080000"/>
                        <a:ext cx="6508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16327"/>
              </p:ext>
            </p:extLst>
          </p:nvPr>
        </p:nvGraphicFramePr>
        <p:xfrm>
          <a:off x="1206500" y="4202113"/>
          <a:ext cx="177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98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202113"/>
                        <a:ext cx="1778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65353"/>
              </p:ext>
            </p:extLst>
          </p:nvPr>
        </p:nvGraphicFramePr>
        <p:xfrm>
          <a:off x="1793081" y="4620684"/>
          <a:ext cx="198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99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081" y="4620684"/>
                        <a:ext cx="198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" name="Straight Arrow Connector 28"/>
          <p:cNvCxnSpPr>
            <a:cxnSpLocks noChangeShapeType="1"/>
          </p:cNvCxnSpPr>
          <p:nvPr/>
        </p:nvCxnSpPr>
        <p:spPr bwMode="auto">
          <a:xfrm flipV="1">
            <a:off x="1325030" y="4318526"/>
            <a:ext cx="182033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Straight Arrow Connector 31"/>
          <p:cNvCxnSpPr>
            <a:cxnSpLocks noChangeShapeType="1"/>
          </p:cNvCxnSpPr>
          <p:nvPr/>
        </p:nvCxnSpPr>
        <p:spPr bwMode="auto">
          <a:xfrm>
            <a:off x="1325030" y="4651901"/>
            <a:ext cx="90170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6" name="Rectangle 42"/>
          <p:cNvSpPr>
            <a:spLocks noChangeArrowheads="1"/>
          </p:cNvSpPr>
          <p:nvPr/>
        </p:nvSpPr>
        <p:spPr bwMode="auto">
          <a:xfrm>
            <a:off x="4418013" y="2852738"/>
            <a:ext cx="1881187" cy="304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8" name="Straight Connector 44"/>
          <p:cNvCxnSpPr>
            <a:cxnSpLocks noChangeShapeType="1"/>
          </p:cNvCxnSpPr>
          <p:nvPr/>
        </p:nvCxnSpPr>
        <p:spPr bwMode="auto">
          <a:xfrm rot="5400000">
            <a:off x="3644107" y="4337844"/>
            <a:ext cx="3429000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2" name="Straight Arrow Connector 50"/>
          <p:cNvCxnSpPr>
            <a:cxnSpLocks noChangeShapeType="1"/>
          </p:cNvCxnSpPr>
          <p:nvPr/>
        </p:nvCxnSpPr>
        <p:spPr bwMode="auto">
          <a:xfrm>
            <a:off x="5359400" y="4910138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46051"/>
              </p:ext>
            </p:extLst>
          </p:nvPr>
        </p:nvGraphicFramePr>
        <p:xfrm>
          <a:off x="5410200" y="4941888"/>
          <a:ext cx="177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0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41888"/>
                        <a:ext cx="1778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47216"/>
              </p:ext>
            </p:extLst>
          </p:nvPr>
        </p:nvGraphicFramePr>
        <p:xfrm>
          <a:off x="5822950" y="5315744"/>
          <a:ext cx="1984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1" name="Equation" r:id="rId13" imgW="127000" imgH="165100" progId="Equation.DSMT4">
                  <p:embed/>
                </p:oleObj>
              </mc:Choice>
              <mc:Fallback>
                <p:oleObj name="Equation" r:id="rId1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315744"/>
                        <a:ext cx="19843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75148"/>
              </p:ext>
            </p:extLst>
          </p:nvPr>
        </p:nvGraphicFramePr>
        <p:xfrm>
          <a:off x="7785100" y="3944938"/>
          <a:ext cx="177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2" name="Equation" r:id="rId15" imgW="114300" imgH="127000" progId="Equation.DSMT4">
                  <p:embed/>
                </p:oleObj>
              </mc:Choice>
              <mc:Fallback>
                <p:oleObj name="Equation" r:id="rId1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3944938"/>
                        <a:ext cx="1778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861520"/>
              </p:ext>
            </p:extLst>
          </p:nvPr>
        </p:nvGraphicFramePr>
        <p:xfrm>
          <a:off x="8346281" y="4202113"/>
          <a:ext cx="198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3" name="Equation" r:id="rId17" imgW="127000" imgH="165100" progId="Equation.DSMT4">
                  <p:embed/>
                </p:oleObj>
              </mc:Choice>
              <mc:Fallback>
                <p:oleObj name="Equation" r:id="rId1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281" y="4202113"/>
                        <a:ext cx="198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Text Box 12"/>
          <p:cNvSpPr txBox="1">
            <a:spLocks noChangeArrowheads="1"/>
          </p:cNvSpPr>
          <p:nvPr/>
        </p:nvSpPr>
        <p:spPr bwMode="auto">
          <a:xfrm>
            <a:off x="215900" y="31242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3-d view</a:t>
            </a: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6692900" y="28194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end view</a:t>
            </a:r>
          </a:p>
        </p:txBody>
      </p:sp>
      <p:sp>
        <p:nvSpPr>
          <p:cNvPr id="145" name="Text Box 12"/>
          <p:cNvSpPr txBox="1">
            <a:spLocks noChangeArrowheads="1"/>
          </p:cNvSpPr>
          <p:nvPr/>
        </p:nvSpPr>
        <p:spPr bwMode="auto">
          <a:xfrm>
            <a:off x="-38733" y="5036344"/>
            <a:ext cx="872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pple Chancery"/>
                <a:cs typeface="Apple Chancery"/>
              </a:rPr>
              <a:t>central axis</a:t>
            </a:r>
          </a:p>
        </p:txBody>
      </p:sp>
      <p:cxnSp>
        <p:nvCxnSpPr>
          <p:cNvPr id="146" name="Straight Arrow Connector 31"/>
          <p:cNvCxnSpPr>
            <a:cxnSpLocks noChangeShapeType="1"/>
          </p:cNvCxnSpPr>
          <p:nvPr/>
        </p:nvCxnSpPr>
        <p:spPr bwMode="auto">
          <a:xfrm>
            <a:off x="5359400" y="5270375"/>
            <a:ext cx="939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7" name="Rectangle 60"/>
          <p:cNvSpPr>
            <a:spLocks noChangeArrowheads="1"/>
          </p:cNvSpPr>
          <p:nvPr/>
        </p:nvSpPr>
        <p:spPr bwMode="auto">
          <a:xfrm>
            <a:off x="4418013" y="2852738"/>
            <a:ext cx="622300" cy="304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85424"/>
              </p:ext>
            </p:extLst>
          </p:nvPr>
        </p:nvGraphicFramePr>
        <p:xfrm>
          <a:off x="4418013" y="5414168"/>
          <a:ext cx="650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4" name="Equation" r:id="rId19" imgW="419100" imgH="203200" progId="Equation.DSMT4">
                  <p:embed/>
                </p:oleObj>
              </mc:Choice>
              <mc:Fallback>
                <p:oleObj name="Equation" r:id="rId19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5414168"/>
                        <a:ext cx="6508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Donut 148"/>
          <p:cNvSpPr/>
          <p:nvPr/>
        </p:nvSpPr>
        <p:spPr>
          <a:xfrm>
            <a:off x="6964362" y="3278187"/>
            <a:ext cx="1895475" cy="1895475"/>
          </a:xfrm>
          <a:prstGeom prst="donut">
            <a:avLst>
              <a:gd name="adj" fmla="val 32705"/>
            </a:avLst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0" name="Straight Arrow Connector 73"/>
          <p:cNvCxnSpPr>
            <a:cxnSpLocks noChangeShapeType="1"/>
          </p:cNvCxnSpPr>
          <p:nvPr/>
        </p:nvCxnSpPr>
        <p:spPr bwMode="auto">
          <a:xfrm flipV="1">
            <a:off x="7912100" y="3944938"/>
            <a:ext cx="1397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74"/>
          <p:cNvCxnSpPr>
            <a:cxnSpLocks noChangeShapeType="1"/>
          </p:cNvCxnSpPr>
          <p:nvPr/>
        </p:nvCxnSpPr>
        <p:spPr bwMode="auto">
          <a:xfrm flipV="1">
            <a:off x="7912100" y="4202793"/>
            <a:ext cx="947737" cy="23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37787"/>
              </p:ext>
            </p:extLst>
          </p:nvPr>
        </p:nvGraphicFramePr>
        <p:xfrm>
          <a:off x="7586662" y="3279838"/>
          <a:ext cx="650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5" name="Equation" r:id="rId21" imgW="419100" imgH="203200" progId="Equation.DSMT4">
                  <p:embed/>
                </p:oleObj>
              </mc:Choice>
              <mc:Fallback>
                <p:oleObj name="Equation" r:id="rId2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2" y="3279838"/>
                        <a:ext cx="6508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2720"/>
              </p:ext>
            </p:extLst>
          </p:nvPr>
        </p:nvGraphicFramePr>
        <p:xfrm>
          <a:off x="8278018" y="3968751"/>
          <a:ext cx="1984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6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018" y="3968751"/>
                        <a:ext cx="19843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19"/>
          <p:cNvCxnSpPr>
            <a:cxnSpLocks noChangeShapeType="1"/>
          </p:cNvCxnSpPr>
          <p:nvPr/>
        </p:nvCxnSpPr>
        <p:spPr bwMode="auto">
          <a:xfrm flipV="1">
            <a:off x="1141329" y="3081337"/>
            <a:ext cx="2427371" cy="1171019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Connector 19"/>
          <p:cNvCxnSpPr>
            <a:cxnSpLocks noChangeShapeType="1"/>
          </p:cNvCxnSpPr>
          <p:nvPr/>
        </p:nvCxnSpPr>
        <p:spPr bwMode="auto">
          <a:xfrm flipV="1">
            <a:off x="1529021" y="3874571"/>
            <a:ext cx="2427371" cy="1171019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endCxn id="45" idx="4"/>
          </p:cNvCxnSpPr>
          <p:nvPr/>
        </p:nvCxnSpPr>
        <p:spPr>
          <a:xfrm>
            <a:off x="3536950" y="3594163"/>
            <a:ext cx="302836" cy="619708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86299" y="3160211"/>
            <a:ext cx="1335087" cy="1516564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310884" y="399975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     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surface</a:t>
            </a:r>
          </a:p>
        </p:txBody>
      </p:sp>
      <p:cxnSp>
        <p:nvCxnSpPr>
          <p:cNvPr id="63" name="Straight Arrow Connector 31"/>
          <p:cNvCxnSpPr>
            <a:cxnSpLocks noChangeShapeType="1"/>
          </p:cNvCxnSpPr>
          <p:nvPr/>
        </p:nvCxnSpPr>
        <p:spPr bwMode="auto">
          <a:xfrm>
            <a:off x="5365750" y="4250644"/>
            <a:ext cx="655636" cy="171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79563"/>
              </p:ext>
            </p:extLst>
          </p:nvPr>
        </p:nvGraphicFramePr>
        <p:xfrm>
          <a:off x="5724525" y="4027488"/>
          <a:ext cx="1587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7" name="Equation" r:id="rId24" imgW="101600" imgH="127000" progId="Equation.DSMT4">
                  <p:embed/>
                </p:oleObj>
              </mc:Choice>
              <mc:Fallback>
                <p:oleObj name="Equation" r:id="rId24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27488"/>
                        <a:ext cx="15875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6405562" y="496417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Gaussian      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 surface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97599" y="3151083"/>
            <a:ext cx="0" cy="1525692"/>
          </a:xfrm>
          <a:prstGeom prst="straightConnector1">
            <a:avLst/>
          </a:prstGeom>
          <a:ln w="19050" cmpd="sng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08699" y="3801342"/>
            <a:ext cx="188913" cy="3689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25750"/>
              </p:ext>
            </p:extLst>
          </p:nvPr>
        </p:nvGraphicFramePr>
        <p:xfrm>
          <a:off x="6115050" y="3846412"/>
          <a:ext cx="217487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8" name="Equation" r:id="rId26" imgW="139700" imgH="152400" progId="Equation.DSMT4">
                  <p:embed/>
                </p:oleObj>
              </mc:Choice>
              <mc:Fallback>
                <p:oleObj name="Equation" r:id="rId2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846412"/>
                        <a:ext cx="217487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7212013" y="3524251"/>
            <a:ext cx="1400174" cy="1400174"/>
          </a:xfrm>
          <a:prstGeom prst="ellipse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3"/>
          <p:cNvCxnSpPr>
            <a:cxnSpLocks noChangeShapeType="1"/>
          </p:cNvCxnSpPr>
          <p:nvPr/>
        </p:nvCxnSpPr>
        <p:spPr bwMode="auto">
          <a:xfrm>
            <a:off x="7912100" y="4228422"/>
            <a:ext cx="495036" cy="46701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980007"/>
              </p:ext>
            </p:extLst>
          </p:nvPr>
        </p:nvGraphicFramePr>
        <p:xfrm>
          <a:off x="8108950" y="4494213"/>
          <a:ext cx="1587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09" name="Equation" r:id="rId28" imgW="101600" imgH="127000" progId="Equation.DSMT4">
                  <p:embed/>
                </p:oleObj>
              </mc:Choice>
              <mc:Fallback>
                <p:oleObj name="Equation" r:id="rId28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4494213"/>
                        <a:ext cx="15875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>
          <a:xfrm>
            <a:off x="5867400" y="4711700"/>
            <a:ext cx="558800" cy="419100"/>
          </a:xfrm>
          <a:custGeom>
            <a:avLst/>
            <a:gdLst>
              <a:gd name="connsiteX0" fmla="*/ 558800 w 558800"/>
              <a:gd name="connsiteY0" fmla="*/ 419100 h 419100"/>
              <a:gd name="connsiteX1" fmla="*/ 127000 w 558800"/>
              <a:gd name="connsiteY1" fmla="*/ 342900 h 419100"/>
              <a:gd name="connsiteX2" fmla="*/ 266700 w 558800"/>
              <a:gd name="connsiteY2" fmla="*/ 139700 h 419100"/>
              <a:gd name="connsiteX3" fmla="*/ 0 w 558800"/>
              <a:gd name="connsiteY3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419100">
                <a:moveTo>
                  <a:pt x="558800" y="419100"/>
                </a:moveTo>
                <a:cubicBezTo>
                  <a:pt x="367241" y="404283"/>
                  <a:pt x="175683" y="389467"/>
                  <a:pt x="127000" y="342900"/>
                </a:cubicBezTo>
                <a:cubicBezTo>
                  <a:pt x="78317" y="296333"/>
                  <a:pt x="287867" y="196850"/>
                  <a:pt x="266700" y="139700"/>
                </a:cubicBezTo>
                <a:cubicBezTo>
                  <a:pt x="245533" y="82550"/>
                  <a:pt x="0" y="0"/>
                  <a:pt x="0" y="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156450" y="4718050"/>
            <a:ext cx="238125" cy="527050"/>
          </a:xfrm>
          <a:custGeom>
            <a:avLst/>
            <a:gdLst>
              <a:gd name="connsiteX0" fmla="*/ 0 w 238125"/>
              <a:gd name="connsiteY0" fmla="*/ 527050 h 527050"/>
              <a:gd name="connsiteX1" fmla="*/ 168275 w 238125"/>
              <a:gd name="connsiteY1" fmla="*/ 327025 h 527050"/>
              <a:gd name="connsiteX2" fmla="*/ 19050 w 238125"/>
              <a:gd name="connsiteY2" fmla="*/ 263525 h 527050"/>
              <a:gd name="connsiteX3" fmla="*/ 238125 w 238125"/>
              <a:gd name="connsiteY3" fmla="*/ 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7050">
                <a:moveTo>
                  <a:pt x="0" y="527050"/>
                </a:moveTo>
                <a:cubicBezTo>
                  <a:pt x="82550" y="448998"/>
                  <a:pt x="165100" y="370946"/>
                  <a:pt x="168275" y="327025"/>
                </a:cubicBezTo>
                <a:cubicBezTo>
                  <a:pt x="171450" y="283104"/>
                  <a:pt x="7408" y="318029"/>
                  <a:pt x="19050" y="263525"/>
                </a:cubicBezTo>
                <a:cubicBezTo>
                  <a:pt x="30692" y="209021"/>
                  <a:pt x="134408" y="104510"/>
                  <a:pt x="238125" y="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79582"/>
              </p:ext>
            </p:extLst>
          </p:nvPr>
        </p:nvGraphicFramePr>
        <p:xfrm>
          <a:off x="3349625" y="4947180"/>
          <a:ext cx="2190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10" name="Equation" r:id="rId30" imgW="139700" imgH="152400" progId="Equation.DSMT4">
                  <p:embed/>
                </p:oleObj>
              </mc:Choice>
              <mc:Fallback>
                <p:oleObj name="Equation" r:id="rId30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4947180"/>
                        <a:ext cx="21907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54342"/>
              </p:ext>
            </p:extLst>
          </p:nvPr>
        </p:nvGraphicFramePr>
        <p:xfrm>
          <a:off x="3681036" y="3703711"/>
          <a:ext cx="158750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11" name="Equation" r:id="rId32" imgW="101600" imgH="127000" progId="Equation.DSMT4">
                  <p:embed/>
                </p:oleObj>
              </mc:Choice>
              <mc:Fallback>
                <p:oleObj name="Equation" r:id="rId32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036" y="3703711"/>
                        <a:ext cx="158750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60"/>
          <p:cNvSpPr/>
          <p:nvPr/>
        </p:nvSpPr>
        <p:spPr>
          <a:xfrm>
            <a:off x="3330378" y="2101776"/>
            <a:ext cx="981272" cy="687549"/>
          </a:xfrm>
          <a:custGeom>
            <a:avLst/>
            <a:gdLst>
              <a:gd name="connsiteX0" fmla="*/ 9722 w 981272"/>
              <a:gd name="connsiteY0" fmla="*/ 450924 h 687549"/>
              <a:gd name="connsiteX1" fmla="*/ 219272 w 981272"/>
              <a:gd name="connsiteY1" fmla="*/ 457274 h 687549"/>
              <a:gd name="connsiteX2" fmla="*/ 339922 w 981272"/>
              <a:gd name="connsiteY2" fmla="*/ 501724 h 687549"/>
              <a:gd name="connsiteX3" fmla="*/ 441522 w 981272"/>
              <a:gd name="connsiteY3" fmla="*/ 539824 h 687549"/>
              <a:gd name="connsiteX4" fmla="*/ 492322 w 981272"/>
              <a:gd name="connsiteY4" fmla="*/ 565224 h 687549"/>
              <a:gd name="connsiteX5" fmla="*/ 517722 w 981272"/>
              <a:gd name="connsiteY5" fmla="*/ 577924 h 687549"/>
              <a:gd name="connsiteX6" fmla="*/ 549472 w 981272"/>
              <a:gd name="connsiteY6" fmla="*/ 590624 h 687549"/>
              <a:gd name="connsiteX7" fmla="*/ 568522 w 981272"/>
              <a:gd name="connsiteY7" fmla="*/ 603324 h 687549"/>
              <a:gd name="connsiteX8" fmla="*/ 593922 w 981272"/>
              <a:gd name="connsiteY8" fmla="*/ 616024 h 687549"/>
              <a:gd name="connsiteX9" fmla="*/ 612972 w 981272"/>
              <a:gd name="connsiteY9" fmla="*/ 635074 h 687549"/>
              <a:gd name="connsiteX10" fmla="*/ 651072 w 981272"/>
              <a:gd name="connsiteY10" fmla="*/ 647774 h 687549"/>
              <a:gd name="connsiteX11" fmla="*/ 701872 w 981272"/>
              <a:gd name="connsiteY11" fmla="*/ 660474 h 687549"/>
              <a:gd name="connsiteX12" fmla="*/ 720922 w 981272"/>
              <a:gd name="connsiteY12" fmla="*/ 666824 h 687549"/>
              <a:gd name="connsiteX13" fmla="*/ 759022 w 981272"/>
              <a:gd name="connsiteY13" fmla="*/ 673174 h 687549"/>
              <a:gd name="connsiteX14" fmla="*/ 968572 w 981272"/>
              <a:gd name="connsiteY14" fmla="*/ 647774 h 687549"/>
              <a:gd name="connsiteX15" fmla="*/ 974922 w 981272"/>
              <a:gd name="connsiteY15" fmla="*/ 628724 h 687549"/>
              <a:gd name="connsiteX16" fmla="*/ 981272 w 981272"/>
              <a:gd name="connsiteY16" fmla="*/ 596974 h 687549"/>
              <a:gd name="connsiteX17" fmla="*/ 974922 w 981272"/>
              <a:gd name="connsiteY17" fmla="*/ 387424 h 687549"/>
              <a:gd name="connsiteX18" fmla="*/ 968572 w 981272"/>
              <a:gd name="connsiteY18" fmla="*/ 368374 h 687549"/>
              <a:gd name="connsiteX19" fmla="*/ 962222 w 981272"/>
              <a:gd name="connsiteY19" fmla="*/ 342974 h 687549"/>
              <a:gd name="connsiteX20" fmla="*/ 949522 w 981272"/>
              <a:gd name="connsiteY20" fmla="*/ 196924 h 687549"/>
              <a:gd name="connsiteX21" fmla="*/ 936822 w 981272"/>
              <a:gd name="connsiteY21" fmla="*/ 158824 h 687549"/>
              <a:gd name="connsiteX22" fmla="*/ 930472 w 981272"/>
              <a:gd name="connsiteY22" fmla="*/ 133424 h 687549"/>
              <a:gd name="connsiteX23" fmla="*/ 886022 w 981272"/>
              <a:gd name="connsiteY23" fmla="*/ 69924 h 687549"/>
              <a:gd name="connsiteX24" fmla="*/ 847922 w 981272"/>
              <a:gd name="connsiteY24" fmla="*/ 31824 h 687549"/>
              <a:gd name="connsiteX25" fmla="*/ 828872 w 981272"/>
              <a:gd name="connsiteY25" fmla="*/ 12774 h 687549"/>
              <a:gd name="connsiteX26" fmla="*/ 759022 w 981272"/>
              <a:gd name="connsiteY26" fmla="*/ 6424 h 687549"/>
              <a:gd name="connsiteX27" fmla="*/ 739972 w 981272"/>
              <a:gd name="connsiteY27" fmla="*/ 74 h 687549"/>
              <a:gd name="connsiteX28" fmla="*/ 701872 w 981272"/>
              <a:gd name="connsiteY28" fmla="*/ 12774 h 687549"/>
              <a:gd name="connsiteX29" fmla="*/ 676472 w 981272"/>
              <a:gd name="connsiteY29" fmla="*/ 31824 h 687549"/>
              <a:gd name="connsiteX30" fmla="*/ 644722 w 981272"/>
              <a:gd name="connsiteY30" fmla="*/ 50874 h 687549"/>
              <a:gd name="connsiteX31" fmla="*/ 606622 w 981272"/>
              <a:gd name="connsiteY31" fmla="*/ 63574 h 687549"/>
              <a:gd name="connsiteX32" fmla="*/ 543122 w 981272"/>
              <a:gd name="connsiteY32" fmla="*/ 88974 h 687549"/>
              <a:gd name="connsiteX33" fmla="*/ 511372 w 981272"/>
              <a:gd name="connsiteY33" fmla="*/ 101674 h 687549"/>
              <a:gd name="connsiteX34" fmla="*/ 485972 w 981272"/>
              <a:gd name="connsiteY34" fmla="*/ 108024 h 687549"/>
              <a:gd name="connsiteX35" fmla="*/ 447872 w 981272"/>
              <a:gd name="connsiteY35" fmla="*/ 120724 h 687549"/>
              <a:gd name="connsiteX36" fmla="*/ 378022 w 981272"/>
              <a:gd name="connsiteY36" fmla="*/ 133424 h 687549"/>
              <a:gd name="connsiteX37" fmla="*/ 320872 w 981272"/>
              <a:gd name="connsiteY37" fmla="*/ 152474 h 687549"/>
              <a:gd name="connsiteX38" fmla="*/ 251022 w 981272"/>
              <a:gd name="connsiteY38" fmla="*/ 215974 h 687549"/>
              <a:gd name="connsiteX39" fmla="*/ 231972 w 981272"/>
              <a:gd name="connsiteY39" fmla="*/ 235024 h 687549"/>
              <a:gd name="connsiteX40" fmla="*/ 181172 w 981272"/>
              <a:gd name="connsiteY40" fmla="*/ 260424 h 687549"/>
              <a:gd name="connsiteX41" fmla="*/ 155772 w 981272"/>
              <a:gd name="connsiteY41" fmla="*/ 273124 h 687549"/>
              <a:gd name="connsiteX42" fmla="*/ 130372 w 981272"/>
              <a:gd name="connsiteY42" fmla="*/ 285824 h 687549"/>
              <a:gd name="connsiteX43" fmla="*/ 111322 w 981272"/>
              <a:gd name="connsiteY43" fmla="*/ 311224 h 687549"/>
              <a:gd name="connsiteX44" fmla="*/ 92272 w 981272"/>
              <a:gd name="connsiteY44" fmla="*/ 323924 h 687549"/>
              <a:gd name="connsiteX45" fmla="*/ 79572 w 981272"/>
              <a:gd name="connsiteY45" fmla="*/ 362024 h 687549"/>
              <a:gd name="connsiteX46" fmla="*/ 54172 w 981272"/>
              <a:gd name="connsiteY46" fmla="*/ 400124 h 687549"/>
              <a:gd name="connsiteX47" fmla="*/ 41472 w 981272"/>
              <a:gd name="connsiteY47" fmla="*/ 419174 h 687549"/>
              <a:gd name="connsiteX48" fmla="*/ 35122 w 981272"/>
              <a:gd name="connsiteY48" fmla="*/ 438224 h 687549"/>
              <a:gd name="connsiteX49" fmla="*/ 9722 w 981272"/>
              <a:gd name="connsiteY49" fmla="*/ 450924 h 6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81272" h="687549">
                <a:moveTo>
                  <a:pt x="9722" y="450924"/>
                </a:moveTo>
                <a:cubicBezTo>
                  <a:pt x="40414" y="454099"/>
                  <a:pt x="149930" y="448606"/>
                  <a:pt x="219272" y="457274"/>
                </a:cubicBezTo>
                <a:cubicBezTo>
                  <a:pt x="315680" y="469325"/>
                  <a:pt x="286800" y="480475"/>
                  <a:pt x="339922" y="501724"/>
                </a:cubicBezTo>
                <a:cubicBezTo>
                  <a:pt x="369994" y="513753"/>
                  <a:pt x="416094" y="522872"/>
                  <a:pt x="441522" y="539824"/>
                </a:cubicBezTo>
                <a:cubicBezTo>
                  <a:pt x="475257" y="562314"/>
                  <a:pt x="445719" y="544512"/>
                  <a:pt x="492322" y="565224"/>
                </a:cubicBezTo>
                <a:cubicBezTo>
                  <a:pt x="500972" y="569069"/>
                  <a:pt x="509072" y="574079"/>
                  <a:pt x="517722" y="577924"/>
                </a:cubicBezTo>
                <a:cubicBezTo>
                  <a:pt x="528138" y="582553"/>
                  <a:pt x="539277" y="585526"/>
                  <a:pt x="549472" y="590624"/>
                </a:cubicBezTo>
                <a:cubicBezTo>
                  <a:pt x="556298" y="594037"/>
                  <a:pt x="561896" y="599538"/>
                  <a:pt x="568522" y="603324"/>
                </a:cubicBezTo>
                <a:cubicBezTo>
                  <a:pt x="576741" y="608020"/>
                  <a:pt x="586219" y="610522"/>
                  <a:pt x="593922" y="616024"/>
                </a:cubicBezTo>
                <a:cubicBezTo>
                  <a:pt x="601230" y="621244"/>
                  <a:pt x="605122" y="630713"/>
                  <a:pt x="612972" y="635074"/>
                </a:cubicBezTo>
                <a:cubicBezTo>
                  <a:pt x="624674" y="641575"/>
                  <a:pt x="638085" y="644527"/>
                  <a:pt x="651072" y="647774"/>
                </a:cubicBezTo>
                <a:cubicBezTo>
                  <a:pt x="668005" y="652007"/>
                  <a:pt x="685313" y="654954"/>
                  <a:pt x="701872" y="660474"/>
                </a:cubicBezTo>
                <a:cubicBezTo>
                  <a:pt x="708222" y="662591"/>
                  <a:pt x="714388" y="665372"/>
                  <a:pt x="720922" y="666824"/>
                </a:cubicBezTo>
                <a:cubicBezTo>
                  <a:pt x="733491" y="669617"/>
                  <a:pt x="746322" y="671057"/>
                  <a:pt x="759022" y="673174"/>
                </a:cubicBezTo>
                <a:cubicBezTo>
                  <a:pt x="856139" y="670041"/>
                  <a:pt x="931936" y="721046"/>
                  <a:pt x="968572" y="647774"/>
                </a:cubicBezTo>
                <a:cubicBezTo>
                  <a:pt x="971565" y="641787"/>
                  <a:pt x="973299" y="635218"/>
                  <a:pt x="974922" y="628724"/>
                </a:cubicBezTo>
                <a:cubicBezTo>
                  <a:pt x="977540" y="618253"/>
                  <a:pt x="979155" y="607557"/>
                  <a:pt x="981272" y="596974"/>
                </a:cubicBezTo>
                <a:cubicBezTo>
                  <a:pt x="979155" y="527124"/>
                  <a:pt x="978798" y="457198"/>
                  <a:pt x="974922" y="387424"/>
                </a:cubicBezTo>
                <a:cubicBezTo>
                  <a:pt x="974551" y="380741"/>
                  <a:pt x="970411" y="374810"/>
                  <a:pt x="968572" y="368374"/>
                </a:cubicBezTo>
                <a:cubicBezTo>
                  <a:pt x="966174" y="359983"/>
                  <a:pt x="964339" y="351441"/>
                  <a:pt x="962222" y="342974"/>
                </a:cubicBezTo>
                <a:cubicBezTo>
                  <a:pt x="961141" y="327838"/>
                  <a:pt x="954872" y="223676"/>
                  <a:pt x="949522" y="196924"/>
                </a:cubicBezTo>
                <a:cubicBezTo>
                  <a:pt x="946897" y="183797"/>
                  <a:pt x="940069" y="171811"/>
                  <a:pt x="936822" y="158824"/>
                </a:cubicBezTo>
                <a:cubicBezTo>
                  <a:pt x="934705" y="150357"/>
                  <a:pt x="934375" y="141230"/>
                  <a:pt x="930472" y="133424"/>
                </a:cubicBezTo>
                <a:cubicBezTo>
                  <a:pt x="920740" y="113960"/>
                  <a:pt x="899296" y="88507"/>
                  <a:pt x="886022" y="69924"/>
                </a:cubicBezTo>
                <a:cubicBezTo>
                  <a:pt x="859547" y="32858"/>
                  <a:pt x="890390" y="68225"/>
                  <a:pt x="847922" y="31824"/>
                </a:cubicBezTo>
                <a:cubicBezTo>
                  <a:pt x="841104" y="25980"/>
                  <a:pt x="837507" y="15241"/>
                  <a:pt x="828872" y="12774"/>
                </a:cubicBezTo>
                <a:cubicBezTo>
                  <a:pt x="806392" y="6351"/>
                  <a:pt x="782305" y="8541"/>
                  <a:pt x="759022" y="6424"/>
                </a:cubicBezTo>
                <a:cubicBezTo>
                  <a:pt x="752672" y="4307"/>
                  <a:pt x="746625" y="-665"/>
                  <a:pt x="739972" y="74"/>
                </a:cubicBezTo>
                <a:cubicBezTo>
                  <a:pt x="726667" y="1552"/>
                  <a:pt x="713846" y="6787"/>
                  <a:pt x="701872" y="12774"/>
                </a:cubicBezTo>
                <a:cubicBezTo>
                  <a:pt x="692406" y="17507"/>
                  <a:pt x="685278" y="25953"/>
                  <a:pt x="676472" y="31824"/>
                </a:cubicBezTo>
                <a:cubicBezTo>
                  <a:pt x="666203" y="38670"/>
                  <a:pt x="655958" y="45767"/>
                  <a:pt x="644722" y="50874"/>
                </a:cubicBezTo>
                <a:cubicBezTo>
                  <a:pt x="632535" y="56414"/>
                  <a:pt x="619157" y="58874"/>
                  <a:pt x="606622" y="63574"/>
                </a:cubicBezTo>
                <a:cubicBezTo>
                  <a:pt x="585276" y="71579"/>
                  <a:pt x="564289" y="80507"/>
                  <a:pt x="543122" y="88974"/>
                </a:cubicBezTo>
                <a:cubicBezTo>
                  <a:pt x="532539" y="93207"/>
                  <a:pt x="522430" y="98909"/>
                  <a:pt x="511372" y="101674"/>
                </a:cubicBezTo>
                <a:cubicBezTo>
                  <a:pt x="502905" y="103791"/>
                  <a:pt x="494331" y="105516"/>
                  <a:pt x="485972" y="108024"/>
                </a:cubicBezTo>
                <a:cubicBezTo>
                  <a:pt x="473150" y="111871"/>
                  <a:pt x="460859" y="117477"/>
                  <a:pt x="447872" y="120724"/>
                </a:cubicBezTo>
                <a:cubicBezTo>
                  <a:pt x="412432" y="129584"/>
                  <a:pt x="411243" y="123932"/>
                  <a:pt x="378022" y="133424"/>
                </a:cubicBezTo>
                <a:cubicBezTo>
                  <a:pt x="358714" y="138941"/>
                  <a:pt x="339922" y="146124"/>
                  <a:pt x="320872" y="152474"/>
                </a:cubicBezTo>
                <a:cubicBezTo>
                  <a:pt x="206329" y="267017"/>
                  <a:pt x="324808" y="152729"/>
                  <a:pt x="251022" y="215974"/>
                </a:cubicBezTo>
                <a:cubicBezTo>
                  <a:pt x="244204" y="221818"/>
                  <a:pt x="239548" y="230203"/>
                  <a:pt x="231972" y="235024"/>
                </a:cubicBezTo>
                <a:cubicBezTo>
                  <a:pt x="216000" y="245188"/>
                  <a:pt x="198105" y="251957"/>
                  <a:pt x="181172" y="260424"/>
                </a:cubicBezTo>
                <a:lnTo>
                  <a:pt x="155772" y="273124"/>
                </a:lnTo>
                <a:lnTo>
                  <a:pt x="130372" y="285824"/>
                </a:lnTo>
                <a:cubicBezTo>
                  <a:pt x="124022" y="294291"/>
                  <a:pt x="118806" y="303740"/>
                  <a:pt x="111322" y="311224"/>
                </a:cubicBezTo>
                <a:cubicBezTo>
                  <a:pt x="105926" y="316620"/>
                  <a:pt x="96317" y="317452"/>
                  <a:pt x="92272" y="323924"/>
                </a:cubicBezTo>
                <a:cubicBezTo>
                  <a:pt x="85177" y="335276"/>
                  <a:pt x="86998" y="350885"/>
                  <a:pt x="79572" y="362024"/>
                </a:cubicBezTo>
                <a:lnTo>
                  <a:pt x="54172" y="400124"/>
                </a:lnTo>
                <a:cubicBezTo>
                  <a:pt x="49939" y="406474"/>
                  <a:pt x="43885" y="411934"/>
                  <a:pt x="41472" y="419174"/>
                </a:cubicBezTo>
                <a:cubicBezTo>
                  <a:pt x="39355" y="425524"/>
                  <a:pt x="39855" y="433491"/>
                  <a:pt x="35122" y="438224"/>
                </a:cubicBezTo>
                <a:cubicBezTo>
                  <a:pt x="30389" y="442957"/>
                  <a:pt x="-20970" y="447749"/>
                  <a:pt x="9722" y="450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4029527" y="2318444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4085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2"/>
            </p:par>
          </p:childTnLst>
        </p:cTn>
      </p:par>
    </p:tnLst>
    <p:bldLst>
      <p:bldP spid="9" grpId="0" animBg="1"/>
      <p:bldP spid="62" grpId="0"/>
      <p:bldP spid="66" grpId="0"/>
      <p:bldP spid="14" grpId="0" animBg="1"/>
      <p:bldP spid="19" grpId="0" animBg="1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03199" y="2692400"/>
            <a:ext cx="436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differential volume </a:t>
            </a:r>
            <a:r>
              <a:rPr lang="en-US" sz="2000" dirty="0">
                <a:latin typeface="Times New Roman"/>
                <a:cs typeface="Times New Roman"/>
              </a:rPr>
              <a:t>of a </a:t>
            </a:r>
            <a:r>
              <a:rPr lang="en-US" sz="2000" i="1" dirty="0">
                <a:latin typeface="Times New Roman"/>
                <a:cs typeface="Times New Roman"/>
              </a:rPr>
              <a:t>differentially thin cylindrical shell </a:t>
            </a:r>
            <a:r>
              <a:rPr lang="en-US" sz="2000" dirty="0">
                <a:latin typeface="Times New Roman"/>
                <a:cs typeface="Times New Roman"/>
              </a:rPr>
              <a:t>of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latin typeface="Times New Roman"/>
                <a:cs typeface="Times New Roman"/>
              </a:rPr>
              <a:t>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circumference of the shell </a:t>
            </a:r>
            <a:r>
              <a:rPr lang="en-US" sz="2000" dirty="0">
                <a:latin typeface="Times New Roman"/>
                <a:cs typeface="Times New Roman"/>
              </a:rPr>
              <a:t>(      )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thickness of the shell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length of the Gaussian cylinder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latin typeface="Times New Roman"/>
                <a:cs typeface="Times New Roman"/>
              </a:rPr>
              <a:t>That is: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31.)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28599" y="365742"/>
            <a:ext cx="4178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We need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total charge </a:t>
            </a:r>
            <a:r>
              <a:rPr lang="en-US" sz="2000" dirty="0">
                <a:latin typeface="Times New Roman"/>
                <a:cs typeface="Times New Roman"/>
              </a:rPr>
              <a:t>inside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cylinder</a:t>
            </a:r>
            <a:r>
              <a:rPr lang="en-US" sz="2000" dirty="0">
                <a:latin typeface="Times New Roman"/>
                <a:cs typeface="Times New Roman"/>
              </a:rPr>
              <a:t>, but 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density varies</a:t>
            </a:r>
            <a:r>
              <a:rPr lang="en-US" sz="2000" dirty="0">
                <a:latin typeface="Times New Roman"/>
                <a:cs typeface="Times New Roman"/>
              </a:rPr>
              <a:t>, we need to determine the charge in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differentially thin cylindrical shell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the Gaussian surface</a:t>
            </a:r>
            <a:r>
              <a:rPr lang="en-US" sz="2000" dirty="0">
                <a:latin typeface="Times New Roman"/>
                <a:cs typeface="Times New Roman"/>
              </a:rPr>
              <a:t>, then integrate over all the shells. 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2278"/>
              </p:ext>
            </p:extLst>
          </p:nvPr>
        </p:nvGraphicFramePr>
        <p:xfrm>
          <a:off x="357115" y="3705225"/>
          <a:ext cx="4365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38" name="Equation" r:id="rId3" imgW="279400" imgH="165100" progId="Equation.DSMT4">
                  <p:embed/>
                </p:oleObj>
              </mc:Choice>
              <mc:Fallback>
                <p:oleObj name="Equation" r:id="rId3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15" y="3705225"/>
                        <a:ext cx="436563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5" descr="Bouquet"/>
          <p:cNvSpPr>
            <a:spLocks noChangeArrowheads="1"/>
          </p:cNvSpPr>
          <p:nvPr/>
        </p:nvSpPr>
        <p:spPr bwMode="auto">
          <a:xfrm>
            <a:off x="4826000" y="304800"/>
            <a:ext cx="3886200" cy="388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5716588" y="1231900"/>
            <a:ext cx="2068512" cy="2068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V="1">
            <a:off x="6731000" y="1352550"/>
            <a:ext cx="457200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6731000" y="2209799"/>
            <a:ext cx="1346200" cy="402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4978400" y="457200"/>
            <a:ext cx="3581400" cy="358140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42"/>
          <p:cNvSpPr>
            <a:spLocks noChangeArrowheads="1"/>
          </p:cNvSpPr>
          <p:nvPr/>
        </p:nvSpPr>
        <p:spPr bwMode="auto">
          <a:xfrm>
            <a:off x="5238750" y="717550"/>
            <a:ext cx="3048000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42" y="10800"/>
                </a:moveTo>
                <a:cubicBezTo>
                  <a:pt x="1042" y="16189"/>
                  <a:pt x="5411" y="20558"/>
                  <a:pt x="10800" y="20558"/>
                </a:cubicBezTo>
                <a:cubicBezTo>
                  <a:pt x="16189" y="20558"/>
                  <a:pt x="20558" y="16189"/>
                  <a:pt x="20558" y="10800"/>
                </a:cubicBezTo>
                <a:cubicBezTo>
                  <a:pt x="20558" y="5411"/>
                  <a:pt x="16189" y="1042"/>
                  <a:pt x="10800" y="1042"/>
                </a:cubicBezTo>
                <a:cubicBezTo>
                  <a:pt x="5411" y="1042"/>
                  <a:pt x="1042" y="5411"/>
                  <a:pt x="1042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24"/>
          <p:cNvSpPr>
            <a:spLocks/>
          </p:cNvSpPr>
          <p:nvPr/>
        </p:nvSpPr>
        <p:spPr bwMode="auto">
          <a:xfrm>
            <a:off x="8147050" y="2438400"/>
            <a:ext cx="203200" cy="203200"/>
          </a:xfrm>
          <a:custGeom>
            <a:avLst/>
            <a:gdLst>
              <a:gd name="T0" fmla="*/ 0 w 128"/>
              <a:gd name="T1" fmla="*/ 2147483647 h 128"/>
              <a:gd name="T2" fmla="*/ 2147483647 w 128"/>
              <a:gd name="T3" fmla="*/ 2147483647 h 128"/>
              <a:gd name="T4" fmla="*/ 2147483647 w 128"/>
              <a:gd name="T5" fmla="*/ 2147483647 h 128"/>
              <a:gd name="T6" fmla="*/ 2147483647 w 12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128"/>
              <a:gd name="T14" fmla="*/ 128 w 12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128">
                <a:moveTo>
                  <a:pt x="0" y="128"/>
                </a:moveTo>
                <a:cubicBezTo>
                  <a:pt x="19" y="89"/>
                  <a:pt x="38" y="51"/>
                  <a:pt x="72" y="24"/>
                </a:cubicBezTo>
                <a:cubicBezTo>
                  <a:pt x="79" y="17"/>
                  <a:pt x="87" y="11"/>
                  <a:pt x="96" y="8"/>
                </a:cubicBezTo>
                <a:cubicBezTo>
                  <a:pt x="106" y="3"/>
                  <a:pt x="128" y="0"/>
                  <a:pt x="12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6731000" y="990600"/>
            <a:ext cx="1524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V="1">
            <a:off x="6731000" y="1905000"/>
            <a:ext cx="17907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 flipH="1" flipV="1">
            <a:off x="8255000" y="2667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16676"/>
              </p:ext>
            </p:extLst>
          </p:nvPr>
        </p:nvGraphicFramePr>
        <p:xfrm>
          <a:off x="6654800" y="1524000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39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524000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67363"/>
              </p:ext>
            </p:extLst>
          </p:nvPr>
        </p:nvGraphicFramePr>
        <p:xfrm>
          <a:off x="7416800" y="1219200"/>
          <a:ext cx="249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0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219200"/>
                        <a:ext cx="2492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65479"/>
              </p:ext>
            </p:extLst>
          </p:nvPr>
        </p:nvGraphicFramePr>
        <p:xfrm>
          <a:off x="7800975" y="1752600"/>
          <a:ext cx="2254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1" name="Equation" r:id="rId9" imgW="101600" imgH="127000" progId="Equation.DSMT4">
                  <p:embed/>
                </p:oleObj>
              </mc:Choice>
              <mc:Fallback>
                <p:oleObj name="Equation" r:id="rId9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1752600"/>
                        <a:ext cx="2254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78973"/>
              </p:ext>
            </p:extLst>
          </p:nvPr>
        </p:nvGraphicFramePr>
        <p:xfrm>
          <a:off x="7188200" y="2362200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2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2362200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03020"/>
              </p:ext>
            </p:extLst>
          </p:nvPr>
        </p:nvGraphicFramePr>
        <p:xfrm>
          <a:off x="5435600" y="3136900"/>
          <a:ext cx="36767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3" name="Equation" r:id="rId13" imgW="203200" imgH="203200" progId="Equation.DSMT4">
                  <p:embed/>
                </p:oleObj>
              </mc:Choice>
              <mc:Fallback>
                <p:oleObj name="Equation" r:id="rId13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136900"/>
                        <a:ext cx="36767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846395"/>
              </p:ext>
            </p:extLst>
          </p:nvPr>
        </p:nvGraphicFramePr>
        <p:xfrm>
          <a:off x="8324850" y="2209800"/>
          <a:ext cx="3810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4" name="Equation" r:id="rId15" imgW="190500" imgH="165100" progId="Equation.DSMT4">
                  <p:embed/>
                </p:oleObj>
              </mc:Choice>
              <mc:Fallback>
                <p:oleObj name="Equation" r:id="rId15" imgW="190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2209800"/>
                        <a:ext cx="3810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8051800" y="4008597"/>
            <a:ext cx="150706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Gaussian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   surface</a:t>
            </a:r>
          </a:p>
        </p:txBody>
      </p:sp>
      <p:graphicFrame>
        <p:nvGraphicFramePr>
          <p:cNvPr id="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43978"/>
              </p:ext>
            </p:extLst>
          </p:nvPr>
        </p:nvGraphicFramePr>
        <p:xfrm>
          <a:off x="3348037" y="4275792"/>
          <a:ext cx="1527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5" name="Equation" r:id="rId17" imgW="977900" imgH="228600" progId="Equation.DSMT4">
                  <p:embed/>
                </p:oleObj>
              </mc:Choice>
              <mc:Fallback>
                <p:oleObj name="Equation" r:id="rId17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7" y="4275792"/>
                        <a:ext cx="15271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201824" y="4717651"/>
            <a:ext cx="8586576" cy="40011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Knowing that               </a:t>
            </a:r>
            <a:r>
              <a:rPr lang="en-US" sz="2000" dirty="0">
                <a:latin typeface="Times New Roman"/>
                <a:cs typeface="Times New Roman"/>
              </a:rPr>
              <a:t>, we can write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dq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evaluated 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as:</a:t>
            </a: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55096"/>
              </p:ext>
            </p:extLst>
          </p:nvPr>
        </p:nvGraphicFramePr>
        <p:xfrm>
          <a:off x="1784350" y="4796471"/>
          <a:ext cx="10239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6" name="Equation" r:id="rId19" imgW="609600" imgH="203200" progId="Equation.DSMT4">
                  <p:embed/>
                </p:oleObj>
              </mc:Choice>
              <mc:Fallback>
                <p:oleObj name="Equation" r:id="rId19" imgW="60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84350" y="4796471"/>
                        <a:ext cx="102393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09305"/>
              </p:ext>
            </p:extLst>
          </p:nvPr>
        </p:nvGraphicFramePr>
        <p:xfrm>
          <a:off x="2876550" y="5268926"/>
          <a:ext cx="23050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47" name="Equation" r:id="rId21" imgW="1371600" imgH="444500" progId="Equation.DSMT4">
                  <p:embed/>
                </p:oleObj>
              </mc:Choice>
              <mc:Fallback>
                <p:oleObj name="Equation" r:id="rId21" imgW="1371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76550" y="5268926"/>
                        <a:ext cx="230505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4621213" y="213342"/>
            <a:ext cx="1004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end view</a:t>
            </a:r>
          </a:p>
        </p:txBody>
      </p:sp>
      <p:grpSp>
        <p:nvGrpSpPr>
          <p:cNvPr id="54" name="Group 19"/>
          <p:cNvGrpSpPr>
            <a:grpSpLocks/>
          </p:cNvGrpSpPr>
          <p:nvPr/>
        </p:nvGrpSpPr>
        <p:grpSpPr bwMode="auto">
          <a:xfrm flipH="1" flipV="1">
            <a:off x="7645400" y="3848100"/>
            <a:ext cx="457200" cy="381000"/>
            <a:chOff x="3696" y="624"/>
            <a:chExt cx="288" cy="240"/>
          </a:xfrm>
        </p:grpSpPr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3696" y="6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3840" y="624"/>
              <a:ext cx="144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3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2"/>
            </p:par>
          </p:childTnLst>
        </p:cTn>
      </p:par>
    </p:tnLst>
    <p:bldLst>
      <p:bldP spid="136" grpId="0"/>
      <p:bldP spid="61" grpId="0" animBg="1"/>
      <p:bldP spid="63" grpId="0" animBg="1"/>
      <p:bldP spid="64" grpId="0" animBg="1"/>
      <p:bldP spid="67" grpId="0" animBg="1"/>
      <p:bldP spid="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096000" y="546100"/>
            <a:ext cx="3162300" cy="3257550"/>
          </a:xfrm>
          <a:custGeom>
            <a:avLst/>
            <a:gdLst>
              <a:gd name="connsiteX0" fmla="*/ 844550 w 3162300"/>
              <a:gd name="connsiteY0" fmla="*/ 3257550 h 3257550"/>
              <a:gd name="connsiteX1" fmla="*/ 990600 w 3162300"/>
              <a:gd name="connsiteY1" fmla="*/ 3136900 h 3257550"/>
              <a:gd name="connsiteX2" fmla="*/ 1136650 w 3162300"/>
              <a:gd name="connsiteY2" fmla="*/ 2895600 h 3257550"/>
              <a:gd name="connsiteX3" fmla="*/ 1206500 w 3162300"/>
              <a:gd name="connsiteY3" fmla="*/ 2686050 h 3257550"/>
              <a:gd name="connsiteX4" fmla="*/ 1212850 w 3162300"/>
              <a:gd name="connsiteY4" fmla="*/ 2400300 h 3257550"/>
              <a:gd name="connsiteX5" fmla="*/ 1155700 w 3162300"/>
              <a:gd name="connsiteY5" fmla="*/ 2171700 h 3257550"/>
              <a:gd name="connsiteX6" fmla="*/ 1028700 w 3162300"/>
              <a:gd name="connsiteY6" fmla="*/ 1930400 h 3257550"/>
              <a:gd name="connsiteX7" fmla="*/ 889000 w 3162300"/>
              <a:gd name="connsiteY7" fmla="*/ 1765300 h 3257550"/>
              <a:gd name="connsiteX8" fmla="*/ 660400 w 3162300"/>
              <a:gd name="connsiteY8" fmla="*/ 1593850 h 3257550"/>
              <a:gd name="connsiteX9" fmla="*/ 393700 w 3162300"/>
              <a:gd name="connsiteY9" fmla="*/ 1504950 h 3257550"/>
              <a:gd name="connsiteX10" fmla="*/ 177800 w 3162300"/>
              <a:gd name="connsiteY10" fmla="*/ 1498600 h 3257550"/>
              <a:gd name="connsiteX11" fmla="*/ 0 w 3162300"/>
              <a:gd name="connsiteY11" fmla="*/ 1530350 h 3257550"/>
              <a:gd name="connsiteX12" fmla="*/ 3162300 w 3162300"/>
              <a:gd name="connsiteY12" fmla="*/ 0 h 3257550"/>
              <a:gd name="connsiteX13" fmla="*/ 3124200 w 3162300"/>
              <a:gd name="connsiteY13" fmla="*/ 2190750 h 3257550"/>
              <a:gd name="connsiteX14" fmla="*/ 3041650 w 3162300"/>
              <a:gd name="connsiteY14" fmla="*/ 2209800 h 3257550"/>
              <a:gd name="connsiteX15" fmla="*/ 844550 w 3162300"/>
              <a:gd name="connsiteY15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300" h="3257550">
                <a:moveTo>
                  <a:pt x="844550" y="3257550"/>
                </a:moveTo>
                <a:lnTo>
                  <a:pt x="990600" y="3136900"/>
                </a:lnTo>
                <a:lnTo>
                  <a:pt x="1136650" y="2895600"/>
                </a:lnTo>
                <a:lnTo>
                  <a:pt x="1206500" y="2686050"/>
                </a:lnTo>
                <a:lnTo>
                  <a:pt x="1212850" y="2400300"/>
                </a:lnTo>
                <a:lnTo>
                  <a:pt x="1155700" y="2171700"/>
                </a:lnTo>
                <a:lnTo>
                  <a:pt x="1028700" y="1930400"/>
                </a:lnTo>
                <a:lnTo>
                  <a:pt x="889000" y="1765300"/>
                </a:lnTo>
                <a:lnTo>
                  <a:pt x="660400" y="1593850"/>
                </a:lnTo>
                <a:lnTo>
                  <a:pt x="393700" y="1504950"/>
                </a:lnTo>
                <a:lnTo>
                  <a:pt x="177800" y="1498600"/>
                </a:lnTo>
                <a:lnTo>
                  <a:pt x="0" y="1530350"/>
                </a:lnTo>
                <a:lnTo>
                  <a:pt x="3162300" y="0"/>
                </a:lnTo>
                <a:lnTo>
                  <a:pt x="3124200" y="2190750"/>
                </a:lnTo>
                <a:lnTo>
                  <a:pt x="3041650" y="2209800"/>
                </a:lnTo>
                <a:lnTo>
                  <a:pt x="844550" y="325755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32.)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95474" y="200963"/>
            <a:ext cx="374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that,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becomes: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9825" y="4524305"/>
            <a:ext cx="609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Derive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r &lt; a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16584" y="4546520"/>
            <a:ext cx="49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(It’s zero as no charge inside Gaussian surface.)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9825" y="4959330"/>
            <a:ext cx="609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Derive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r &gt; b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3574" y="5359480"/>
            <a:ext cx="831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Same problem </a:t>
            </a:r>
            <a:r>
              <a:rPr lang="en-US" sz="2000" dirty="0">
                <a:latin typeface="Times New Roman"/>
                <a:cs typeface="Times New Roman"/>
              </a:rPr>
              <a:t>as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Part 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exception of the limits of the integration are different (you are now adding up ALL the charge inside the cylinder, so the limits go from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= a</a:t>
            </a:r>
            <a:r>
              <a:rPr lang="en-US" sz="2000" dirty="0">
                <a:latin typeface="Times New Roman"/>
                <a:cs typeface="Times New Roman"/>
              </a:rPr>
              <a:t> to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= b </a:t>
            </a:r>
            <a:r>
              <a:rPr lang="en-US" sz="2000" dirty="0">
                <a:latin typeface="Times New Roman"/>
                <a:cs typeface="Times New Roman"/>
              </a:rPr>
              <a:t>instead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= a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 = the Gaussian radius r</a:t>
            </a:r>
            <a:r>
              <a:rPr lang="en-US" sz="2000" dirty="0">
                <a:latin typeface="Times New Roman"/>
                <a:cs typeface="Times New Roman"/>
              </a:rPr>
              <a:t>.)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483" y="625656"/>
            <a:ext cx="3949700" cy="3806825"/>
            <a:chOff x="1911883" y="625656"/>
            <a:chExt cx="3949700" cy="3806825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9583165"/>
                </p:ext>
              </p:extLst>
            </p:nvPr>
          </p:nvGraphicFramePr>
          <p:xfrm>
            <a:off x="1911883" y="625656"/>
            <a:ext cx="3949700" cy="380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66" name="Equation" r:id="rId3" imgW="2349500" imgH="2311400" progId="Equation.DSMT4">
                    <p:embed/>
                  </p:oleObj>
                </mc:Choice>
                <mc:Fallback>
                  <p:oleObj name="Equation" r:id="rId3" imgW="2349500" imgH="2311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11883" y="625656"/>
                          <a:ext cx="3949700" cy="3806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Connector 78"/>
            <p:cNvCxnSpPr/>
            <p:nvPr/>
          </p:nvCxnSpPr>
          <p:spPr>
            <a:xfrm flipV="1">
              <a:off x="3069592" y="2256878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60092" y="2266950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488692" y="2277022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993392" y="2631528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183892" y="2641600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590292" y="2651672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37762" y="552450"/>
            <a:ext cx="4201610" cy="3408356"/>
            <a:chOff x="-38733" y="2195519"/>
            <a:chExt cx="4201610" cy="3408356"/>
          </a:xfrm>
        </p:grpSpPr>
        <p:grpSp>
          <p:nvGrpSpPr>
            <p:cNvPr id="38" name="Group 37"/>
            <p:cNvGrpSpPr/>
            <p:nvPr/>
          </p:nvGrpSpPr>
          <p:grpSpPr>
            <a:xfrm>
              <a:off x="1395413" y="2852738"/>
              <a:ext cx="2767464" cy="2212152"/>
              <a:chOff x="5277643" y="856191"/>
              <a:chExt cx="2446338" cy="1955463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6220559" y="2152214"/>
                <a:ext cx="1337802" cy="65944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68"/>
              <p:cNvCxnSpPr>
                <a:cxnSpLocks noChangeShapeType="1"/>
                <a:stCxn id="45" idx="0"/>
                <a:endCxn id="43" idx="0"/>
              </p:cNvCxnSpPr>
              <p:nvPr/>
            </p:nvCxnSpPr>
            <p:spPr bwMode="auto">
              <a:xfrm rot="5400000" flipH="1" flipV="1">
                <a:off x="5876130" y="592667"/>
                <a:ext cx="665163" cy="132556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sp>
            <p:nvSpPr>
              <p:cNvPr id="42" name="Freeform 68"/>
              <p:cNvSpPr>
                <a:spLocks noChangeArrowheads="1"/>
              </p:cNvSpPr>
              <p:nvPr/>
            </p:nvSpPr>
            <p:spPr bwMode="auto">
              <a:xfrm>
                <a:off x="6868318" y="868891"/>
                <a:ext cx="855663" cy="1152525"/>
              </a:xfrm>
              <a:custGeom>
                <a:avLst/>
                <a:gdLst>
                  <a:gd name="T0" fmla="*/ 0 w 855662"/>
                  <a:gd name="T1" fmla="*/ 53975 h 1152525"/>
                  <a:gd name="T2" fmla="*/ 127000 w 855662"/>
                  <a:gd name="T3" fmla="*/ 9525 h 1152525"/>
                  <a:gd name="T4" fmla="*/ 260350 w 855662"/>
                  <a:gd name="T5" fmla="*/ 3175 h 1152525"/>
                  <a:gd name="T6" fmla="*/ 390525 w 855662"/>
                  <a:gd name="T7" fmla="*/ 28575 h 1152525"/>
                  <a:gd name="T8" fmla="*/ 520708 w 855662"/>
                  <a:gd name="T9" fmla="*/ 88900 h 1152525"/>
                  <a:gd name="T10" fmla="*/ 638183 w 855662"/>
                  <a:gd name="T11" fmla="*/ 177800 h 1152525"/>
                  <a:gd name="T12" fmla="*/ 736608 w 855662"/>
                  <a:gd name="T13" fmla="*/ 298450 h 1152525"/>
                  <a:gd name="T14" fmla="*/ 828683 w 855662"/>
                  <a:gd name="T15" fmla="*/ 495300 h 1152525"/>
                  <a:gd name="T16" fmla="*/ 854083 w 855662"/>
                  <a:gd name="T17" fmla="*/ 708025 h 1152525"/>
                  <a:gd name="T18" fmla="*/ 838208 w 855662"/>
                  <a:gd name="T19" fmla="*/ 841375 h 1152525"/>
                  <a:gd name="T20" fmla="*/ 781058 w 855662"/>
                  <a:gd name="T21" fmla="*/ 987425 h 1152525"/>
                  <a:gd name="T22" fmla="*/ 695333 w 855662"/>
                  <a:gd name="T23" fmla="*/ 1098550 h 1152525"/>
                  <a:gd name="T24" fmla="*/ 625483 w 855662"/>
                  <a:gd name="T25" fmla="*/ 1152525 h 11525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5662"/>
                  <a:gd name="T40" fmla="*/ 0 h 1152525"/>
                  <a:gd name="T41" fmla="*/ 855662 w 855662"/>
                  <a:gd name="T42" fmla="*/ 1152525 h 11525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5662" h="1152525">
                    <a:moveTo>
                      <a:pt x="0" y="53975"/>
                    </a:moveTo>
                    <a:cubicBezTo>
                      <a:pt x="41804" y="35983"/>
                      <a:pt x="83608" y="17992"/>
                      <a:pt x="127000" y="9525"/>
                    </a:cubicBezTo>
                    <a:cubicBezTo>
                      <a:pt x="170392" y="1058"/>
                      <a:pt x="216429" y="0"/>
                      <a:pt x="260350" y="3175"/>
                    </a:cubicBezTo>
                    <a:cubicBezTo>
                      <a:pt x="304271" y="6350"/>
                      <a:pt x="347133" y="14288"/>
                      <a:pt x="390525" y="28575"/>
                    </a:cubicBezTo>
                    <a:cubicBezTo>
                      <a:pt x="433917" y="42862"/>
                      <a:pt x="479425" y="64029"/>
                      <a:pt x="520700" y="88900"/>
                    </a:cubicBezTo>
                    <a:cubicBezTo>
                      <a:pt x="561975" y="113771"/>
                      <a:pt x="602192" y="142875"/>
                      <a:pt x="638175" y="177800"/>
                    </a:cubicBezTo>
                    <a:cubicBezTo>
                      <a:pt x="674158" y="212725"/>
                      <a:pt x="704850" y="245533"/>
                      <a:pt x="736600" y="298450"/>
                    </a:cubicBezTo>
                    <a:cubicBezTo>
                      <a:pt x="768350" y="351367"/>
                      <a:pt x="809096" y="427038"/>
                      <a:pt x="828675" y="495300"/>
                    </a:cubicBezTo>
                    <a:cubicBezTo>
                      <a:pt x="848254" y="563562"/>
                      <a:pt x="852488" y="650346"/>
                      <a:pt x="854075" y="708025"/>
                    </a:cubicBezTo>
                    <a:cubicBezTo>
                      <a:pt x="855662" y="765704"/>
                      <a:pt x="850371" y="794808"/>
                      <a:pt x="838200" y="841375"/>
                    </a:cubicBezTo>
                    <a:cubicBezTo>
                      <a:pt x="826029" y="887942"/>
                      <a:pt x="804863" y="944563"/>
                      <a:pt x="781050" y="987425"/>
                    </a:cubicBezTo>
                    <a:cubicBezTo>
                      <a:pt x="757238" y="1030288"/>
                      <a:pt x="721254" y="1071033"/>
                      <a:pt x="695325" y="1098550"/>
                    </a:cubicBezTo>
                    <a:cubicBezTo>
                      <a:pt x="669396" y="1126067"/>
                      <a:pt x="647435" y="1139296"/>
                      <a:pt x="625475" y="1152525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Donut 42"/>
              <p:cNvSpPr/>
              <p:nvPr/>
            </p:nvSpPr>
            <p:spPr bwMode="auto">
              <a:xfrm rot="20008896">
                <a:off x="6603206" y="856191"/>
                <a:ext cx="1103312" cy="1270000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8575" cap="flat" cmpd="sng" algn="ctr">
                <a:solidFill>
                  <a:srgbClr val="0000FF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4" name="Straight Connector 70"/>
              <p:cNvCxnSpPr>
                <a:cxnSpLocks noChangeShapeType="1"/>
                <a:stCxn id="45" idx="4"/>
                <a:endCxn id="43" idx="4"/>
              </p:cNvCxnSpPr>
              <p:nvPr/>
            </p:nvCxnSpPr>
            <p:spPr bwMode="auto">
              <a:xfrm rot="5400000" flipH="1" flipV="1">
                <a:off x="6442868" y="1729316"/>
                <a:ext cx="665163" cy="132556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sp>
            <p:nvSpPr>
              <p:cNvPr id="45" name="Donut 44"/>
              <p:cNvSpPr/>
              <p:nvPr/>
            </p:nvSpPr>
            <p:spPr bwMode="auto">
              <a:xfrm rot="20008896">
                <a:off x="5277643" y="1521354"/>
                <a:ext cx="1103313" cy="1270000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" name="Donut 45"/>
            <p:cNvSpPr/>
            <p:nvPr/>
          </p:nvSpPr>
          <p:spPr bwMode="auto">
            <a:xfrm rot="20008896">
              <a:off x="466725" y="3665538"/>
              <a:ext cx="1755775" cy="1938337"/>
            </a:xfrm>
            <a:prstGeom prst="donut">
              <a:avLst>
                <a:gd name="adj" fmla="val 30440"/>
              </a:avLst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Straight Connector 16"/>
            <p:cNvCxnSpPr>
              <a:cxnSpLocks noChangeShapeType="1"/>
            </p:cNvCxnSpPr>
            <p:nvPr/>
          </p:nvCxnSpPr>
          <p:spPr bwMode="auto">
            <a:xfrm flipV="1">
              <a:off x="967850" y="2195519"/>
              <a:ext cx="3195027" cy="1546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17"/>
            <p:cNvCxnSpPr>
              <a:cxnSpLocks noChangeShapeType="1"/>
            </p:cNvCxnSpPr>
            <p:nvPr/>
          </p:nvCxnSpPr>
          <p:spPr bwMode="auto">
            <a:xfrm flipV="1">
              <a:off x="1769002" y="4398963"/>
              <a:ext cx="2301348" cy="1108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flipV="1">
              <a:off x="334430" y="4478863"/>
              <a:ext cx="1333500" cy="6477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Straight Connector 19"/>
            <p:cNvCxnSpPr>
              <a:cxnSpLocks noChangeShapeType="1"/>
            </p:cNvCxnSpPr>
            <p:nvPr/>
          </p:nvCxnSpPr>
          <p:spPr bwMode="auto">
            <a:xfrm flipV="1">
              <a:off x="1693328" y="3375539"/>
              <a:ext cx="2248435" cy="108639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5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033570"/>
                </p:ext>
              </p:extLst>
            </p:nvPr>
          </p:nvGraphicFramePr>
          <p:xfrm>
            <a:off x="1058862" y="5080000"/>
            <a:ext cx="6508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67" name="Equation" r:id="rId5" imgW="419100" imgH="203200" progId="Equation.DSMT4">
                    <p:embed/>
                  </p:oleObj>
                </mc:Choice>
                <mc:Fallback>
                  <p:oleObj name="Equation" r:id="rId5" imgW="419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862" y="5080000"/>
                          <a:ext cx="6508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6222028"/>
                </p:ext>
              </p:extLst>
            </p:nvPr>
          </p:nvGraphicFramePr>
          <p:xfrm>
            <a:off x="1206500" y="4202113"/>
            <a:ext cx="177800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68" name="Equation" r:id="rId7" imgW="114300" imgH="127000" progId="Equation.DSMT4">
                    <p:embed/>
                  </p:oleObj>
                </mc:Choice>
                <mc:Fallback>
                  <p:oleObj name="Equation" r:id="rId7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500" y="4202113"/>
                          <a:ext cx="177800" cy="19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478431"/>
                </p:ext>
              </p:extLst>
            </p:nvPr>
          </p:nvGraphicFramePr>
          <p:xfrm>
            <a:off x="1793081" y="4620684"/>
            <a:ext cx="198438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69" name="Equation" r:id="rId9" imgW="127000" imgH="165100" progId="Equation.DSMT4">
                    <p:embed/>
                  </p:oleObj>
                </mc:Choice>
                <mc:Fallback>
                  <p:oleObj name="Equation" r:id="rId9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081" y="4620684"/>
                          <a:ext cx="198438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1325030" y="4318526"/>
              <a:ext cx="182033" cy="33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Arrow Connector 31"/>
            <p:cNvCxnSpPr>
              <a:cxnSpLocks noChangeShapeType="1"/>
            </p:cNvCxnSpPr>
            <p:nvPr/>
          </p:nvCxnSpPr>
          <p:spPr bwMode="auto">
            <a:xfrm>
              <a:off x="1325030" y="4651901"/>
              <a:ext cx="90170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215900" y="3124200"/>
              <a:ext cx="2286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pple Chancery"/>
                  <a:cs typeface="Apple Chancery"/>
                </a:rPr>
                <a:t>3-d view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-38733" y="5036344"/>
              <a:ext cx="8720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central axis</a:t>
              </a:r>
            </a:p>
          </p:txBody>
        </p:sp>
        <p:cxnSp>
          <p:nvCxnSpPr>
            <p:cNvPr id="58" name="Straight Connector 19"/>
            <p:cNvCxnSpPr>
              <a:cxnSpLocks noChangeShapeType="1"/>
            </p:cNvCxnSpPr>
            <p:nvPr/>
          </p:nvCxnSpPr>
          <p:spPr bwMode="auto">
            <a:xfrm flipV="1">
              <a:off x="1141329" y="3081337"/>
              <a:ext cx="2427371" cy="1171019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Connector 19"/>
            <p:cNvCxnSpPr>
              <a:cxnSpLocks noChangeShapeType="1"/>
            </p:cNvCxnSpPr>
            <p:nvPr/>
          </p:nvCxnSpPr>
          <p:spPr bwMode="auto">
            <a:xfrm flipV="1">
              <a:off x="1529021" y="3874571"/>
              <a:ext cx="2427371" cy="1171019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endCxn id="42" idx="9"/>
            </p:cNvCxnSpPr>
            <p:nvPr/>
          </p:nvCxnSpPr>
          <p:spPr>
            <a:xfrm>
              <a:off x="3536950" y="3594163"/>
              <a:ext cx="606182" cy="224763"/>
            </a:xfrm>
            <a:prstGeom prst="straightConnector1">
              <a:avLst/>
            </a:prstGeom>
            <a:ln w="127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2310884" y="3999755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Gaussian       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 surface</a:t>
              </a:r>
            </a:p>
          </p:txBody>
        </p:sp>
        <p:graphicFrame>
          <p:nvGraphicFramePr>
            <p:cNvPr id="6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554309"/>
                </p:ext>
              </p:extLst>
            </p:nvPr>
          </p:nvGraphicFramePr>
          <p:xfrm>
            <a:off x="3138818" y="4548494"/>
            <a:ext cx="21907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70" name="Equation" r:id="rId11" imgW="139700" imgH="152400" progId="Equation.DSMT4">
                    <p:embed/>
                  </p:oleObj>
                </mc:Choice>
                <mc:Fallback>
                  <p:oleObj name="Equation" r:id="rId11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818" y="4548494"/>
                          <a:ext cx="21907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352182"/>
                </p:ext>
              </p:extLst>
            </p:nvPr>
          </p:nvGraphicFramePr>
          <p:xfrm>
            <a:off x="3806825" y="3497263"/>
            <a:ext cx="15875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171" name="Equation" r:id="rId13" imgW="101600" imgH="127000" progId="Equation.DSMT4">
                    <p:embed/>
                  </p:oleObj>
                </mc:Choice>
                <mc:Fallback>
                  <p:oleObj name="Equation" r:id="rId13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3497263"/>
                          <a:ext cx="158750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53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72" grpId="0"/>
      <p:bldP spid="73" grpId="0"/>
      <p:bldP spid="74" grpId="0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54901" y="1998317"/>
            <a:ext cx="4099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--An insulator </a:t>
            </a:r>
            <a:r>
              <a:rPr lang="en-US" sz="2000" dirty="0">
                <a:latin typeface="Times New Roman"/>
                <a:cs typeface="Times New Roman"/>
              </a:rPr>
              <a:t>typically has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free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 infused throughout its volume</a:t>
            </a:r>
            <a:r>
              <a:rPr lang="en-US" sz="2000" dirty="0">
                <a:latin typeface="Times New Roman"/>
                <a:cs typeface="Times New Roman"/>
              </a:rPr>
              <a:t>.  For </a:t>
            </a:r>
            <a:r>
              <a:rPr lang="en-US" sz="2000" i="1" dirty="0">
                <a:latin typeface="Times New Roman"/>
                <a:cs typeface="Times New Roman"/>
              </a:rPr>
              <a:t>insulators</a:t>
            </a:r>
            <a:r>
              <a:rPr lang="en-US" sz="2000" dirty="0">
                <a:latin typeface="Times New Roman"/>
                <a:cs typeface="Times New Roman"/>
              </a:rPr>
              <a:t>, an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area charge density function       </a:t>
            </a:r>
            <a:r>
              <a:rPr lang="en-US" sz="2000" dirty="0">
                <a:latin typeface="Times New Roman"/>
                <a:cs typeface="Times New Roman"/>
              </a:rPr>
              <a:t>say, 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Multiply</a:t>
            </a:r>
            <a:r>
              <a:rPr lang="en-US" sz="2000" dirty="0">
                <a:latin typeface="Times New Roman"/>
                <a:cs typeface="Times New Roman"/>
              </a:rPr>
              <a:t> me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area </a:t>
            </a:r>
            <a:r>
              <a:rPr lang="en-US" sz="2000" dirty="0">
                <a:latin typeface="Times New Roman"/>
                <a:cs typeface="Times New Roman"/>
              </a:rPr>
              <a:t>and you get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much charge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behind that surface </a:t>
            </a:r>
            <a:r>
              <a:rPr lang="en-US" sz="2000" dirty="0">
                <a:latin typeface="Times New Roman"/>
                <a:cs typeface="Times New Roman"/>
              </a:rPr>
              <a:t>shot through the structure.”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54900" y="4217331"/>
            <a:ext cx="4591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--A conductor </a:t>
            </a:r>
            <a:r>
              <a:rPr lang="en-US" sz="2000" dirty="0">
                <a:latin typeface="Times New Roman"/>
                <a:cs typeface="Times New Roman"/>
              </a:rPr>
              <a:t>has charge on its surface 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 free charge in its interior</a:t>
            </a:r>
            <a:r>
              <a:rPr lang="en-US" sz="2000" dirty="0">
                <a:latin typeface="Times New Roman"/>
                <a:cs typeface="Times New Roman"/>
              </a:rPr>
              <a:t>.  For </a:t>
            </a:r>
            <a:r>
              <a:rPr lang="en-US" sz="2000" i="1" dirty="0">
                <a:latin typeface="Times New Roman"/>
                <a:cs typeface="Times New Roman"/>
              </a:rPr>
              <a:t>conductors</a:t>
            </a:r>
            <a:r>
              <a:rPr lang="en-US" sz="2000" dirty="0">
                <a:latin typeface="Times New Roman"/>
                <a:cs typeface="Times New Roman"/>
              </a:rPr>
              <a:t>, an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area charge density function        </a:t>
            </a:r>
            <a:r>
              <a:rPr lang="en-US" sz="2000" dirty="0">
                <a:latin typeface="Times New Roman"/>
                <a:cs typeface="Times New Roman"/>
              </a:rPr>
              <a:t>say, 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Multiply</a:t>
            </a:r>
            <a:r>
              <a:rPr lang="en-US" sz="2000" dirty="0">
                <a:latin typeface="Times New Roman"/>
                <a:cs typeface="Times New Roman"/>
              </a:rPr>
              <a:t> me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area </a:t>
            </a:r>
            <a:r>
              <a:rPr lang="en-US" sz="2000" dirty="0">
                <a:latin typeface="Times New Roman"/>
                <a:cs typeface="Times New Roman"/>
              </a:rPr>
              <a:t>and you get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much charge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on the surface</a:t>
            </a:r>
            <a:r>
              <a:rPr lang="en-US" sz="2000" dirty="0">
                <a:latin typeface="Times New Roman"/>
                <a:cs typeface="Times New Roman"/>
              </a:rPr>
              <a:t> of the area in question.”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30.)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Flat Sheets of Charge and Gauss’s Law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6" y="846844"/>
            <a:ext cx="44705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is a subtlety </a:t>
            </a:r>
            <a:r>
              <a:rPr lang="en-US" sz="2000" dirty="0">
                <a:latin typeface="Times New Roman"/>
                <a:cs typeface="Times New Roman"/>
              </a:rPr>
              <a:t>we need to look at before we can make sense out of sheets of charge.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Freeform 30"/>
          <p:cNvSpPr>
            <a:spLocks noChangeArrowheads="1"/>
          </p:cNvSpPr>
          <p:nvPr/>
        </p:nvSpPr>
        <p:spPr bwMode="auto">
          <a:xfrm>
            <a:off x="7318725" y="1438480"/>
            <a:ext cx="1233424" cy="4178883"/>
          </a:xfrm>
          <a:custGeom>
            <a:avLst/>
            <a:gdLst>
              <a:gd name="T0" fmla="*/ 12946939 w 1143000"/>
              <a:gd name="T1" fmla="*/ 0 h 3873500"/>
              <a:gd name="T2" fmla="*/ 0 w 1143000"/>
              <a:gd name="T3" fmla="*/ 11065657 h 3873500"/>
              <a:gd name="T4" fmla="*/ 0 w 1143000"/>
              <a:gd name="T5" fmla="*/ 43831495 h 3873500"/>
              <a:gd name="T6" fmla="*/ 12946939 w 1143000"/>
              <a:gd name="T7" fmla="*/ 32693984 h 3873500"/>
              <a:gd name="T8" fmla="*/ 12946939 w 1143000"/>
              <a:gd name="T9" fmla="*/ 0 h 387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0"/>
              <a:gd name="T16" fmla="*/ 0 h 3873500"/>
              <a:gd name="T17" fmla="*/ 1143000 w 1143000"/>
              <a:gd name="T18" fmla="*/ 3873500 h 387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0" h="3873500">
                <a:moveTo>
                  <a:pt x="1143000" y="0"/>
                </a:moveTo>
                <a:lnTo>
                  <a:pt x="0" y="977900"/>
                </a:lnTo>
                <a:lnTo>
                  <a:pt x="0" y="3873500"/>
                </a:lnTo>
                <a:lnTo>
                  <a:pt x="1143000" y="288925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1"/>
          <p:cNvSpPr>
            <a:spLocks noChangeArrowheads="1"/>
          </p:cNvSpPr>
          <p:nvPr/>
        </p:nvSpPr>
        <p:spPr bwMode="auto">
          <a:xfrm>
            <a:off x="7647638" y="1438480"/>
            <a:ext cx="1233424" cy="4178883"/>
          </a:xfrm>
          <a:custGeom>
            <a:avLst/>
            <a:gdLst>
              <a:gd name="T0" fmla="*/ 12946939 w 1143000"/>
              <a:gd name="T1" fmla="*/ 0 h 3873500"/>
              <a:gd name="T2" fmla="*/ 0 w 1143000"/>
              <a:gd name="T3" fmla="*/ 11065657 h 3873500"/>
              <a:gd name="T4" fmla="*/ 0 w 1143000"/>
              <a:gd name="T5" fmla="*/ 43831495 h 3873500"/>
              <a:gd name="T6" fmla="*/ 12946939 w 1143000"/>
              <a:gd name="T7" fmla="*/ 32693984 h 3873500"/>
              <a:gd name="T8" fmla="*/ 12946939 w 1143000"/>
              <a:gd name="T9" fmla="*/ 0 h 387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0"/>
              <a:gd name="T16" fmla="*/ 0 h 3873500"/>
              <a:gd name="T17" fmla="*/ 1143000 w 1143000"/>
              <a:gd name="T18" fmla="*/ 3873500 h 387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0" h="3873500">
                <a:moveTo>
                  <a:pt x="1143000" y="0"/>
                </a:moveTo>
                <a:lnTo>
                  <a:pt x="0" y="977900"/>
                </a:lnTo>
                <a:lnTo>
                  <a:pt x="0" y="3873500"/>
                </a:lnTo>
                <a:lnTo>
                  <a:pt x="1143000" y="2889250"/>
                </a:lnTo>
                <a:lnTo>
                  <a:pt x="114300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7318725" y="2507448"/>
            <a:ext cx="328913" cy="31236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7"/>
          <p:cNvSpPr>
            <a:spLocks noChangeArrowheads="1"/>
          </p:cNvSpPr>
          <p:nvPr/>
        </p:nvSpPr>
        <p:spPr bwMode="auto">
          <a:xfrm>
            <a:off x="7312400" y="1438480"/>
            <a:ext cx="1568662" cy="1068968"/>
          </a:xfrm>
          <a:custGeom>
            <a:avLst/>
            <a:gdLst>
              <a:gd name="T0" fmla="*/ 13001381 w 1454150"/>
              <a:gd name="T1" fmla="*/ 0 h 990600"/>
              <a:gd name="T2" fmla="*/ 16449267 w 1454150"/>
              <a:gd name="T3" fmla="*/ 0 h 990600"/>
              <a:gd name="T4" fmla="*/ 3519713 w 1454150"/>
              <a:gd name="T5" fmla="*/ 11220682 h 990600"/>
              <a:gd name="T6" fmla="*/ 0 w 1454150"/>
              <a:gd name="T7" fmla="*/ 11148753 h 990600"/>
              <a:gd name="T8" fmla="*/ 13001381 w 1454150"/>
              <a:gd name="T9" fmla="*/ 0 h 990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4150"/>
              <a:gd name="T16" fmla="*/ 0 h 990600"/>
              <a:gd name="T17" fmla="*/ 1454150 w 1454150"/>
              <a:gd name="T18" fmla="*/ 990600 h 990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4150" h="990600">
                <a:moveTo>
                  <a:pt x="1149350" y="0"/>
                </a:moveTo>
                <a:lnTo>
                  <a:pt x="1454150" y="0"/>
                </a:lnTo>
                <a:lnTo>
                  <a:pt x="311150" y="990600"/>
                </a:lnTo>
                <a:lnTo>
                  <a:pt x="0" y="984250"/>
                </a:lnTo>
                <a:lnTo>
                  <a:pt x="1149350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99164"/>
              </p:ext>
            </p:extLst>
          </p:nvPr>
        </p:nvGraphicFramePr>
        <p:xfrm>
          <a:off x="1608989" y="2975567"/>
          <a:ext cx="4302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96" name="Equation" r:id="rId3" imgW="254000" imgH="203200" progId="Equation.DSMT4">
                  <p:embed/>
                </p:oleObj>
              </mc:Choice>
              <mc:Fallback>
                <p:oleObj name="Equation" r:id="rId3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89" y="2975567"/>
                        <a:ext cx="4302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70067"/>
              </p:ext>
            </p:extLst>
          </p:nvPr>
        </p:nvGraphicFramePr>
        <p:xfrm>
          <a:off x="1608989" y="5181438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97" name="Equation" r:id="rId5" imgW="279400" imgH="203200" progId="Equation.DSMT4">
                  <p:embed/>
                </p:oleObj>
              </mc:Choice>
              <mc:Fallback>
                <p:oleObj name="Equation" r:id="rId5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89" y="5181438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25700" y="121497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3-D view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93800" y="1591097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conductor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02059" y="1592772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insulator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6010" y="2489116"/>
            <a:ext cx="380774" cy="3135315"/>
            <a:chOff x="5256213" y="2526498"/>
            <a:chExt cx="380774" cy="3135315"/>
          </a:xfrm>
        </p:grpSpPr>
        <p:sp>
          <p:nvSpPr>
            <p:cNvPr id="91" name="Rectangle 90"/>
            <p:cNvSpPr/>
            <p:nvPr/>
          </p:nvSpPr>
          <p:spPr>
            <a:xfrm>
              <a:off x="5256213" y="252649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620291"/>
                </p:ext>
              </p:extLst>
            </p:nvPr>
          </p:nvGraphicFramePr>
          <p:xfrm>
            <a:off x="5272088" y="254317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698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2088" y="254317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103023"/>
                </p:ext>
              </p:extLst>
            </p:nvPr>
          </p:nvGraphicFramePr>
          <p:xfrm>
            <a:off x="5502947" y="25449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699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947" y="25449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433081"/>
                </p:ext>
              </p:extLst>
            </p:nvPr>
          </p:nvGraphicFramePr>
          <p:xfrm>
            <a:off x="5388041" y="25449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0" name="Equation" r:id="rId10" imgW="139700" imgH="139700" progId="Equation.DSMT4">
                    <p:embed/>
                  </p:oleObj>
                </mc:Choice>
                <mc:Fallback>
                  <p:oleObj name="Equation" r:id="rId1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8041" y="25449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401128"/>
                </p:ext>
              </p:extLst>
            </p:nvPr>
          </p:nvGraphicFramePr>
          <p:xfrm>
            <a:off x="5327585" y="26338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1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585" y="26338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076567"/>
                </p:ext>
              </p:extLst>
            </p:nvPr>
          </p:nvGraphicFramePr>
          <p:xfrm>
            <a:off x="5443538" y="263559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2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559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112072"/>
                </p:ext>
              </p:extLst>
            </p:nvPr>
          </p:nvGraphicFramePr>
          <p:xfrm>
            <a:off x="5277701" y="272762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3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701" y="272762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037862"/>
                </p:ext>
              </p:extLst>
            </p:nvPr>
          </p:nvGraphicFramePr>
          <p:xfrm>
            <a:off x="5508560" y="27294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4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560" y="27294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4429187"/>
                </p:ext>
              </p:extLst>
            </p:nvPr>
          </p:nvGraphicFramePr>
          <p:xfrm>
            <a:off x="5393654" y="27294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5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654" y="27294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815466"/>
                </p:ext>
              </p:extLst>
            </p:nvPr>
          </p:nvGraphicFramePr>
          <p:xfrm>
            <a:off x="5333198" y="281826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6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198" y="281826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04313"/>
                </p:ext>
              </p:extLst>
            </p:nvPr>
          </p:nvGraphicFramePr>
          <p:xfrm>
            <a:off x="5449151" y="282004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7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151" y="282004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314250"/>
                </p:ext>
              </p:extLst>
            </p:nvPr>
          </p:nvGraphicFramePr>
          <p:xfrm>
            <a:off x="5278325" y="291388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8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325" y="291388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620735"/>
                </p:ext>
              </p:extLst>
            </p:nvPr>
          </p:nvGraphicFramePr>
          <p:xfrm>
            <a:off x="5509184" y="291566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09" name="Equation" r:id="rId19" imgW="139700" imgH="139700" progId="Equation.DSMT4">
                    <p:embed/>
                  </p:oleObj>
                </mc:Choice>
                <mc:Fallback>
                  <p:oleObj name="Equation" r:id="rId1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9184" y="291566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874367"/>
                </p:ext>
              </p:extLst>
            </p:nvPr>
          </p:nvGraphicFramePr>
          <p:xfrm>
            <a:off x="5394278" y="291566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0" name="Equation" r:id="rId20" imgW="139700" imgH="139700" progId="Equation.DSMT4">
                    <p:embed/>
                  </p:oleObj>
                </mc:Choice>
                <mc:Fallback>
                  <p:oleObj name="Equation" r:id="rId2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278" y="291566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7421292"/>
                </p:ext>
              </p:extLst>
            </p:nvPr>
          </p:nvGraphicFramePr>
          <p:xfrm>
            <a:off x="5333822" y="30045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1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822" y="30045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355121"/>
                </p:ext>
              </p:extLst>
            </p:nvPr>
          </p:nvGraphicFramePr>
          <p:xfrm>
            <a:off x="5449775" y="300630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2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775" y="300630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108927"/>
                </p:ext>
              </p:extLst>
            </p:nvPr>
          </p:nvGraphicFramePr>
          <p:xfrm>
            <a:off x="5283938" y="309833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3" name="Equation" r:id="rId23" imgW="139700" imgH="139700" progId="Equation.DSMT4">
                    <p:embed/>
                  </p:oleObj>
                </mc:Choice>
                <mc:Fallback>
                  <p:oleObj name="Equation" r:id="rId2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938" y="309833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535750"/>
                </p:ext>
              </p:extLst>
            </p:nvPr>
          </p:nvGraphicFramePr>
          <p:xfrm>
            <a:off x="5514797" y="31001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4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797" y="31001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8314795"/>
                </p:ext>
              </p:extLst>
            </p:nvPr>
          </p:nvGraphicFramePr>
          <p:xfrm>
            <a:off x="5399891" y="31001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5" name="Equation" r:id="rId25" imgW="139700" imgH="139700" progId="Equation.DSMT4">
                    <p:embed/>
                  </p:oleObj>
                </mc:Choice>
                <mc:Fallback>
                  <p:oleObj name="Equation" r:id="rId2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891" y="31001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8074330"/>
                </p:ext>
              </p:extLst>
            </p:nvPr>
          </p:nvGraphicFramePr>
          <p:xfrm>
            <a:off x="5339435" y="318897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6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435" y="318897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83417"/>
                </p:ext>
              </p:extLst>
            </p:nvPr>
          </p:nvGraphicFramePr>
          <p:xfrm>
            <a:off x="5455388" y="319074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7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5388" y="319074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898787"/>
                </p:ext>
              </p:extLst>
            </p:nvPr>
          </p:nvGraphicFramePr>
          <p:xfrm>
            <a:off x="5284562" y="328459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8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562" y="328459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006994"/>
                </p:ext>
              </p:extLst>
            </p:nvPr>
          </p:nvGraphicFramePr>
          <p:xfrm>
            <a:off x="5515421" y="328637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19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421" y="328637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7508835"/>
                </p:ext>
              </p:extLst>
            </p:nvPr>
          </p:nvGraphicFramePr>
          <p:xfrm>
            <a:off x="5400515" y="328637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0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515" y="328637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739491"/>
                </p:ext>
              </p:extLst>
            </p:nvPr>
          </p:nvGraphicFramePr>
          <p:xfrm>
            <a:off x="5340059" y="33752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1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059" y="33752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082994"/>
                </p:ext>
              </p:extLst>
            </p:nvPr>
          </p:nvGraphicFramePr>
          <p:xfrm>
            <a:off x="5456012" y="337700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2" name="Equation" r:id="rId32" imgW="139700" imgH="139700" progId="Equation.DSMT4">
                    <p:embed/>
                  </p:oleObj>
                </mc:Choice>
                <mc:Fallback>
                  <p:oleObj name="Equation" r:id="rId3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6012" y="337700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005495"/>
                </p:ext>
              </p:extLst>
            </p:nvPr>
          </p:nvGraphicFramePr>
          <p:xfrm>
            <a:off x="5290175" y="346904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3" name="Equation" r:id="rId33" imgW="139700" imgH="139700" progId="Equation.DSMT4">
                    <p:embed/>
                  </p:oleObj>
                </mc:Choice>
                <mc:Fallback>
                  <p:oleObj name="Equation" r:id="rId3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175" y="346904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41803"/>
                </p:ext>
              </p:extLst>
            </p:nvPr>
          </p:nvGraphicFramePr>
          <p:xfrm>
            <a:off x="5521034" y="34708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4" name="Equation" r:id="rId34" imgW="139700" imgH="139700" progId="Equation.DSMT4">
                    <p:embed/>
                  </p:oleObj>
                </mc:Choice>
                <mc:Fallback>
                  <p:oleObj name="Equation" r:id="rId3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034" y="34708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14827"/>
                </p:ext>
              </p:extLst>
            </p:nvPr>
          </p:nvGraphicFramePr>
          <p:xfrm>
            <a:off x="5406128" y="34708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5" name="Equation" r:id="rId35" imgW="139700" imgH="139700" progId="Equation.DSMT4">
                    <p:embed/>
                  </p:oleObj>
                </mc:Choice>
                <mc:Fallback>
                  <p:oleObj name="Equation" r:id="rId3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6128" y="34708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687462"/>
                </p:ext>
              </p:extLst>
            </p:nvPr>
          </p:nvGraphicFramePr>
          <p:xfrm>
            <a:off x="5345672" y="355967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6" name="Equation" r:id="rId36" imgW="139700" imgH="139700" progId="Equation.DSMT4">
                    <p:embed/>
                  </p:oleObj>
                </mc:Choice>
                <mc:Fallback>
                  <p:oleObj name="Equation" r:id="rId3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672" y="355967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7632700"/>
                </p:ext>
              </p:extLst>
            </p:nvPr>
          </p:nvGraphicFramePr>
          <p:xfrm>
            <a:off x="5461625" y="356145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7" name="Equation" r:id="rId37" imgW="139700" imgH="139700" progId="Equation.DSMT4">
                    <p:embed/>
                  </p:oleObj>
                </mc:Choice>
                <mc:Fallback>
                  <p:oleObj name="Equation" r:id="rId3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1625" y="356145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700306"/>
                </p:ext>
              </p:extLst>
            </p:nvPr>
          </p:nvGraphicFramePr>
          <p:xfrm>
            <a:off x="5278099" y="365530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8" name="Equation" r:id="rId38" imgW="139700" imgH="139700" progId="Equation.DSMT4">
                    <p:embed/>
                  </p:oleObj>
                </mc:Choice>
                <mc:Fallback>
                  <p:oleObj name="Equation" r:id="rId3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099" y="365530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924533"/>
                </p:ext>
              </p:extLst>
            </p:nvPr>
          </p:nvGraphicFramePr>
          <p:xfrm>
            <a:off x="5508958" y="365708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29" name="Equation" r:id="rId39" imgW="139700" imgH="139700" progId="Equation.DSMT4">
                    <p:embed/>
                  </p:oleObj>
                </mc:Choice>
                <mc:Fallback>
                  <p:oleObj name="Equation" r:id="rId3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958" y="365708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2619853"/>
                </p:ext>
              </p:extLst>
            </p:nvPr>
          </p:nvGraphicFramePr>
          <p:xfrm>
            <a:off x="5394052" y="365708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0" name="Equation" r:id="rId40" imgW="139700" imgH="139700" progId="Equation.DSMT4">
                    <p:embed/>
                  </p:oleObj>
                </mc:Choice>
                <mc:Fallback>
                  <p:oleObj name="Equation" r:id="rId4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052" y="365708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059499"/>
                </p:ext>
              </p:extLst>
            </p:nvPr>
          </p:nvGraphicFramePr>
          <p:xfrm>
            <a:off x="5333596" y="37459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1" name="Equation" r:id="rId41" imgW="139700" imgH="139700" progId="Equation.DSMT4">
                    <p:embed/>
                  </p:oleObj>
                </mc:Choice>
                <mc:Fallback>
                  <p:oleObj name="Equation" r:id="rId4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596" y="37459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62970"/>
                </p:ext>
              </p:extLst>
            </p:nvPr>
          </p:nvGraphicFramePr>
          <p:xfrm>
            <a:off x="5449549" y="374771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2" name="Equation" r:id="rId42" imgW="139700" imgH="139700" progId="Equation.DSMT4">
                    <p:embed/>
                  </p:oleObj>
                </mc:Choice>
                <mc:Fallback>
                  <p:oleObj name="Equation" r:id="rId4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549" y="374771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639664"/>
                </p:ext>
              </p:extLst>
            </p:nvPr>
          </p:nvGraphicFramePr>
          <p:xfrm>
            <a:off x="5283712" y="383975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3" name="Equation" r:id="rId43" imgW="139700" imgH="139700" progId="Equation.DSMT4">
                    <p:embed/>
                  </p:oleObj>
                </mc:Choice>
                <mc:Fallback>
                  <p:oleObj name="Equation" r:id="rId4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712" y="383975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062722"/>
                </p:ext>
              </p:extLst>
            </p:nvPr>
          </p:nvGraphicFramePr>
          <p:xfrm>
            <a:off x="5514571" y="38415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4" name="Equation" r:id="rId44" imgW="139700" imgH="139700" progId="Equation.DSMT4">
                    <p:embed/>
                  </p:oleObj>
                </mc:Choice>
                <mc:Fallback>
                  <p:oleObj name="Equation" r:id="rId4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571" y="38415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467238"/>
                </p:ext>
              </p:extLst>
            </p:nvPr>
          </p:nvGraphicFramePr>
          <p:xfrm>
            <a:off x="5399665" y="38415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5" name="Equation" r:id="rId45" imgW="139700" imgH="139700" progId="Equation.DSMT4">
                    <p:embed/>
                  </p:oleObj>
                </mc:Choice>
                <mc:Fallback>
                  <p:oleObj name="Equation" r:id="rId4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665" y="38415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022936"/>
                </p:ext>
              </p:extLst>
            </p:nvPr>
          </p:nvGraphicFramePr>
          <p:xfrm>
            <a:off x="5339209" y="393038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6" name="Equation" r:id="rId46" imgW="139700" imgH="139700" progId="Equation.DSMT4">
                    <p:embed/>
                  </p:oleObj>
                </mc:Choice>
                <mc:Fallback>
                  <p:oleObj name="Equation" r:id="rId4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209" y="393038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4621481"/>
                </p:ext>
              </p:extLst>
            </p:nvPr>
          </p:nvGraphicFramePr>
          <p:xfrm>
            <a:off x="5455162" y="393216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7" name="Equation" r:id="rId47" imgW="139700" imgH="139700" progId="Equation.DSMT4">
                    <p:embed/>
                  </p:oleObj>
                </mc:Choice>
                <mc:Fallback>
                  <p:oleObj name="Equation" r:id="rId4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5162" y="393216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2971581"/>
                </p:ext>
              </p:extLst>
            </p:nvPr>
          </p:nvGraphicFramePr>
          <p:xfrm>
            <a:off x="5271636" y="402601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8" name="Equation" r:id="rId48" imgW="139700" imgH="139700" progId="Equation.DSMT4">
                    <p:embed/>
                  </p:oleObj>
                </mc:Choice>
                <mc:Fallback>
                  <p:oleObj name="Equation" r:id="rId4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1636" y="402601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775253"/>
                </p:ext>
              </p:extLst>
            </p:nvPr>
          </p:nvGraphicFramePr>
          <p:xfrm>
            <a:off x="5502495" y="402779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39" name="Equation" r:id="rId49" imgW="139700" imgH="139700" progId="Equation.DSMT4">
                    <p:embed/>
                  </p:oleObj>
                </mc:Choice>
                <mc:Fallback>
                  <p:oleObj name="Equation" r:id="rId4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495" y="402779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673468"/>
                </p:ext>
              </p:extLst>
            </p:nvPr>
          </p:nvGraphicFramePr>
          <p:xfrm>
            <a:off x="5387589" y="402779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0" name="Equation" r:id="rId50" imgW="139700" imgH="139700" progId="Equation.DSMT4">
                    <p:embed/>
                  </p:oleObj>
                </mc:Choice>
                <mc:Fallback>
                  <p:oleObj name="Equation" r:id="rId5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7589" y="402779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794707"/>
                </p:ext>
              </p:extLst>
            </p:nvPr>
          </p:nvGraphicFramePr>
          <p:xfrm>
            <a:off x="5327133" y="41166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1" name="Equation" r:id="rId51" imgW="139700" imgH="139700" progId="Equation.DSMT4">
                    <p:embed/>
                  </p:oleObj>
                </mc:Choice>
                <mc:Fallback>
                  <p:oleObj name="Equation" r:id="rId5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133" y="41166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1224650"/>
                </p:ext>
              </p:extLst>
            </p:nvPr>
          </p:nvGraphicFramePr>
          <p:xfrm>
            <a:off x="5443086" y="411842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2" name="Equation" r:id="rId52" imgW="139700" imgH="139700" progId="Equation.DSMT4">
                    <p:embed/>
                  </p:oleObj>
                </mc:Choice>
                <mc:Fallback>
                  <p:oleObj name="Equation" r:id="rId5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086" y="411842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7045257"/>
                </p:ext>
              </p:extLst>
            </p:nvPr>
          </p:nvGraphicFramePr>
          <p:xfrm>
            <a:off x="5277249" y="421046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3" name="Equation" r:id="rId53" imgW="139700" imgH="139700" progId="Equation.DSMT4">
                    <p:embed/>
                  </p:oleObj>
                </mc:Choice>
                <mc:Fallback>
                  <p:oleObj name="Equation" r:id="rId5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249" y="421046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578065"/>
                </p:ext>
              </p:extLst>
            </p:nvPr>
          </p:nvGraphicFramePr>
          <p:xfrm>
            <a:off x="5508108" y="42122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4" name="Equation" r:id="rId54" imgW="139700" imgH="139700" progId="Equation.DSMT4">
                    <p:embed/>
                  </p:oleObj>
                </mc:Choice>
                <mc:Fallback>
                  <p:oleObj name="Equation" r:id="rId5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8" y="42122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696624"/>
                </p:ext>
              </p:extLst>
            </p:nvPr>
          </p:nvGraphicFramePr>
          <p:xfrm>
            <a:off x="5393202" y="42122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5" name="Equation" r:id="rId55" imgW="139700" imgH="139700" progId="Equation.DSMT4">
                    <p:embed/>
                  </p:oleObj>
                </mc:Choice>
                <mc:Fallback>
                  <p:oleObj name="Equation" r:id="rId5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202" y="42122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378659"/>
                </p:ext>
              </p:extLst>
            </p:nvPr>
          </p:nvGraphicFramePr>
          <p:xfrm>
            <a:off x="5332746" y="430109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6" name="Equation" r:id="rId56" imgW="139700" imgH="139700" progId="Equation.DSMT4">
                    <p:embed/>
                  </p:oleObj>
                </mc:Choice>
                <mc:Fallback>
                  <p:oleObj name="Equation" r:id="rId5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746" y="430109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321724"/>
                </p:ext>
              </p:extLst>
            </p:nvPr>
          </p:nvGraphicFramePr>
          <p:xfrm>
            <a:off x="5448699" y="430287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7" name="Equation" r:id="rId57" imgW="139700" imgH="139700" progId="Equation.DSMT4">
                    <p:embed/>
                  </p:oleObj>
                </mc:Choice>
                <mc:Fallback>
                  <p:oleObj name="Equation" r:id="rId5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699" y="430287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000059"/>
                </p:ext>
              </p:extLst>
            </p:nvPr>
          </p:nvGraphicFramePr>
          <p:xfrm>
            <a:off x="5265173" y="439672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8" name="Equation" r:id="rId58" imgW="139700" imgH="139700" progId="Equation.DSMT4">
                    <p:embed/>
                  </p:oleObj>
                </mc:Choice>
                <mc:Fallback>
                  <p:oleObj name="Equation" r:id="rId5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173" y="439672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04385"/>
                </p:ext>
              </p:extLst>
            </p:nvPr>
          </p:nvGraphicFramePr>
          <p:xfrm>
            <a:off x="5496032" y="439849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49" name="Equation" r:id="rId59" imgW="139700" imgH="139700" progId="Equation.DSMT4">
                    <p:embed/>
                  </p:oleObj>
                </mc:Choice>
                <mc:Fallback>
                  <p:oleObj name="Equation" r:id="rId5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6032" y="439849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8345928"/>
                </p:ext>
              </p:extLst>
            </p:nvPr>
          </p:nvGraphicFramePr>
          <p:xfrm>
            <a:off x="5381126" y="439849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0" name="Equation" r:id="rId60" imgW="139700" imgH="139700" progId="Equation.DSMT4">
                    <p:embed/>
                  </p:oleObj>
                </mc:Choice>
                <mc:Fallback>
                  <p:oleObj name="Equation" r:id="rId6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126" y="439849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77558"/>
                </p:ext>
              </p:extLst>
            </p:nvPr>
          </p:nvGraphicFramePr>
          <p:xfrm>
            <a:off x="5320670" y="44873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1" name="Equation" r:id="rId61" imgW="139700" imgH="139700" progId="Equation.DSMT4">
                    <p:embed/>
                  </p:oleObj>
                </mc:Choice>
                <mc:Fallback>
                  <p:oleObj name="Equation" r:id="rId6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670" y="44873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1301672"/>
                </p:ext>
              </p:extLst>
            </p:nvPr>
          </p:nvGraphicFramePr>
          <p:xfrm>
            <a:off x="5436623" y="448913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2" name="Equation" r:id="rId62" imgW="139700" imgH="139700" progId="Equation.DSMT4">
                    <p:embed/>
                  </p:oleObj>
                </mc:Choice>
                <mc:Fallback>
                  <p:oleObj name="Equation" r:id="rId6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623" y="448913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144578"/>
                </p:ext>
              </p:extLst>
            </p:nvPr>
          </p:nvGraphicFramePr>
          <p:xfrm>
            <a:off x="5270786" y="458116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3" name="Equation" r:id="rId63" imgW="139700" imgH="139700" progId="Equation.DSMT4">
                    <p:embed/>
                  </p:oleObj>
                </mc:Choice>
                <mc:Fallback>
                  <p:oleObj name="Equation" r:id="rId6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786" y="458116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282527"/>
                </p:ext>
              </p:extLst>
            </p:nvPr>
          </p:nvGraphicFramePr>
          <p:xfrm>
            <a:off x="5501645" y="45829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4" name="Equation" r:id="rId64" imgW="139700" imgH="139700" progId="Equation.DSMT4">
                    <p:embed/>
                  </p:oleObj>
                </mc:Choice>
                <mc:Fallback>
                  <p:oleObj name="Equation" r:id="rId6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645" y="45829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1893538"/>
                </p:ext>
              </p:extLst>
            </p:nvPr>
          </p:nvGraphicFramePr>
          <p:xfrm>
            <a:off x="5386739" y="45829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5" name="Equation" r:id="rId65" imgW="139700" imgH="139700" progId="Equation.DSMT4">
                    <p:embed/>
                  </p:oleObj>
                </mc:Choice>
                <mc:Fallback>
                  <p:oleObj name="Equation" r:id="rId6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739" y="45829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989669"/>
                </p:ext>
              </p:extLst>
            </p:nvPr>
          </p:nvGraphicFramePr>
          <p:xfrm>
            <a:off x="5326283" y="467180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6" name="Equation" r:id="rId66" imgW="139700" imgH="139700" progId="Equation.DSMT4">
                    <p:embed/>
                  </p:oleObj>
                </mc:Choice>
                <mc:Fallback>
                  <p:oleObj name="Equation" r:id="rId6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283" y="467180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063937"/>
                </p:ext>
              </p:extLst>
            </p:nvPr>
          </p:nvGraphicFramePr>
          <p:xfrm>
            <a:off x="5442236" y="467358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7" name="Equation" r:id="rId67" imgW="139700" imgH="139700" progId="Equation.DSMT4">
                    <p:embed/>
                  </p:oleObj>
                </mc:Choice>
                <mc:Fallback>
                  <p:oleObj name="Equation" r:id="rId6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236" y="467358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842763"/>
                </p:ext>
              </p:extLst>
            </p:nvPr>
          </p:nvGraphicFramePr>
          <p:xfrm>
            <a:off x="5265060" y="476742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8" name="Equation" r:id="rId68" imgW="139700" imgH="139700" progId="Equation.DSMT4">
                    <p:embed/>
                  </p:oleObj>
                </mc:Choice>
                <mc:Fallback>
                  <p:oleObj name="Equation" r:id="rId6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060" y="476742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957660"/>
                </p:ext>
              </p:extLst>
            </p:nvPr>
          </p:nvGraphicFramePr>
          <p:xfrm>
            <a:off x="5495919" y="476920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59" name="Equation" r:id="rId69" imgW="139700" imgH="139700" progId="Equation.DSMT4">
                    <p:embed/>
                  </p:oleObj>
                </mc:Choice>
                <mc:Fallback>
                  <p:oleObj name="Equation" r:id="rId6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919" y="476920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402581"/>
                </p:ext>
              </p:extLst>
            </p:nvPr>
          </p:nvGraphicFramePr>
          <p:xfrm>
            <a:off x="5381013" y="476920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0" name="Equation" r:id="rId70" imgW="139700" imgH="139700" progId="Equation.DSMT4">
                    <p:embed/>
                  </p:oleObj>
                </mc:Choice>
                <mc:Fallback>
                  <p:oleObj name="Equation" r:id="rId7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013" y="476920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118421"/>
                </p:ext>
              </p:extLst>
            </p:nvPr>
          </p:nvGraphicFramePr>
          <p:xfrm>
            <a:off x="5320557" y="48580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1" name="Equation" r:id="rId71" imgW="139700" imgH="139700" progId="Equation.DSMT4">
                    <p:embed/>
                  </p:oleObj>
                </mc:Choice>
                <mc:Fallback>
                  <p:oleObj name="Equation" r:id="rId7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557" y="48580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190268"/>
                </p:ext>
              </p:extLst>
            </p:nvPr>
          </p:nvGraphicFramePr>
          <p:xfrm>
            <a:off x="5436510" y="485984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2" name="Equation" r:id="rId72" imgW="139700" imgH="139700" progId="Equation.DSMT4">
                    <p:embed/>
                  </p:oleObj>
                </mc:Choice>
                <mc:Fallback>
                  <p:oleObj name="Equation" r:id="rId7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510" y="485984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55492"/>
                </p:ext>
              </p:extLst>
            </p:nvPr>
          </p:nvGraphicFramePr>
          <p:xfrm>
            <a:off x="5270673" y="495187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3" name="Equation" r:id="rId73" imgW="139700" imgH="139700" progId="Equation.DSMT4">
                    <p:embed/>
                  </p:oleObj>
                </mc:Choice>
                <mc:Fallback>
                  <p:oleObj name="Equation" r:id="rId7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673" y="495187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1884845"/>
                </p:ext>
              </p:extLst>
            </p:nvPr>
          </p:nvGraphicFramePr>
          <p:xfrm>
            <a:off x="5501532" y="49536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4" name="Equation" r:id="rId74" imgW="139700" imgH="139700" progId="Equation.DSMT4">
                    <p:embed/>
                  </p:oleObj>
                </mc:Choice>
                <mc:Fallback>
                  <p:oleObj name="Equation" r:id="rId7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532" y="49536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59921"/>
                </p:ext>
              </p:extLst>
            </p:nvPr>
          </p:nvGraphicFramePr>
          <p:xfrm>
            <a:off x="5386626" y="49536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5" name="Equation" r:id="rId75" imgW="139700" imgH="139700" progId="Equation.DSMT4">
                    <p:embed/>
                  </p:oleObj>
                </mc:Choice>
                <mc:Fallback>
                  <p:oleObj name="Equation" r:id="rId7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626" y="49536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805321"/>
                </p:ext>
              </p:extLst>
            </p:nvPr>
          </p:nvGraphicFramePr>
          <p:xfrm>
            <a:off x="5326170" y="504251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6" name="Equation" r:id="rId76" imgW="139700" imgH="139700" progId="Equation.DSMT4">
                    <p:embed/>
                  </p:oleObj>
                </mc:Choice>
                <mc:Fallback>
                  <p:oleObj name="Equation" r:id="rId7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170" y="504251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007438"/>
                </p:ext>
              </p:extLst>
            </p:nvPr>
          </p:nvGraphicFramePr>
          <p:xfrm>
            <a:off x="5442123" y="504429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7" name="Equation" r:id="rId77" imgW="139700" imgH="139700" progId="Equation.DSMT4">
                    <p:embed/>
                  </p:oleObj>
                </mc:Choice>
                <mc:Fallback>
                  <p:oleObj name="Equation" r:id="rId7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123" y="504429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251956"/>
                </p:ext>
              </p:extLst>
            </p:nvPr>
          </p:nvGraphicFramePr>
          <p:xfrm>
            <a:off x="5264947" y="513813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8" name="Equation" r:id="rId78" imgW="139700" imgH="139700" progId="Equation.DSMT4">
                    <p:embed/>
                  </p:oleObj>
                </mc:Choice>
                <mc:Fallback>
                  <p:oleObj name="Equation" r:id="rId7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947" y="513813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246613"/>
                </p:ext>
              </p:extLst>
            </p:nvPr>
          </p:nvGraphicFramePr>
          <p:xfrm>
            <a:off x="5495806" y="513991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69" name="Equation" r:id="rId79" imgW="139700" imgH="139700" progId="Equation.DSMT4">
                    <p:embed/>
                  </p:oleObj>
                </mc:Choice>
                <mc:Fallback>
                  <p:oleObj name="Equation" r:id="rId7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806" y="513991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00484"/>
                </p:ext>
              </p:extLst>
            </p:nvPr>
          </p:nvGraphicFramePr>
          <p:xfrm>
            <a:off x="5380900" y="513991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0" name="Equation" r:id="rId80" imgW="139700" imgH="139700" progId="Equation.DSMT4">
                    <p:embed/>
                  </p:oleObj>
                </mc:Choice>
                <mc:Fallback>
                  <p:oleObj name="Equation" r:id="rId8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0900" y="513991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036523"/>
                </p:ext>
              </p:extLst>
            </p:nvPr>
          </p:nvGraphicFramePr>
          <p:xfrm>
            <a:off x="5320444" y="522877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1" name="Equation" r:id="rId81" imgW="139700" imgH="139700" progId="Equation.DSMT4">
                    <p:embed/>
                  </p:oleObj>
                </mc:Choice>
                <mc:Fallback>
                  <p:oleObj name="Equation" r:id="rId8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444" y="522877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690031"/>
                </p:ext>
              </p:extLst>
            </p:nvPr>
          </p:nvGraphicFramePr>
          <p:xfrm>
            <a:off x="5436397" y="52305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2" name="Equation" r:id="rId82" imgW="139700" imgH="139700" progId="Equation.DSMT4">
                    <p:embed/>
                  </p:oleObj>
                </mc:Choice>
                <mc:Fallback>
                  <p:oleObj name="Equation" r:id="rId8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397" y="52305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703375"/>
                </p:ext>
              </p:extLst>
            </p:nvPr>
          </p:nvGraphicFramePr>
          <p:xfrm>
            <a:off x="5270560" y="532258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3" name="Equation" r:id="rId83" imgW="139700" imgH="139700" progId="Equation.DSMT4">
                    <p:embed/>
                  </p:oleObj>
                </mc:Choice>
                <mc:Fallback>
                  <p:oleObj name="Equation" r:id="rId8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560" y="532258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14603"/>
                </p:ext>
              </p:extLst>
            </p:nvPr>
          </p:nvGraphicFramePr>
          <p:xfrm>
            <a:off x="5501419" y="53243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4" name="Equation" r:id="rId84" imgW="139700" imgH="139700" progId="Equation.DSMT4">
                    <p:embed/>
                  </p:oleObj>
                </mc:Choice>
                <mc:Fallback>
                  <p:oleObj name="Equation" r:id="rId8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419" y="53243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02370"/>
                </p:ext>
              </p:extLst>
            </p:nvPr>
          </p:nvGraphicFramePr>
          <p:xfrm>
            <a:off x="5386513" y="53243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5" name="Equation" r:id="rId85" imgW="139700" imgH="139700" progId="Equation.DSMT4">
                    <p:embed/>
                  </p:oleObj>
                </mc:Choice>
                <mc:Fallback>
                  <p:oleObj name="Equation" r:id="rId8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513" y="53243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0731327"/>
                </p:ext>
              </p:extLst>
            </p:nvPr>
          </p:nvGraphicFramePr>
          <p:xfrm>
            <a:off x="5326057" y="541322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6" name="Equation" r:id="rId86" imgW="139700" imgH="139700" progId="Equation.DSMT4">
                    <p:embed/>
                  </p:oleObj>
                </mc:Choice>
                <mc:Fallback>
                  <p:oleObj name="Equation" r:id="rId8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057" y="541322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499377"/>
                </p:ext>
              </p:extLst>
            </p:nvPr>
          </p:nvGraphicFramePr>
          <p:xfrm>
            <a:off x="5442010" y="54150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7" name="Equation" r:id="rId87" imgW="139700" imgH="139700" progId="Equation.DSMT4">
                    <p:embed/>
                  </p:oleObj>
                </mc:Choice>
                <mc:Fallback>
                  <p:oleObj name="Equation" r:id="rId8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010" y="54150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633539"/>
                </p:ext>
              </p:extLst>
            </p:nvPr>
          </p:nvGraphicFramePr>
          <p:xfrm>
            <a:off x="5264834" y="550884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8" name="Equation" r:id="rId88" imgW="139700" imgH="139700" progId="Equation.DSMT4">
                    <p:embed/>
                  </p:oleObj>
                </mc:Choice>
                <mc:Fallback>
                  <p:oleObj name="Equation" r:id="rId8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834" y="550884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3329532"/>
                </p:ext>
              </p:extLst>
            </p:nvPr>
          </p:nvGraphicFramePr>
          <p:xfrm>
            <a:off x="5495693" y="551062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79" name="Equation" r:id="rId89" imgW="139700" imgH="139700" progId="Equation.DSMT4">
                    <p:embed/>
                  </p:oleObj>
                </mc:Choice>
                <mc:Fallback>
                  <p:oleObj name="Equation" r:id="rId8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693" y="551062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9181168"/>
                </p:ext>
              </p:extLst>
            </p:nvPr>
          </p:nvGraphicFramePr>
          <p:xfrm>
            <a:off x="5380787" y="551062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80" name="Equation" r:id="rId90" imgW="139700" imgH="139700" progId="Equation.DSMT4">
                    <p:embed/>
                  </p:oleObj>
                </mc:Choice>
                <mc:Fallback>
                  <p:oleObj name="Equation" r:id="rId9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0787" y="551062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6161848" y="2469689"/>
            <a:ext cx="531878" cy="3147674"/>
            <a:chOff x="6155498" y="2469689"/>
            <a:chExt cx="531878" cy="3147674"/>
          </a:xfrm>
        </p:grpSpPr>
        <p:sp>
          <p:nvSpPr>
            <p:cNvPr id="5" name="Rectangle 4"/>
            <p:cNvSpPr/>
            <p:nvPr/>
          </p:nvSpPr>
          <p:spPr>
            <a:xfrm>
              <a:off x="6229350" y="248204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55498" y="2469689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1754371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1" name="Equation" r:id="rId91" imgW="139700" imgH="139700" progId="Equation.DSMT4">
                      <p:embed/>
                    </p:oleObj>
                  </mc:Choice>
                  <mc:Fallback>
                    <p:oleObj name="Equation" r:id="rId9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106631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2" name="Equation" r:id="rId92" imgW="139700" imgH="139700" progId="Equation.DSMT4">
                      <p:embed/>
                    </p:oleObj>
                  </mc:Choice>
                  <mc:Fallback>
                    <p:oleObj name="Equation" r:id="rId9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3116708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3" name="Equation" r:id="rId93" imgW="139700" imgH="139700" progId="Equation.DSMT4">
                      <p:embed/>
                    </p:oleObj>
                  </mc:Choice>
                  <mc:Fallback>
                    <p:oleObj name="Equation" r:id="rId9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8907083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4" name="Equation" r:id="rId94" imgW="139700" imgH="139700" progId="Equation.DSMT4">
                      <p:embed/>
                    </p:oleObj>
                  </mc:Choice>
                  <mc:Fallback>
                    <p:oleObj name="Equation" r:id="rId9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6313593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5" name="Equation" r:id="rId95" imgW="139700" imgH="139700" progId="Equation.DSMT4">
                      <p:embed/>
                    </p:oleObj>
                  </mc:Choice>
                  <mc:Fallback>
                    <p:oleObj name="Equation" r:id="rId9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1942851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6" name="Equation" r:id="rId96" imgW="139700" imgH="139700" progId="Equation.DSMT4">
                      <p:embed/>
                    </p:oleObj>
                  </mc:Choice>
                  <mc:Fallback>
                    <p:oleObj name="Equation" r:id="rId9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056470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7" name="Equation" r:id="rId97" imgW="139700" imgH="139700" progId="Equation.DSMT4">
                      <p:embed/>
                    </p:oleObj>
                  </mc:Choice>
                  <mc:Fallback>
                    <p:oleObj name="Equation" r:id="rId9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2872760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8" name="Equation" r:id="rId98" imgW="139700" imgH="139700" progId="Equation.DSMT4">
                      <p:embed/>
                    </p:oleObj>
                  </mc:Choice>
                  <mc:Fallback>
                    <p:oleObj name="Equation" r:id="rId9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713184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89" name="Equation" r:id="rId99" imgW="139700" imgH="139700" progId="Equation.DSMT4">
                      <p:embed/>
                    </p:oleObj>
                  </mc:Choice>
                  <mc:Fallback>
                    <p:oleObj name="Equation" r:id="rId9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9688938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0" name="Equation" r:id="rId100" imgW="139700" imgH="139700" progId="Equation.DSMT4">
                      <p:embed/>
                    </p:oleObj>
                  </mc:Choice>
                  <mc:Fallback>
                    <p:oleObj name="Equation" r:id="rId10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9888206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1" name="Equation" r:id="rId101" imgW="139700" imgH="139700" progId="Equation.DSMT4">
                      <p:embed/>
                    </p:oleObj>
                  </mc:Choice>
                  <mc:Fallback>
                    <p:oleObj name="Equation" r:id="rId10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5963412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2" name="Equation" r:id="rId102" imgW="139700" imgH="139700" progId="Equation.DSMT4">
                      <p:embed/>
                    </p:oleObj>
                  </mc:Choice>
                  <mc:Fallback>
                    <p:oleObj name="Equation" r:id="rId10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759120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3" name="Equation" r:id="rId103" imgW="139700" imgH="139700" progId="Equation.DSMT4">
                      <p:embed/>
                    </p:oleObj>
                  </mc:Choice>
                  <mc:Fallback>
                    <p:oleObj name="Equation" r:id="rId10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4203105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4" name="Equation" r:id="rId104" imgW="139700" imgH="139700" progId="Equation.DSMT4">
                      <p:embed/>
                    </p:oleObj>
                  </mc:Choice>
                  <mc:Fallback>
                    <p:oleObj name="Equation" r:id="rId10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806205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5" name="Equation" r:id="rId105" imgW="139700" imgH="139700" progId="Equation.DSMT4">
                      <p:embed/>
                    </p:oleObj>
                  </mc:Choice>
                  <mc:Fallback>
                    <p:oleObj name="Equation" r:id="rId10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5234134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6" name="Equation" r:id="rId106" imgW="139700" imgH="139700" progId="Equation.DSMT4">
                      <p:embed/>
                    </p:oleObj>
                  </mc:Choice>
                  <mc:Fallback>
                    <p:oleObj name="Equation" r:id="rId10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4814118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7" name="Equation" r:id="rId107" imgW="139700" imgH="139700" progId="Equation.DSMT4">
                      <p:embed/>
                    </p:oleObj>
                  </mc:Choice>
                  <mc:Fallback>
                    <p:oleObj name="Equation" r:id="rId10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0764523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8" name="Equation" r:id="rId108" imgW="139700" imgH="139700" progId="Equation.DSMT4">
                      <p:embed/>
                    </p:oleObj>
                  </mc:Choice>
                  <mc:Fallback>
                    <p:oleObj name="Equation" r:id="rId10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094440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799" name="Equation" r:id="rId109" imgW="139700" imgH="139700" progId="Equation.DSMT4">
                      <p:embed/>
                    </p:oleObj>
                  </mc:Choice>
                  <mc:Fallback>
                    <p:oleObj name="Equation" r:id="rId10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815417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0" name="Equation" r:id="rId110" imgW="139700" imgH="139700" progId="Equation.DSMT4">
                      <p:embed/>
                    </p:oleObj>
                  </mc:Choice>
                  <mc:Fallback>
                    <p:oleObj name="Equation" r:id="rId1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0405948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1" name="Equation" r:id="rId111" imgW="139700" imgH="139700" progId="Equation.DSMT4">
                      <p:embed/>
                    </p:oleObj>
                  </mc:Choice>
                  <mc:Fallback>
                    <p:oleObj name="Equation" r:id="rId1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8365093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2" name="Equation" r:id="rId112" imgW="139700" imgH="139700" progId="Equation.DSMT4">
                      <p:embed/>
                    </p:oleObj>
                  </mc:Choice>
                  <mc:Fallback>
                    <p:oleObj name="Equation" r:id="rId1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3232159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3" name="Equation" r:id="rId113" imgW="139700" imgH="139700" progId="Equation.DSMT4">
                      <p:embed/>
                    </p:oleObj>
                  </mc:Choice>
                  <mc:Fallback>
                    <p:oleObj name="Equation" r:id="rId1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363906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4" name="Equation" r:id="rId114" imgW="139700" imgH="139700" progId="Equation.DSMT4">
                      <p:embed/>
                    </p:oleObj>
                  </mc:Choice>
                  <mc:Fallback>
                    <p:oleObj name="Equation" r:id="rId1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123361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5" name="Equation" r:id="rId115" imgW="139700" imgH="139700" progId="Equation.DSMT4">
                      <p:embed/>
                    </p:oleObj>
                  </mc:Choice>
                  <mc:Fallback>
                    <p:oleObj name="Equation" r:id="rId1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9027196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6" name="Equation" r:id="rId116" imgW="139700" imgH="139700" progId="Equation.DSMT4">
                      <p:embed/>
                    </p:oleObj>
                  </mc:Choice>
                  <mc:Fallback>
                    <p:oleObj name="Equation" r:id="rId1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612129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7" name="Equation" r:id="rId117" imgW="139700" imgH="139700" progId="Equation.DSMT4">
                      <p:embed/>
                    </p:oleObj>
                  </mc:Choice>
                  <mc:Fallback>
                    <p:oleObj name="Equation" r:id="rId1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8255649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8" name="Equation" r:id="rId118" imgW="139700" imgH="139700" progId="Equation.DSMT4">
                      <p:embed/>
                    </p:oleObj>
                  </mc:Choice>
                  <mc:Fallback>
                    <p:oleObj name="Equation" r:id="rId1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6834958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09" name="Equation" r:id="rId119" imgW="139700" imgH="139700" progId="Equation.DSMT4">
                      <p:embed/>
                    </p:oleObj>
                  </mc:Choice>
                  <mc:Fallback>
                    <p:oleObj name="Equation" r:id="rId1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9803737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0" name="Equation" r:id="rId120" imgW="139700" imgH="139700" progId="Equation.DSMT4">
                      <p:embed/>
                    </p:oleObj>
                  </mc:Choice>
                  <mc:Fallback>
                    <p:oleObj name="Equation" r:id="rId1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9830135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1" name="Equation" r:id="rId121" imgW="139700" imgH="139700" progId="Equation.DSMT4">
                      <p:embed/>
                    </p:oleObj>
                  </mc:Choice>
                  <mc:Fallback>
                    <p:oleObj name="Equation" r:id="rId1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4" name="Group 213"/>
            <p:cNvGrpSpPr/>
            <p:nvPr/>
          </p:nvGrpSpPr>
          <p:grpSpPr>
            <a:xfrm>
              <a:off x="6571423" y="2475698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21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1754371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2" name="Equation" r:id="rId122" imgW="139700" imgH="139700" progId="Equation.DSMT4">
                      <p:embed/>
                    </p:oleObj>
                  </mc:Choice>
                  <mc:Fallback>
                    <p:oleObj name="Equation" r:id="rId1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106631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3" name="Equation" r:id="rId123" imgW="139700" imgH="139700" progId="Equation.DSMT4">
                      <p:embed/>
                    </p:oleObj>
                  </mc:Choice>
                  <mc:Fallback>
                    <p:oleObj name="Equation" r:id="rId1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3116708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4" name="Equation" r:id="rId124" imgW="139700" imgH="139700" progId="Equation.DSMT4">
                      <p:embed/>
                    </p:oleObj>
                  </mc:Choice>
                  <mc:Fallback>
                    <p:oleObj name="Equation" r:id="rId1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8907083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5" name="Equation" r:id="rId125" imgW="139700" imgH="139700" progId="Equation.DSMT4">
                      <p:embed/>
                    </p:oleObj>
                  </mc:Choice>
                  <mc:Fallback>
                    <p:oleObj name="Equation" r:id="rId1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6313593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6" name="Equation" r:id="rId126" imgW="139700" imgH="139700" progId="Equation.DSMT4">
                      <p:embed/>
                    </p:oleObj>
                  </mc:Choice>
                  <mc:Fallback>
                    <p:oleObj name="Equation" r:id="rId1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1942851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7" name="Equation" r:id="rId127" imgW="139700" imgH="139700" progId="Equation.DSMT4">
                      <p:embed/>
                    </p:oleObj>
                  </mc:Choice>
                  <mc:Fallback>
                    <p:oleObj name="Equation" r:id="rId1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056470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8" name="Equation" r:id="rId128" imgW="139700" imgH="139700" progId="Equation.DSMT4">
                      <p:embed/>
                    </p:oleObj>
                  </mc:Choice>
                  <mc:Fallback>
                    <p:oleObj name="Equation" r:id="rId1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2872760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19" name="Equation" r:id="rId129" imgW="139700" imgH="139700" progId="Equation.DSMT4">
                      <p:embed/>
                    </p:oleObj>
                  </mc:Choice>
                  <mc:Fallback>
                    <p:oleObj name="Equation" r:id="rId1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713184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0" name="Equation" r:id="rId130" imgW="139700" imgH="139700" progId="Equation.DSMT4">
                      <p:embed/>
                    </p:oleObj>
                  </mc:Choice>
                  <mc:Fallback>
                    <p:oleObj name="Equation" r:id="rId1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9688938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1" name="Equation" r:id="rId131" imgW="139700" imgH="139700" progId="Equation.DSMT4">
                      <p:embed/>
                    </p:oleObj>
                  </mc:Choice>
                  <mc:Fallback>
                    <p:oleObj name="Equation" r:id="rId1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9888206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2" name="Equation" r:id="rId132" imgW="139700" imgH="139700" progId="Equation.DSMT4">
                      <p:embed/>
                    </p:oleObj>
                  </mc:Choice>
                  <mc:Fallback>
                    <p:oleObj name="Equation" r:id="rId1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5963412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3" name="Equation" r:id="rId133" imgW="139700" imgH="139700" progId="Equation.DSMT4">
                      <p:embed/>
                    </p:oleObj>
                  </mc:Choice>
                  <mc:Fallback>
                    <p:oleObj name="Equation" r:id="rId1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759120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4" name="Equation" r:id="rId134" imgW="139700" imgH="139700" progId="Equation.DSMT4">
                      <p:embed/>
                    </p:oleObj>
                  </mc:Choice>
                  <mc:Fallback>
                    <p:oleObj name="Equation" r:id="rId1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4203105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5" name="Equation" r:id="rId135" imgW="139700" imgH="139700" progId="Equation.DSMT4">
                      <p:embed/>
                    </p:oleObj>
                  </mc:Choice>
                  <mc:Fallback>
                    <p:oleObj name="Equation" r:id="rId1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806205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6" name="Equation" r:id="rId136" imgW="139700" imgH="139700" progId="Equation.DSMT4">
                      <p:embed/>
                    </p:oleObj>
                  </mc:Choice>
                  <mc:Fallback>
                    <p:oleObj name="Equation" r:id="rId1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5234134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7" name="Equation" r:id="rId137" imgW="139700" imgH="139700" progId="Equation.DSMT4">
                      <p:embed/>
                    </p:oleObj>
                  </mc:Choice>
                  <mc:Fallback>
                    <p:oleObj name="Equation" r:id="rId1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4814118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8" name="Equation" r:id="rId138" imgW="139700" imgH="139700" progId="Equation.DSMT4">
                      <p:embed/>
                    </p:oleObj>
                  </mc:Choice>
                  <mc:Fallback>
                    <p:oleObj name="Equation" r:id="rId1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0764523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29" name="Equation" r:id="rId139" imgW="139700" imgH="139700" progId="Equation.DSMT4">
                      <p:embed/>
                    </p:oleObj>
                  </mc:Choice>
                  <mc:Fallback>
                    <p:oleObj name="Equation" r:id="rId1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094440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0" name="Equation" r:id="rId140" imgW="139700" imgH="139700" progId="Equation.DSMT4">
                      <p:embed/>
                    </p:oleObj>
                  </mc:Choice>
                  <mc:Fallback>
                    <p:oleObj name="Equation" r:id="rId1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815417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1" name="Equation" r:id="rId141" imgW="139700" imgH="139700" progId="Equation.DSMT4">
                      <p:embed/>
                    </p:oleObj>
                  </mc:Choice>
                  <mc:Fallback>
                    <p:oleObj name="Equation" r:id="rId1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0405948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2" name="Equation" r:id="rId142" imgW="139700" imgH="139700" progId="Equation.DSMT4">
                      <p:embed/>
                    </p:oleObj>
                  </mc:Choice>
                  <mc:Fallback>
                    <p:oleObj name="Equation" r:id="rId1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8365093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3" name="Equation" r:id="rId143" imgW="139700" imgH="139700" progId="Equation.DSMT4">
                      <p:embed/>
                    </p:oleObj>
                  </mc:Choice>
                  <mc:Fallback>
                    <p:oleObj name="Equation" r:id="rId1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3232159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4" name="Equation" r:id="rId144" imgW="139700" imgH="139700" progId="Equation.DSMT4">
                      <p:embed/>
                    </p:oleObj>
                  </mc:Choice>
                  <mc:Fallback>
                    <p:oleObj name="Equation" r:id="rId1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363906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5" name="Equation" r:id="rId145" imgW="139700" imgH="139700" progId="Equation.DSMT4">
                      <p:embed/>
                    </p:oleObj>
                  </mc:Choice>
                  <mc:Fallback>
                    <p:oleObj name="Equation" r:id="rId1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123361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6" name="Equation" r:id="rId146" imgW="139700" imgH="139700" progId="Equation.DSMT4">
                      <p:embed/>
                    </p:oleObj>
                  </mc:Choice>
                  <mc:Fallback>
                    <p:oleObj name="Equation" r:id="rId1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9027196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7" name="Equation" r:id="rId147" imgW="139700" imgH="139700" progId="Equation.DSMT4">
                      <p:embed/>
                    </p:oleObj>
                  </mc:Choice>
                  <mc:Fallback>
                    <p:oleObj name="Equation" r:id="rId1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612129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8" name="Equation" r:id="rId148" imgW="139700" imgH="139700" progId="Equation.DSMT4">
                      <p:embed/>
                    </p:oleObj>
                  </mc:Choice>
                  <mc:Fallback>
                    <p:oleObj name="Equation" r:id="rId1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8255649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39" name="Equation" r:id="rId149" imgW="139700" imgH="139700" progId="Equation.DSMT4">
                      <p:embed/>
                    </p:oleObj>
                  </mc:Choice>
                  <mc:Fallback>
                    <p:oleObj name="Equation" r:id="rId1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6834958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40" name="Equation" r:id="rId150" imgW="139700" imgH="139700" progId="Equation.DSMT4">
                      <p:embed/>
                    </p:oleObj>
                  </mc:Choice>
                  <mc:Fallback>
                    <p:oleObj name="Equation" r:id="rId1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9803737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41" name="Equation" r:id="rId151" imgW="139700" imgH="139700" progId="Equation.DSMT4">
                      <p:embed/>
                    </p:oleObj>
                  </mc:Choice>
                  <mc:Fallback>
                    <p:oleObj name="Equation" r:id="rId1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9830135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842" name="Equation" r:id="rId152" imgW="139700" imgH="139700" progId="Equation.DSMT4">
                      <p:embed/>
                    </p:oleObj>
                  </mc:Choice>
                  <mc:Fallback>
                    <p:oleObj name="Equation" r:id="rId1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08360"/>
              </p:ext>
            </p:extLst>
          </p:nvPr>
        </p:nvGraphicFramePr>
        <p:xfrm>
          <a:off x="6341235" y="5611731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43" name="Equation" r:id="rId153" imgW="279400" imgH="203200" progId="Equation.DSMT4">
                  <p:embed/>
                </p:oleObj>
              </mc:Choice>
              <mc:Fallback>
                <p:oleObj name="Equation" r:id="rId153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235" y="5611731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14814"/>
              </p:ext>
            </p:extLst>
          </p:nvPr>
        </p:nvGraphicFramePr>
        <p:xfrm>
          <a:off x="5386676" y="5610839"/>
          <a:ext cx="4302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44" name="Equation" r:id="rId154" imgW="254000" imgH="203200" progId="Equation.DSMT4">
                  <p:embed/>
                </p:oleObj>
              </mc:Choice>
              <mc:Fallback>
                <p:oleObj name="Equation" r:id="rId154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676" y="5610839"/>
                        <a:ext cx="4302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" name="TextBox 248"/>
          <p:cNvSpPr txBox="1"/>
          <p:nvPr/>
        </p:nvSpPr>
        <p:spPr>
          <a:xfrm>
            <a:off x="659665" y="6160347"/>
            <a:ext cx="409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These are two very different critters!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75" name="Freeform 174"/>
          <p:cNvSpPr/>
          <p:nvPr/>
        </p:nvSpPr>
        <p:spPr>
          <a:xfrm>
            <a:off x="6200206" y="239949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 rot="10800000">
            <a:off x="6207125" y="5560019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5212787" y="239314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 rot="10800000">
            <a:off x="5219706" y="5569544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75752"/>
              </p:ext>
            </p:extLst>
          </p:nvPr>
        </p:nvGraphicFramePr>
        <p:xfrm>
          <a:off x="5177228" y="1694587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45" name="Equation" r:id="rId155" imgW="152400" imgH="114300" progId="Equation.DSMT4">
                  <p:embed/>
                </p:oleObj>
              </mc:Choice>
              <mc:Fallback>
                <p:oleObj name="Equation" r:id="rId155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28" y="1694587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81783"/>
              </p:ext>
            </p:extLst>
          </p:nvPr>
        </p:nvGraphicFramePr>
        <p:xfrm>
          <a:off x="6257176" y="1694241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46" name="Equation" r:id="rId157" imgW="152400" imgH="114300" progId="Equation.DSMT4">
                  <p:embed/>
                </p:oleObj>
              </mc:Choice>
              <mc:Fallback>
                <p:oleObj name="Equation" r:id="rId157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176" y="1694241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37082"/>
              </p:ext>
            </p:extLst>
          </p:nvPr>
        </p:nvGraphicFramePr>
        <p:xfrm>
          <a:off x="7500000" y="1318623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47" name="Equation" r:id="rId158" imgW="152400" imgH="114300" progId="Equation.DSMT4">
                  <p:embed/>
                </p:oleObj>
              </mc:Choice>
              <mc:Fallback>
                <p:oleObj name="Equation" r:id="rId158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000" y="1318623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9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2"/>
            </p:par>
          </p:childTnLst>
        </p:cTn>
      </p:par>
    </p:tnLst>
    <p:bldLst>
      <p:bldP spid="87" grpId="0"/>
      <p:bldP spid="246" grpId="0"/>
      <p:bldP spid="89" grpId="0"/>
      <p:bldP spid="90" grpId="0"/>
      <p:bldP spid="2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553301" y="2165092"/>
            <a:ext cx="4374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We need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latin typeface="Times New Roman"/>
                <a:cs typeface="Times New Roman"/>
              </a:rPr>
              <a:t>whose faces either yield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zero flux </a:t>
            </a:r>
            <a:r>
              <a:rPr lang="en-US" sz="2000" dirty="0">
                <a:latin typeface="Times New Roman"/>
                <a:cs typeface="Times New Roman"/>
              </a:rPr>
              <a:t>or a </a:t>
            </a:r>
            <a:r>
              <a:rPr lang="en-US" sz="2000" i="1" dirty="0">
                <a:latin typeface="Times New Roman"/>
                <a:cs typeface="Times New Roman"/>
              </a:rPr>
              <a:t>flux</a:t>
            </a:r>
            <a:r>
              <a:rPr lang="en-US" sz="2000" dirty="0">
                <a:latin typeface="Times New Roman"/>
                <a:cs typeface="Times New Roman"/>
              </a:rPr>
              <a:t> whose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evaluation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latin typeface="Times New Roman"/>
                <a:cs typeface="Times New Roman"/>
              </a:rPr>
              <a:t>.  It turns out that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 plug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3301" y="3194829"/>
            <a:ext cx="43742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   whose end-faces are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symmetrically placed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either side of the slab </a:t>
            </a:r>
            <a:r>
              <a:rPr lang="en-US" sz="2000" dirty="0">
                <a:latin typeface="Times New Roman"/>
                <a:cs typeface="Times New Roman"/>
              </a:rPr>
              <a:t>will do the job. 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flux</a:t>
            </a:r>
            <a:r>
              <a:rPr lang="en-US" sz="2000" dirty="0">
                <a:latin typeface="Times New Roman"/>
                <a:cs typeface="Times New Roman"/>
              </a:rPr>
              <a:t> through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curved section will be zero </a:t>
            </a:r>
            <a:r>
              <a:rPr lang="en-US" sz="2000" dirty="0">
                <a:latin typeface="Times New Roman"/>
                <a:cs typeface="Times New Roman"/>
              </a:rPr>
              <a:t>as </a:t>
            </a:r>
            <a:r>
              <a:rPr lang="en-US" sz="2000" i="1" dirty="0">
                <a:latin typeface="Times New Roman"/>
                <a:cs typeface="Times New Roman"/>
              </a:rPr>
              <a:t>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 err="1">
                <a:latin typeface="Times New Roman"/>
                <a:cs typeface="Times New Roman"/>
              </a:rPr>
              <a:t>dA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be at right-angles with one another, and with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defined as outward </a:t>
            </a:r>
            <a:r>
              <a:rPr lang="en-US" sz="2000" dirty="0">
                <a:latin typeface="Times New Roman"/>
                <a:cs typeface="Times New Roman"/>
              </a:rPr>
              <a:t>on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both outside faces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both have the same evaluation and will provide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dot product</a:t>
            </a:r>
            <a:r>
              <a:rPr lang="en-US" sz="2000" dirty="0">
                <a:latin typeface="Times New Roman"/>
                <a:cs typeface="Times New Roman"/>
              </a:rPr>
              <a:t>.  That is: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31.)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5" y="709438"/>
            <a:ext cx="4643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10: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an expression for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>
                <a:latin typeface="Times New Roman"/>
                <a:cs typeface="Times New Roman"/>
              </a:rPr>
              <a:t> for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latin typeface="Times New Roman"/>
                <a:cs typeface="Times New Roman"/>
              </a:rPr>
              <a:t>infinite” sheet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insulating material </a:t>
            </a:r>
            <a:r>
              <a:rPr lang="en-US" sz="2000" dirty="0">
                <a:latin typeface="Times New Roman"/>
                <a:cs typeface="Times New Roman"/>
              </a:rPr>
              <a:t>whose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area charge density </a:t>
            </a:r>
            <a:r>
              <a:rPr lang="en-US" sz="2000" dirty="0">
                <a:latin typeface="Times New Roman"/>
                <a:cs typeface="Times New Roman"/>
              </a:rPr>
              <a:t>is a constant       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320176"/>
              </p:ext>
            </p:extLst>
          </p:nvPr>
        </p:nvGraphicFramePr>
        <p:xfrm>
          <a:off x="3205957" y="1810554"/>
          <a:ext cx="4302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350" name="Equation" r:id="rId3" imgW="254000" imgH="203200" progId="Equation.DSMT4">
                  <p:embed/>
                </p:oleObj>
              </mc:Choice>
              <mc:Fallback>
                <p:oleObj name="Equation" r:id="rId3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957" y="1810554"/>
                        <a:ext cx="4302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4045" y="147324"/>
            <a:ext cx="613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With that in mind: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514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insulator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66465" y="1571328"/>
            <a:ext cx="380774" cy="3135315"/>
            <a:chOff x="5256213" y="2526498"/>
            <a:chExt cx="380774" cy="3135315"/>
          </a:xfrm>
        </p:grpSpPr>
        <p:sp>
          <p:nvSpPr>
            <p:cNvPr id="22" name="Rectangle 21"/>
            <p:cNvSpPr/>
            <p:nvPr/>
          </p:nvSpPr>
          <p:spPr>
            <a:xfrm>
              <a:off x="5256213" y="252649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229573"/>
                </p:ext>
              </p:extLst>
            </p:nvPr>
          </p:nvGraphicFramePr>
          <p:xfrm>
            <a:off x="5272088" y="254317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1" name="Equation" r:id="rId5" imgW="139700" imgH="139700" progId="Equation.DSMT4">
                    <p:embed/>
                  </p:oleObj>
                </mc:Choice>
                <mc:Fallback>
                  <p:oleObj name="Equation" r:id="rId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2088" y="254317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966411"/>
                </p:ext>
              </p:extLst>
            </p:nvPr>
          </p:nvGraphicFramePr>
          <p:xfrm>
            <a:off x="5502947" y="25449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2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947" y="25449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989848"/>
                </p:ext>
              </p:extLst>
            </p:nvPr>
          </p:nvGraphicFramePr>
          <p:xfrm>
            <a:off x="5388041" y="25449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3" name="Equation" r:id="rId8" imgW="139700" imgH="139700" progId="Equation.DSMT4">
                    <p:embed/>
                  </p:oleObj>
                </mc:Choice>
                <mc:Fallback>
                  <p:oleObj name="Equation" r:id="rId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8041" y="25449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568683"/>
                </p:ext>
              </p:extLst>
            </p:nvPr>
          </p:nvGraphicFramePr>
          <p:xfrm>
            <a:off x="5327585" y="26338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4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585" y="26338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11613"/>
                </p:ext>
              </p:extLst>
            </p:nvPr>
          </p:nvGraphicFramePr>
          <p:xfrm>
            <a:off x="5443538" y="263559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5" name="Equation" r:id="rId10" imgW="139700" imgH="139700" progId="Equation.DSMT4">
                    <p:embed/>
                  </p:oleObj>
                </mc:Choice>
                <mc:Fallback>
                  <p:oleObj name="Equation" r:id="rId1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559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245050"/>
                </p:ext>
              </p:extLst>
            </p:nvPr>
          </p:nvGraphicFramePr>
          <p:xfrm>
            <a:off x="5277701" y="272762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6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701" y="272762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734345"/>
                </p:ext>
              </p:extLst>
            </p:nvPr>
          </p:nvGraphicFramePr>
          <p:xfrm>
            <a:off x="5508560" y="27294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7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560" y="27294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059620"/>
                </p:ext>
              </p:extLst>
            </p:nvPr>
          </p:nvGraphicFramePr>
          <p:xfrm>
            <a:off x="5393654" y="27294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8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654" y="27294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690908"/>
                </p:ext>
              </p:extLst>
            </p:nvPr>
          </p:nvGraphicFramePr>
          <p:xfrm>
            <a:off x="5333198" y="281826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59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198" y="281826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7632669"/>
                </p:ext>
              </p:extLst>
            </p:nvPr>
          </p:nvGraphicFramePr>
          <p:xfrm>
            <a:off x="5449151" y="282004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0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151" y="282004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49275"/>
                </p:ext>
              </p:extLst>
            </p:nvPr>
          </p:nvGraphicFramePr>
          <p:xfrm>
            <a:off x="5278325" y="291388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1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325" y="291388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323161"/>
                </p:ext>
              </p:extLst>
            </p:nvPr>
          </p:nvGraphicFramePr>
          <p:xfrm>
            <a:off x="5509184" y="291566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2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9184" y="291566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921282"/>
                </p:ext>
              </p:extLst>
            </p:nvPr>
          </p:nvGraphicFramePr>
          <p:xfrm>
            <a:off x="5394278" y="291566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3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278" y="291566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149952"/>
                </p:ext>
              </p:extLst>
            </p:nvPr>
          </p:nvGraphicFramePr>
          <p:xfrm>
            <a:off x="5333822" y="30045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4" name="Equation" r:id="rId19" imgW="139700" imgH="139700" progId="Equation.DSMT4">
                    <p:embed/>
                  </p:oleObj>
                </mc:Choice>
                <mc:Fallback>
                  <p:oleObj name="Equation" r:id="rId1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822" y="30045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241651"/>
                </p:ext>
              </p:extLst>
            </p:nvPr>
          </p:nvGraphicFramePr>
          <p:xfrm>
            <a:off x="5449775" y="300630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5" name="Equation" r:id="rId20" imgW="139700" imgH="139700" progId="Equation.DSMT4">
                    <p:embed/>
                  </p:oleObj>
                </mc:Choice>
                <mc:Fallback>
                  <p:oleObj name="Equation" r:id="rId2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775" y="300630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253292"/>
                </p:ext>
              </p:extLst>
            </p:nvPr>
          </p:nvGraphicFramePr>
          <p:xfrm>
            <a:off x="5283938" y="309833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6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938" y="309833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543516"/>
                </p:ext>
              </p:extLst>
            </p:nvPr>
          </p:nvGraphicFramePr>
          <p:xfrm>
            <a:off x="5514797" y="31001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7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797" y="31001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911056"/>
                </p:ext>
              </p:extLst>
            </p:nvPr>
          </p:nvGraphicFramePr>
          <p:xfrm>
            <a:off x="5399891" y="310011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8" name="Equation" r:id="rId23" imgW="139700" imgH="139700" progId="Equation.DSMT4">
                    <p:embed/>
                  </p:oleObj>
                </mc:Choice>
                <mc:Fallback>
                  <p:oleObj name="Equation" r:id="rId2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891" y="310011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182733"/>
                </p:ext>
              </p:extLst>
            </p:nvPr>
          </p:nvGraphicFramePr>
          <p:xfrm>
            <a:off x="5339435" y="318897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69" name="Equation" r:id="rId24" imgW="139700" imgH="139700" progId="Equation.DSMT4">
                    <p:embed/>
                  </p:oleObj>
                </mc:Choice>
                <mc:Fallback>
                  <p:oleObj name="Equation" r:id="rId2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435" y="318897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411388"/>
                </p:ext>
              </p:extLst>
            </p:nvPr>
          </p:nvGraphicFramePr>
          <p:xfrm>
            <a:off x="5455388" y="319074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0" name="Equation" r:id="rId25" imgW="139700" imgH="139700" progId="Equation.DSMT4">
                    <p:embed/>
                  </p:oleObj>
                </mc:Choice>
                <mc:Fallback>
                  <p:oleObj name="Equation" r:id="rId2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5388" y="319074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004979"/>
                </p:ext>
              </p:extLst>
            </p:nvPr>
          </p:nvGraphicFramePr>
          <p:xfrm>
            <a:off x="5284562" y="328459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1" name="Equation" r:id="rId26" imgW="139700" imgH="139700" progId="Equation.DSMT4">
                    <p:embed/>
                  </p:oleObj>
                </mc:Choice>
                <mc:Fallback>
                  <p:oleObj name="Equation" r:id="rId2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562" y="328459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702527"/>
                </p:ext>
              </p:extLst>
            </p:nvPr>
          </p:nvGraphicFramePr>
          <p:xfrm>
            <a:off x="5515421" y="328637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2" name="Equation" r:id="rId27" imgW="139700" imgH="139700" progId="Equation.DSMT4">
                    <p:embed/>
                  </p:oleObj>
                </mc:Choice>
                <mc:Fallback>
                  <p:oleObj name="Equation" r:id="rId2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421" y="328637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008826"/>
                </p:ext>
              </p:extLst>
            </p:nvPr>
          </p:nvGraphicFramePr>
          <p:xfrm>
            <a:off x="5400515" y="328637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3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515" y="328637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891331"/>
                </p:ext>
              </p:extLst>
            </p:nvPr>
          </p:nvGraphicFramePr>
          <p:xfrm>
            <a:off x="5340059" y="33752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4" name="Equation" r:id="rId29" imgW="139700" imgH="139700" progId="Equation.DSMT4">
                    <p:embed/>
                  </p:oleObj>
                </mc:Choice>
                <mc:Fallback>
                  <p:oleObj name="Equation" r:id="rId2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059" y="33752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924146"/>
                </p:ext>
              </p:extLst>
            </p:nvPr>
          </p:nvGraphicFramePr>
          <p:xfrm>
            <a:off x="5456012" y="337700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5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6012" y="337700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020743"/>
                </p:ext>
              </p:extLst>
            </p:nvPr>
          </p:nvGraphicFramePr>
          <p:xfrm>
            <a:off x="5290175" y="346904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6" name="Equation" r:id="rId31" imgW="139700" imgH="139700" progId="Equation.DSMT4">
                    <p:embed/>
                  </p:oleObj>
                </mc:Choice>
                <mc:Fallback>
                  <p:oleObj name="Equation" r:id="rId3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175" y="346904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3347026"/>
                </p:ext>
              </p:extLst>
            </p:nvPr>
          </p:nvGraphicFramePr>
          <p:xfrm>
            <a:off x="5521034" y="34708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7" name="Equation" r:id="rId32" imgW="139700" imgH="139700" progId="Equation.DSMT4">
                    <p:embed/>
                  </p:oleObj>
                </mc:Choice>
                <mc:Fallback>
                  <p:oleObj name="Equation" r:id="rId3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034" y="34708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0692062"/>
                </p:ext>
              </p:extLst>
            </p:nvPr>
          </p:nvGraphicFramePr>
          <p:xfrm>
            <a:off x="5406128" y="347082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8" name="Equation" r:id="rId33" imgW="139700" imgH="139700" progId="Equation.DSMT4">
                    <p:embed/>
                  </p:oleObj>
                </mc:Choice>
                <mc:Fallback>
                  <p:oleObj name="Equation" r:id="rId3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6128" y="347082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5385088"/>
                </p:ext>
              </p:extLst>
            </p:nvPr>
          </p:nvGraphicFramePr>
          <p:xfrm>
            <a:off x="5345672" y="355967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79" name="Equation" r:id="rId34" imgW="139700" imgH="139700" progId="Equation.DSMT4">
                    <p:embed/>
                  </p:oleObj>
                </mc:Choice>
                <mc:Fallback>
                  <p:oleObj name="Equation" r:id="rId3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672" y="355967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780646"/>
                </p:ext>
              </p:extLst>
            </p:nvPr>
          </p:nvGraphicFramePr>
          <p:xfrm>
            <a:off x="5461625" y="356145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0" name="Equation" r:id="rId35" imgW="139700" imgH="139700" progId="Equation.DSMT4">
                    <p:embed/>
                  </p:oleObj>
                </mc:Choice>
                <mc:Fallback>
                  <p:oleObj name="Equation" r:id="rId3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1625" y="356145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397080"/>
                </p:ext>
              </p:extLst>
            </p:nvPr>
          </p:nvGraphicFramePr>
          <p:xfrm>
            <a:off x="5278099" y="3655302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1" name="Equation" r:id="rId36" imgW="139700" imgH="139700" progId="Equation.DSMT4">
                    <p:embed/>
                  </p:oleObj>
                </mc:Choice>
                <mc:Fallback>
                  <p:oleObj name="Equation" r:id="rId3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099" y="3655302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241539"/>
                </p:ext>
              </p:extLst>
            </p:nvPr>
          </p:nvGraphicFramePr>
          <p:xfrm>
            <a:off x="5508958" y="365708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2" name="Equation" r:id="rId37" imgW="139700" imgH="139700" progId="Equation.DSMT4">
                    <p:embed/>
                  </p:oleObj>
                </mc:Choice>
                <mc:Fallback>
                  <p:oleObj name="Equation" r:id="rId3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958" y="365708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683670"/>
                </p:ext>
              </p:extLst>
            </p:nvPr>
          </p:nvGraphicFramePr>
          <p:xfrm>
            <a:off x="5394052" y="365708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3" name="Equation" r:id="rId38" imgW="139700" imgH="139700" progId="Equation.DSMT4">
                    <p:embed/>
                  </p:oleObj>
                </mc:Choice>
                <mc:Fallback>
                  <p:oleObj name="Equation" r:id="rId3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052" y="365708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338700"/>
                </p:ext>
              </p:extLst>
            </p:nvPr>
          </p:nvGraphicFramePr>
          <p:xfrm>
            <a:off x="5333596" y="37459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4" name="Equation" r:id="rId39" imgW="139700" imgH="139700" progId="Equation.DSMT4">
                    <p:embed/>
                  </p:oleObj>
                </mc:Choice>
                <mc:Fallback>
                  <p:oleObj name="Equation" r:id="rId3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596" y="37459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994561"/>
                </p:ext>
              </p:extLst>
            </p:nvPr>
          </p:nvGraphicFramePr>
          <p:xfrm>
            <a:off x="5449549" y="374771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5" name="Equation" r:id="rId40" imgW="139700" imgH="139700" progId="Equation.DSMT4">
                    <p:embed/>
                  </p:oleObj>
                </mc:Choice>
                <mc:Fallback>
                  <p:oleObj name="Equation" r:id="rId4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549" y="374771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857512"/>
                </p:ext>
              </p:extLst>
            </p:nvPr>
          </p:nvGraphicFramePr>
          <p:xfrm>
            <a:off x="5283712" y="383975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6" name="Equation" r:id="rId41" imgW="139700" imgH="139700" progId="Equation.DSMT4">
                    <p:embed/>
                  </p:oleObj>
                </mc:Choice>
                <mc:Fallback>
                  <p:oleObj name="Equation" r:id="rId4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712" y="383975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595438"/>
                </p:ext>
              </p:extLst>
            </p:nvPr>
          </p:nvGraphicFramePr>
          <p:xfrm>
            <a:off x="5514571" y="38415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7" name="Equation" r:id="rId42" imgW="139700" imgH="139700" progId="Equation.DSMT4">
                    <p:embed/>
                  </p:oleObj>
                </mc:Choice>
                <mc:Fallback>
                  <p:oleObj name="Equation" r:id="rId4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571" y="38415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649357"/>
                </p:ext>
              </p:extLst>
            </p:nvPr>
          </p:nvGraphicFramePr>
          <p:xfrm>
            <a:off x="5399665" y="384153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8" name="Equation" r:id="rId43" imgW="139700" imgH="139700" progId="Equation.DSMT4">
                    <p:embed/>
                  </p:oleObj>
                </mc:Choice>
                <mc:Fallback>
                  <p:oleObj name="Equation" r:id="rId4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665" y="384153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475584"/>
                </p:ext>
              </p:extLst>
            </p:nvPr>
          </p:nvGraphicFramePr>
          <p:xfrm>
            <a:off x="5339209" y="393038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89" name="Equation" r:id="rId44" imgW="139700" imgH="139700" progId="Equation.DSMT4">
                    <p:embed/>
                  </p:oleObj>
                </mc:Choice>
                <mc:Fallback>
                  <p:oleObj name="Equation" r:id="rId4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9209" y="393038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487090"/>
                </p:ext>
              </p:extLst>
            </p:nvPr>
          </p:nvGraphicFramePr>
          <p:xfrm>
            <a:off x="5455162" y="393216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0" name="Equation" r:id="rId45" imgW="139700" imgH="139700" progId="Equation.DSMT4">
                    <p:embed/>
                  </p:oleObj>
                </mc:Choice>
                <mc:Fallback>
                  <p:oleObj name="Equation" r:id="rId4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5162" y="393216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4653366"/>
                </p:ext>
              </p:extLst>
            </p:nvPr>
          </p:nvGraphicFramePr>
          <p:xfrm>
            <a:off x="5271636" y="4026011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1" name="Equation" r:id="rId46" imgW="139700" imgH="139700" progId="Equation.DSMT4">
                    <p:embed/>
                  </p:oleObj>
                </mc:Choice>
                <mc:Fallback>
                  <p:oleObj name="Equation" r:id="rId4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1636" y="4026011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667656"/>
                </p:ext>
              </p:extLst>
            </p:nvPr>
          </p:nvGraphicFramePr>
          <p:xfrm>
            <a:off x="5502495" y="402779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2" name="Equation" r:id="rId47" imgW="139700" imgH="139700" progId="Equation.DSMT4">
                    <p:embed/>
                  </p:oleObj>
                </mc:Choice>
                <mc:Fallback>
                  <p:oleObj name="Equation" r:id="rId4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495" y="402779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510261"/>
                </p:ext>
              </p:extLst>
            </p:nvPr>
          </p:nvGraphicFramePr>
          <p:xfrm>
            <a:off x="5387589" y="402779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3" name="Equation" r:id="rId48" imgW="139700" imgH="139700" progId="Equation.DSMT4">
                    <p:embed/>
                  </p:oleObj>
                </mc:Choice>
                <mc:Fallback>
                  <p:oleObj name="Equation" r:id="rId4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7589" y="402779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4035539"/>
                </p:ext>
              </p:extLst>
            </p:nvPr>
          </p:nvGraphicFramePr>
          <p:xfrm>
            <a:off x="5327133" y="41166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4" name="Equation" r:id="rId49" imgW="139700" imgH="139700" progId="Equation.DSMT4">
                    <p:embed/>
                  </p:oleObj>
                </mc:Choice>
                <mc:Fallback>
                  <p:oleObj name="Equation" r:id="rId4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133" y="41166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434651"/>
                </p:ext>
              </p:extLst>
            </p:nvPr>
          </p:nvGraphicFramePr>
          <p:xfrm>
            <a:off x="5443086" y="411842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5" name="Equation" r:id="rId50" imgW="139700" imgH="139700" progId="Equation.DSMT4">
                    <p:embed/>
                  </p:oleObj>
                </mc:Choice>
                <mc:Fallback>
                  <p:oleObj name="Equation" r:id="rId5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086" y="411842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691264"/>
                </p:ext>
              </p:extLst>
            </p:nvPr>
          </p:nvGraphicFramePr>
          <p:xfrm>
            <a:off x="5277249" y="421046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6" name="Equation" r:id="rId51" imgW="139700" imgH="139700" progId="Equation.DSMT4">
                    <p:embed/>
                  </p:oleObj>
                </mc:Choice>
                <mc:Fallback>
                  <p:oleObj name="Equation" r:id="rId5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249" y="421046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307463"/>
                </p:ext>
              </p:extLst>
            </p:nvPr>
          </p:nvGraphicFramePr>
          <p:xfrm>
            <a:off x="5508108" y="42122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7" name="Equation" r:id="rId52" imgW="139700" imgH="139700" progId="Equation.DSMT4">
                    <p:embed/>
                  </p:oleObj>
                </mc:Choice>
                <mc:Fallback>
                  <p:oleObj name="Equation" r:id="rId5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8" y="42122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596491"/>
                </p:ext>
              </p:extLst>
            </p:nvPr>
          </p:nvGraphicFramePr>
          <p:xfrm>
            <a:off x="5393202" y="421223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8" name="Equation" r:id="rId53" imgW="139700" imgH="139700" progId="Equation.DSMT4">
                    <p:embed/>
                  </p:oleObj>
                </mc:Choice>
                <mc:Fallback>
                  <p:oleObj name="Equation" r:id="rId5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202" y="421223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200189"/>
                </p:ext>
              </p:extLst>
            </p:nvPr>
          </p:nvGraphicFramePr>
          <p:xfrm>
            <a:off x="5332746" y="430109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399" name="Equation" r:id="rId54" imgW="139700" imgH="139700" progId="Equation.DSMT4">
                    <p:embed/>
                  </p:oleObj>
                </mc:Choice>
                <mc:Fallback>
                  <p:oleObj name="Equation" r:id="rId5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746" y="430109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210124"/>
                </p:ext>
              </p:extLst>
            </p:nvPr>
          </p:nvGraphicFramePr>
          <p:xfrm>
            <a:off x="5448699" y="430287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0" name="Equation" r:id="rId55" imgW="139700" imgH="139700" progId="Equation.DSMT4">
                    <p:embed/>
                  </p:oleObj>
                </mc:Choice>
                <mc:Fallback>
                  <p:oleObj name="Equation" r:id="rId5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699" y="430287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0053"/>
                </p:ext>
              </p:extLst>
            </p:nvPr>
          </p:nvGraphicFramePr>
          <p:xfrm>
            <a:off x="5265173" y="4396720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1" name="Equation" r:id="rId56" imgW="139700" imgH="139700" progId="Equation.DSMT4">
                    <p:embed/>
                  </p:oleObj>
                </mc:Choice>
                <mc:Fallback>
                  <p:oleObj name="Equation" r:id="rId5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173" y="4396720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2894151"/>
                </p:ext>
              </p:extLst>
            </p:nvPr>
          </p:nvGraphicFramePr>
          <p:xfrm>
            <a:off x="5496032" y="439849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2" name="Equation" r:id="rId57" imgW="139700" imgH="139700" progId="Equation.DSMT4">
                    <p:embed/>
                  </p:oleObj>
                </mc:Choice>
                <mc:Fallback>
                  <p:oleObj name="Equation" r:id="rId5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6032" y="439849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5670505"/>
                </p:ext>
              </p:extLst>
            </p:nvPr>
          </p:nvGraphicFramePr>
          <p:xfrm>
            <a:off x="5381126" y="439849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3" name="Equation" r:id="rId58" imgW="139700" imgH="139700" progId="Equation.DSMT4">
                    <p:embed/>
                  </p:oleObj>
                </mc:Choice>
                <mc:Fallback>
                  <p:oleObj name="Equation" r:id="rId5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126" y="439849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852901"/>
                </p:ext>
              </p:extLst>
            </p:nvPr>
          </p:nvGraphicFramePr>
          <p:xfrm>
            <a:off x="5320670" y="44873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4" name="Equation" r:id="rId59" imgW="139700" imgH="139700" progId="Equation.DSMT4">
                    <p:embed/>
                  </p:oleObj>
                </mc:Choice>
                <mc:Fallback>
                  <p:oleObj name="Equation" r:id="rId5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670" y="44873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4874165"/>
                </p:ext>
              </p:extLst>
            </p:nvPr>
          </p:nvGraphicFramePr>
          <p:xfrm>
            <a:off x="5436623" y="448913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5" name="Equation" r:id="rId60" imgW="139700" imgH="139700" progId="Equation.DSMT4">
                    <p:embed/>
                  </p:oleObj>
                </mc:Choice>
                <mc:Fallback>
                  <p:oleObj name="Equation" r:id="rId6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623" y="448913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2236338"/>
                </p:ext>
              </p:extLst>
            </p:nvPr>
          </p:nvGraphicFramePr>
          <p:xfrm>
            <a:off x="5270786" y="458116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6" name="Equation" r:id="rId61" imgW="139700" imgH="139700" progId="Equation.DSMT4">
                    <p:embed/>
                  </p:oleObj>
                </mc:Choice>
                <mc:Fallback>
                  <p:oleObj name="Equation" r:id="rId6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786" y="458116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458798"/>
                </p:ext>
              </p:extLst>
            </p:nvPr>
          </p:nvGraphicFramePr>
          <p:xfrm>
            <a:off x="5501645" y="45829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7" name="Equation" r:id="rId62" imgW="139700" imgH="139700" progId="Equation.DSMT4">
                    <p:embed/>
                  </p:oleObj>
                </mc:Choice>
                <mc:Fallback>
                  <p:oleObj name="Equation" r:id="rId6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645" y="45829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929891"/>
                </p:ext>
              </p:extLst>
            </p:nvPr>
          </p:nvGraphicFramePr>
          <p:xfrm>
            <a:off x="5386739" y="458294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8" name="Equation" r:id="rId63" imgW="139700" imgH="139700" progId="Equation.DSMT4">
                    <p:embed/>
                  </p:oleObj>
                </mc:Choice>
                <mc:Fallback>
                  <p:oleObj name="Equation" r:id="rId6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739" y="458294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276651"/>
                </p:ext>
              </p:extLst>
            </p:nvPr>
          </p:nvGraphicFramePr>
          <p:xfrm>
            <a:off x="5326283" y="467180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09" name="Equation" r:id="rId64" imgW="139700" imgH="139700" progId="Equation.DSMT4">
                    <p:embed/>
                  </p:oleObj>
                </mc:Choice>
                <mc:Fallback>
                  <p:oleObj name="Equation" r:id="rId6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283" y="467180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481708"/>
                </p:ext>
              </p:extLst>
            </p:nvPr>
          </p:nvGraphicFramePr>
          <p:xfrm>
            <a:off x="5442236" y="467358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0" name="Equation" r:id="rId65" imgW="139700" imgH="139700" progId="Equation.DSMT4">
                    <p:embed/>
                  </p:oleObj>
                </mc:Choice>
                <mc:Fallback>
                  <p:oleObj name="Equation" r:id="rId6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236" y="467358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607761"/>
                </p:ext>
              </p:extLst>
            </p:nvPr>
          </p:nvGraphicFramePr>
          <p:xfrm>
            <a:off x="5265060" y="4767429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1" name="Equation" r:id="rId66" imgW="139700" imgH="139700" progId="Equation.DSMT4">
                    <p:embed/>
                  </p:oleObj>
                </mc:Choice>
                <mc:Fallback>
                  <p:oleObj name="Equation" r:id="rId6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060" y="4767429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4538770"/>
                </p:ext>
              </p:extLst>
            </p:nvPr>
          </p:nvGraphicFramePr>
          <p:xfrm>
            <a:off x="5495919" y="476920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2" name="Equation" r:id="rId67" imgW="139700" imgH="139700" progId="Equation.DSMT4">
                    <p:embed/>
                  </p:oleObj>
                </mc:Choice>
                <mc:Fallback>
                  <p:oleObj name="Equation" r:id="rId6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919" y="476920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190659"/>
                </p:ext>
              </p:extLst>
            </p:nvPr>
          </p:nvGraphicFramePr>
          <p:xfrm>
            <a:off x="5381013" y="476920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3" name="Equation" r:id="rId68" imgW="139700" imgH="139700" progId="Equation.DSMT4">
                    <p:embed/>
                  </p:oleObj>
                </mc:Choice>
                <mc:Fallback>
                  <p:oleObj name="Equation" r:id="rId6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013" y="476920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435188"/>
                </p:ext>
              </p:extLst>
            </p:nvPr>
          </p:nvGraphicFramePr>
          <p:xfrm>
            <a:off x="5320557" y="48580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4" name="Equation" r:id="rId69" imgW="139700" imgH="139700" progId="Equation.DSMT4">
                    <p:embed/>
                  </p:oleObj>
                </mc:Choice>
                <mc:Fallback>
                  <p:oleObj name="Equation" r:id="rId6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557" y="48580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9086126"/>
                </p:ext>
              </p:extLst>
            </p:nvPr>
          </p:nvGraphicFramePr>
          <p:xfrm>
            <a:off x="5436510" y="485984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5" name="Equation" r:id="rId70" imgW="139700" imgH="139700" progId="Equation.DSMT4">
                    <p:embed/>
                  </p:oleObj>
                </mc:Choice>
                <mc:Fallback>
                  <p:oleObj name="Equation" r:id="rId7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510" y="485984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457962"/>
                </p:ext>
              </p:extLst>
            </p:nvPr>
          </p:nvGraphicFramePr>
          <p:xfrm>
            <a:off x="5270673" y="495187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6" name="Equation" r:id="rId71" imgW="139700" imgH="139700" progId="Equation.DSMT4">
                    <p:embed/>
                  </p:oleObj>
                </mc:Choice>
                <mc:Fallback>
                  <p:oleObj name="Equation" r:id="rId7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673" y="495187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1788512"/>
                </p:ext>
              </p:extLst>
            </p:nvPr>
          </p:nvGraphicFramePr>
          <p:xfrm>
            <a:off x="5501532" y="49536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7" name="Equation" r:id="rId72" imgW="139700" imgH="139700" progId="Equation.DSMT4">
                    <p:embed/>
                  </p:oleObj>
                </mc:Choice>
                <mc:Fallback>
                  <p:oleObj name="Equation" r:id="rId7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532" y="49536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73850"/>
                </p:ext>
              </p:extLst>
            </p:nvPr>
          </p:nvGraphicFramePr>
          <p:xfrm>
            <a:off x="5386626" y="495365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8" name="Equation" r:id="rId73" imgW="139700" imgH="139700" progId="Equation.DSMT4">
                    <p:embed/>
                  </p:oleObj>
                </mc:Choice>
                <mc:Fallback>
                  <p:oleObj name="Equation" r:id="rId7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626" y="495365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920926"/>
                </p:ext>
              </p:extLst>
            </p:nvPr>
          </p:nvGraphicFramePr>
          <p:xfrm>
            <a:off x="5326170" y="504251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19" name="Equation" r:id="rId74" imgW="139700" imgH="139700" progId="Equation.DSMT4">
                    <p:embed/>
                  </p:oleObj>
                </mc:Choice>
                <mc:Fallback>
                  <p:oleObj name="Equation" r:id="rId7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170" y="504251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2437424"/>
                </p:ext>
              </p:extLst>
            </p:nvPr>
          </p:nvGraphicFramePr>
          <p:xfrm>
            <a:off x="5442123" y="504429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0" name="Equation" r:id="rId75" imgW="139700" imgH="139700" progId="Equation.DSMT4">
                    <p:embed/>
                  </p:oleObj>
                </mc:Choice>
                <mc:Fallback>
                  <p:oleObj name="Equation" r:id="rId7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123" y="504429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122846"/>
                </p:ext>
              </p:extLst>
            </p:nvPr>
          </p:nvGraphicFramePr>
          <p:xfrm>
            <a:off x="5264947" y="5138138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1" name="Equation" r:id="rId76" imgW="139700" imgH="139700" progId="Equation.DSMT4">
                    <p:embed/>
                  </p:oleObj>
                </mc:Choice>
                <mc:Fallback>
                  <p:oleObj name="Equation" r:id="rId7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947" y="5138138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6775483"/>
                </p:ext>
              </p:extLst>
            </p:nvPr>
          </p:nvGraphicFramePr>
          <p:xfrm>
            <a:off x="5495806" y="513991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2" name="Equation" r:id="rId77" imgW="139700" imgH="139700" progId="Equation.DSMT4">
                    <p:embed/>
                  </p:oleObj>
                </mc:Choice>
                <mc:Fallback>
                  <p:oleObj name="Equation" r:id="rId7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806" y="513991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145124"/>
                </p:ext>
              </p:extLst>
            </p:nvPr>
          </p:nvGraphicFramePr>
          <p:xfrm>
            <a:off x="5380900" y="513991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3" name="Equation" r:id="rId78" imgW="139700" imgH="139700" progId="Equation.DSMT4">
                    <p:embed/>
                  </p:oleObj>
                </mc:Choice>
                <mc:Fallback>
                  <p:oleObj name="Equation" r:id="rId7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0900" y="513991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5897525"/>
                </p:ext>
              </p:extLst>
            </p:nvPr>
          </p:nvGraphicFramePr>
          <p:xfrm>
            <a:off x="5320444" y="5228775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4" name="Equation" r:id="rId79" imgW="139700" imgH="139700" progId="Equation.DSMT4">
                    <p:embed/>
                  </p:oleObj>
                </mc:Choice>
                <mc:Fallback>
                  <p:oleObj name="Equation" r:id="rId7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444" y="5228775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763649"/>
                </p:ext>
              </p:extLst>
            </p:nvPr>
          </p:nvGraphicFramePr>
          <p:xfrm>
            <a:off x="5436397" y="523055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5" name="Equation" r:id="rId80" imgW="139700" imgH="139700" progId="Equation.DSMT4">
                    <p:embed/>
                  </p:oleObj>
                </mc:Choice>
                <mc:Fallback>
                  <p:oleObj name="Equation" r:id="rId8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397" y="523055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002787"/>
                </p:ext>
              </p:extLst>
            </p:nvPr>
          </p:nvGraphicFramePr>
          <p:xfrm>
            <a:off x="5270560" y="532258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6" name="Equation" r:id="rId81" imgW="139700" imgH="139700" progId="Equation.DSMT4">
                    <p:embed/>
                  </p:oleObj>
                </mc:Choice>
                <mc:Fallback>
                  <p:oleObj name="Equation" r:id="rId8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560" y="532258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935377"/>
                </p:ext>
              </p:extLst>
            </p:nvPr>
          </p:nvGraphicFramePr>
          <p:xfrm>
            <a:off x="5501419" y="53243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7" name="Equation" r:id="rId82" imgW="139700" imgH="139700" progId="Equation.DSMT4">
                    <p:embed/>
                  </p:oleObj>
                </mc:Choice>
                <mc:Fallback>
                  <p:oleObj name="Equation" r:id="rId8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419" y="53243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101941"/>
                </p:ext>
              </p:extLst>
            </p:nvPr>
          </p:nvGraphicFramePr>
          <p:xfrm>
            <a:off x="5386513" y="532436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8" name="Equation" r:id="rId83" imgW="139700" imgH="139700" progId="Equation.DSMT4">
                    <p:embed/>
                  </p:oleObj>
                </mc:Choice>
                <mc:Fallback>
                  <p:oleObj name="Equation" r:id="rId8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513" y="532436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09770"/>
                </p:ext>
              </p:extLst>
            </p:nvPr>
          </p:nvGraphicFramePr>
          <p:xfrm>
            <a:off x="5326057" y="5413224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29" name="Equation" r:id="rId84" imgW="139700" imgH="139700" progId="Equation.DSMT4">
                    <p:embed/>
                  </p:oleObj>
                </mc:Choice>
                <mc:Fallback>
                  <p:oleObj name="Equation" r:id="rId8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6057" y="5413224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761479"/>
                </p:ext>
              </p:extLst>
            </p:nvPr>
          </p:nvGraphicFramePr>
          <p:xfrm>
            <a:off x="5442010" y="5415003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30" name="Equation" r:id="rId85" imgW="139700" imgH="139700" progId="Equation.DSMT4">
                    <p:embed/>
                  </p:oleObj>
                </mc:Choice>
                <mc:Fallback>
                  <p:oleObj name="Equation" r:id="rId8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010" y="5415003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736191"/>
                </p:ext>
              </p:extLst>
            </p:nvPr>
          </p:nvGraphicFramePr>
          <p:xfrm>
            <a:off x="5264834" y="5508847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31" name="Equation" r:id="rId86" imgW="139700" imgH="139700" progId="Equation.DSMT4">
                    <p:embed/>
                  </p:oleObj>
                </mc:Choice>
                <mc:Fallback>
                  <p:oleObj name="Equation" r:id="rId8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834" y="5508847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591935"/>
                </p:ext>
              </p:extLst>
            </p:nvPr>
          </p:nvGraphicFramePr>
          <p:xfrm>
            <a:off x="5495693" y="551062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32" name="Equation" r:id="rId87" imgW="139700" imgH="139700" progId="Equation.DSMT4">
                    <p:embed/>
                  </p:oleObj>
                </mc:Choice>
                <mc:Fallback>
                  <p:oleObj name="Equation" r:id="rId8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693" y="551062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952416"/>
                </p:ext>
              </p:extLst>
            </p:nvPr>
          </p:nvGraphicFramePr>
          <p:xfrm>
            <a:off x="5380787" y="5510626"/>
            <a:ext cx="115953" cy="11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433" name="Equation" r:id="rId88" imgW="139700" imgH="139700" progId="Equation.DSMT4">
                    <p:embed/>
                  </p:oleObj>
                </mc:Choice>
                <mc:Fallback>
                  <p:oleObj name="Equation" r:id="rId8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0787" y="5510626"/>
                          <a:ext cx="115953" cy="11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23761"/>
              </p:ext>
            </p:extLst>
          </p:nvPr>
        </p:nvGraphicFramePr>
        <p:xfrm>
          <a:off x="6107131" y="4693051"/>
          <a:ext cx="4302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4" name="Equation" r:id="rId89" imgW="254000" imgH="203200" progId="Equation.DSMT4">
                  <p:embed/>
                </p:oleObj>
              </mc:Choice>
              <mc:Fallback>
                <p:oleObj name="Equation" r:id="rId89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31" y="4693051"/>
                        <a:ext cx="4302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312400" y="530430"/>
            <a:ext cx="1568662" cy="4192588"/>
            <a:chOff x="7312400" y="1438480"/>
            <a:chExt cx="1568662" cy="4192588"/>
          </a:xfrm>
        </p:grpSpPr>
        <p:sp>
          <p:nvSpPr>
            <p:cNvPr id="119" name="Freeform 30"/>
            <p:cNvSpPr>
              <a:spLocks noChangeArrowheads="1"/>
            </p:cNvSpPr>
            <p:nvPr/>
          </p:nvSpPr>
          <p:spPr bwMode="auto">
            <a:xfrm>
              <a:off x="7318725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7647638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7318725" y="2507448"/>
              <a:ext cx="328913" cy="31236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"/>
            <p:cNvSpPr>
              <a:spLocks noChangeArrowheads="1"/>
            </p:cNvSpPr>
            <p:nvPr/>
          </p:nvSpPr>
          <p:spPr bwMode="auto">
            <a:xfrm>
              <a:off x="7312400" y="1438480"/>
              <a:ext cx="1568662" cy="1068968"/>
            </a:xfrm>
            <a:custGeom>
              <a:avLst/>
              <a:gdLst>
                <a:gd name="T0" fmla="*/ 13001381 w 1454150"/>
                <a:gd name="T1" fmla="*/ 0 h 990600"/>
                <a:gd name="T2" fmla="*/ 16449267 w 1454150"/>
                <a:gd name="T3" fmla="*/ 0 h 990600"/>
                <a:gd name="T4" fmla="*/ 3519713 w 1454150"/>
                <a:gd name="T5" fmla="*/ 11220682 h 990600"/>
                <a:gd name="T6" fmla="*/ 0 w 1454150"/>
                <a:gd name="T7" fmla="*/ 11148753 h 990600"/>
                <a:gd name="T8" fmla="*/ 13001381 w 1454150"/>
                <a:gd name="T9" fmla="*/ 0 h 990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150"/>
                <a:gd name="T16" fmla="*/ 0 h 990600"/>
                <a:gd name="T17" fmla="*/ 1454150 w 1454150"/>
                <a:gd name="T18" fmla="*/ 990600 h 990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4150" h="990600">
                  <a:moveTo>
                    <a:pt x="1149350" y="0"/>
                  </a:moveTo>
                  <a:lnTo>
                    <a:pt x="1454150" y="0"/>
                  </a:lnTo>
                  <a:lnTo>
                    <a:pt x="311150" y="990600"/>
                  </a:lnTo>
                  <a:lnTo>
                    <a:pt x="0" y="98425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758176" y="2118784"/>
            <a:ext cx="1077384" cy="479666"/>
            <a:chOff x="7758176" y="2118784"/>
            <a:chExt cx="1077384" cy="479666"/>
          </a:xfrm>
        </p:grpSpPr>
        <p:sp>
          <p:nvSpPr>
            <p:cNvPr id="125" name="Oval 18"/>
            <p:cNvSpPr>
              <a:spLocks noChangeArrowheads="1"/>
            </p:cNvSpPr>
            <p:nvPr/>
          </p:nvSpPr>
          <p:spPr bwMode="auto">
            <a:xfrm>
              <a:off x="8061788" y="2118784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2"/>
            <p:cNvSpPr>
              <a:spLocks noChangeArrowheads="1"/>
            </p:cNvSpPr>
            <p:nvPr/>
          </p:nvSpPr>
          <p:spPr bwMode="auto">
            <a:xfrm>
              <a:off x="7758176" y="2118784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8582550" y="2131435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8" name="Straight Connector 21"/>
            <p:cNvCxnSpPr>
              <a:cxnSpLocks noChangeShapeType="1"/>
              <a:stCxn id="129" idx="0"/>
            </p:cNvCxnSpPr>
            <p:nvPr/>
          </p:nvCxnSpPr>
          <p:spPr bwMode="auto">
            <a:xfrm rot="16200000" flipH="1">
              <a:off x="8544071" y="1992807"/>
              <a:ext cx="1055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9" name="Oval 15"/>
            <p:cNvSpPr>
              <a:spLocks noChangeArrowheads="1"/>
            </p:cNvSpPr>
            <p:nvPr/>
          </p:nvSpPr>
          <p:spPr bwMode="auto">
            <a:xfrm>
              <a:off x="8278938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0" name="Straight Connector 28"/>
            <p:cNvCxnSpPr>
              <a:cxnSpLocks noChangeShapeType="1"/>
            </p:cNvCxnSpPr>
            <p:nvPr/>
          </p:nvCxnSpPr>
          <p:spPr bwMode="auto">
            <a:xfrm rot="16200000" flipH="1">
              <a:off x="8594673" y="2447171"/>
              <a:ext cx="1054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1" name="Freeform 54"/>
            <p:cNvSpPr>
              <a:spLocks noChangeArrowheads="1"/>
            </p:cNvSpPr>
            <p:nvPr/>
          </p:nvSpPr>
          <p:spPr bwMode="auto">
            <a:xfrm>
              <a:off x="8246258" y="2127218"/>
              <a:ext cx="91716" cy="79066"/>
            </a:xfrm>
            <a:custGeom>
              <a:avLst/>
              <a:gdLst>
                <a:gd name="T0" fmla="*/ 7640 w 137054"/>
                <a:gd name="T1" fmla="*/ 16117 h 119591"/>
                <a:gd name="T2" fmla="*/ 128784 w 137054"/>
                <a:gd name="T3" fmla="*/ 16117 h 119591"/>
                <a:gd name="T4" fmla="*/ 82946 w 137054"/>
                <a:gd name="T5" fmla="*/ 112814 h 119591"/>
                <a:gd name="T6" fmla="*/ 7640 w 137054"/>
                <a:gd name="T7" fmla="*/ 16117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Straight Connector 25"/>
            <p:cNvCxnSpPr>
              <a:cxnSpLocks noChangeShapeType="1"/>
            </p:cNvCxnSpPr>
            <p:nvPr/>
          </p:nvCxnSpPr>
          <p:spPr bwMode="auto">
            <a:xfrm>
              <a:off x="8177734" y="2130381"/>
              <a:ext cx="202408" cy="1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3" name="Freeform 55"/>
            <p:cNvSpPr>
              <a:spLocks noChangeArrowheads="1"/>
            </p:cNvSpPr>
            <p:nvPr/>
          </p:nvSpPr>
          <p:spPr bwMode="auto">
            <a:xfrm rot="10800000">
              <a:off x="8238878" y="2507788"/>
              <a:ext cx="90662" cy="79065"/>
            </a:xfrm>
            <a:custGeom>
              <a:avLst/>
              <a:gdLst>
                <a:gd name="T0" fmla="*/ 7295 w 137054"/>
                <a:gd name="T1" fmla="*/ 16115 h 119591"/>
                <a:gd name="T2" fmla="*/ 122967 w 137054"/>
                <a:gd name="T3" fmla="*/ 16115 h 119591"/>
                <a:gd name="T4" fmla="*/ 79199 w 137054"/>
                <a:gd name="T5" fmla="*/ 112811 h 119591"/>
                <a:gd name="T6" fmla="*/ 7295 w 137054"/>
                <a:gd name="T7" fmla="*/ 16115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8076530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5" name="Straight Connector 29"/>
            <p:cNvCxnSpPr>
              <a:cxnSpLocks noChangeShapeType="1"/>
            </p:cNvCxnSpPr>
            <p:nvPr/>
          </p:nvCxnSpPr>
          <p:spPr bwMode="auto">
            <a:xfrm>
              <a:off x="8228336" y="2584745"/>
              <a:ext cx="202408" cy="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6" name="Freeform 52"/>
            <p:cNvSpPr>
              <a:spLocks noChangeArrowheads="1"/>
            </p:cNvSpPr>
            <p:nvPr/>
          </p:nvSpPr>
          <p:spPr bwMode="auto">
            <a:xfrm>
              <a:off x="8278938" y="2131435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625" y="2329423"/>
            <a:ext cx="1033464" cy="38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37343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537343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5285985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5146285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01766"/>
              </p:ext>
            </p:extLst>
          </p:nvPr>
        </p:nvGraphicFramePr>
        <p:xfrm>
          <a:off x="6739287" y="2593588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5" name="Equation" r:id="rId90" imgW="139700" imgH="190500" progId="Equation.DSMT4">
                  <p:embed/>
                </p:oleObj>
              </mc:Choice>
              <mc:Fallback>
                <p:oleObj name="Equation" r:id="rId90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287" y="2593588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86593"/>
              </p:ext>
            </p:extLst>
          </p:nvPr>
        </p:nvGraphicFramePr>
        <p:xfrm>
          <a:off x="5322094" y="2598270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6" name="Equation" r:id="rId92" imgW="139700" imgH="190500" progId="Equation.DSMT4">
                  <p:embed/>
                </p:oleObj>
              </mc:Choice>
              <mc:Fallback>
                <p:oleObj name="Equation" r:id="rId92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94" y="2598270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53054"/>
              </p:ext>
            </p:extLst>
          </p:nvPr>
        </p:nvGraphicFramePr>
        <p:xfrm>
          <a:off x="5160963" y="2012950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7" name="Equation" r:id="rId93" imgW="228600" imgH="190500" progId="Equation.DSMT4">
                  <p:embed/>
                </p:oleObj>
              </mc:Choice>
              <mc:Fallback>
                <p:oleObj name="Equation" r:id="rId9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2012950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293076"/>
              </p:ext>
            </p:extLst>
          </p:nvPr>
        </p:nvGraphicFramePr>
        <p:xfrm>
          <a:off x="6686552" y="2033284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8" name="Equation" r:id="rId95" imgW="228600" imgH="190500" progId="Equation.DSMT4">
                  <p:embed/>
                </p:oleObj>
              </mc:Choice>
              <mc:Fallback>
                <p:oleObj name="Equation" r:id="rId9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2" y="2033284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Freeform 143"/>
          <p:cNvSpPr/>
          <p:nvPr/>
        </p:nvSpPr>
        <p:spPr>
          <a:xfrm>
            <a:off x="5933506" y="147239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 rot="10800000">
            <a:off x="5943600" y="4651969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6994875" y="44782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3-D view</a:t>
            </a:r>
          </a:p>
        </p:txBody>
      </p:sp>
      <p:graphicFrame>
        <p:nvGraphicFramePr>
          <p:cNvPr id="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33920"/>
              </p:ext>
            </p:extLst>
          </p:nvPr>
        </p:nvGraphicFramePr>
        <p:xfrm>
          <a:off x="7369175" y="551481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39" name="Equation" r:id="rId96" imgW="152400" imgH="114300" progId="Equation.DSMT4">
                  <p:embed/>
                </p:oleObj>
              </mc:Choice>
              <mc:Fallback>
                <p:oleObj name="Equation" r:id="rId96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551481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93377"/>
              </p:ext>
            </p:extLst>
          </p:nvPr>
        </p:nvGraphicFramePr>
        <p:xfrm>
          <a:off x="5895087" y="769435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40" name="Equation" r:id="rId98" imgW="152400" imgH="114300" progId="Equation.DSMT4">
                  <p:embed/>
                </p:oleObj>
              </mc:Choice>
              <mc:Fallback>
                <p:oleObj name="Equation" r:id="rId98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087" y="769435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3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0"/>
            </p:par>
          </p:childTnLst>
        </p:cTn>
      </p:par>
    </p:tnLst>
    <p:bldLst>
      <p:bldP spid="149" grpId="0"/>
      <p:bldP spid="44" grpId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32.)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754563" y="6019800"/>
            <a:ext cx="6858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5385" y="1633218"/>
            <a:ext cx="2016515" cy="3458273"/>
            <a:chOff x="5146285" y="1571328"/>
            <a:chExt cx="2016515" cy="3458273"/>
          </a:xfrm>
        </p:grpSpPr>
        <p:grpSp>
          <p:nvGrpSpPr>
            <p:cNvPr id="21" name="Group 20"/>
            <p:cNvGrpSpPr/>
            <p:nvPr/>
          </p:nvGrpSpPr>
          <p:grpSpPr>
            <a:xfrm>
              <a:off x="5966465" y="1571328"/>
              <a:ext cx="380774" cy="3135315"/>
              <a:chOff x="5256213" y="2526498"/>
              <a:chExt cx="380774" cy="31353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56213" y="2526498"/>
                <a:ext cx="368300" cy="31353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3277653"/>
                  </p:ext>
                </p:extLst>
              </p:nvPr>
            </p:nvGraphicFramePr>
            <p:xfrm>
              <a:off x="5272088" y="25431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4" name="Equation" r:id="rId3" imgW="139700" imgH="139700" progId="Equation.DSMT4">
                      <p:embed/>
                    </p:oleObj>
                  </mc:Choice>
                  <mc:Fallback>
                    <p:oleObj name="Equation" r:id="rId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2088" y="25431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775063"/>
                  </p:ext>
                </p:extLst>
              </p:nvPr>
            </p:nvGraphicFramePr>
            <p:xfrm>
              <a:off x="5502947" y="25449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5" name="Equation" r:id="rId5" imgW="139700" imgH="139700" progId="Equation.DSMT4">
                      <p:embed/>
                    </p:oleObj>
                  </mc:Choice>
                  <mc:Fallback>
                    <p:oleObj name="Equation" r:id="rId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2947" y="25449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210882"/>
                  </p:ext>
                </p:extLst>
              </p:nvPr>
            </p:nvGraphicFramePr>
            <p:xfrm>
              <a:off x="5388041" y="25449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6" name="Equation" r:id="rId6" imgW="139700" imgH="139700" progId="Equation.DSMT4">
                      <p:embed/>
                    </p:oleObj>
                  </mc:Choice>
                  <mc:Fallback>
                    <p:oleObj name="Equation" r:id="rId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8041" y="25449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0428718"/>
                  </p:ext>
                </p:extLst>
              </p:nvPr>
            </p:nvGraphicFramePr>
            <p:xfrm>
              <a:off x="5327585" y="26338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7" name="Equation" r:id="rId7" imgW="139700" imgH="139700" progId="Equation.DSMT4">
                      <p:embed/>
                    </p:oleObj>
                  </mc:Choice>
                  <mc:Fallback>
                    <p:oleObj name="Equation" r:id="rId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585" y="26338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454117"/>
                  </p:ext>
                </p:extLst>
              </p:nvPr>
            </p:nvGraphicFramePr>
            <p:xfrm>
              <a:off x="5443538" y="263559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8" name="Equation" r:id="rId8" imgW="139700" imgH="139700" progId="Equation.DSMT4">
                      <p:embed/>
                    </p:oleObj>
                  </mc:Choice>
                  <mc:Fallback>
                    <p:oleObj name="Equation" r:id="rId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3538" y="263559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068200"/>
                  </p:ext>
                </p:extLst>
              </p:nvPr>
            </p:nvGraphicFramePr>
            <p:xfrm>
              <a:off x="5277701" y="272762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89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7701" y="272762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5664730"/>
                  </p:ext>
                </p:extLst>
              </p:nvPr>
            </p:nvGraphicFramePr>
            <p:xfrm>
              <a:off x="5508560" y="27294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0" name="Equation" r:id="rId10" imgW="139700" imgH="139700" progId="Equation.DSMT4">
                      <p:embed/>
                    </p:oleObj>
                  </mc:Choice>
                  <mc:Fallback>
                    <p:oleObj name="Equation" r:id="rId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560" y="27294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1859288"/>
                  </p:ext>
                </p:extLst>
              </p:nvPr>
            </p:nvGraphicFramePr>
            <p:xfrm>
              <a:off x="5393654" y="27294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1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3654" y="27294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5101185"/>
                  </p:ext>
                </p:extLst>
              </p:nvPr>
            </p:nvGraphicFramePr>
            <p:xfrm>
              <a:off x="5333198" y="281826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2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198" y="281826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693084"/>
                  </p:ext>
                </p:extLst>
              </p:nvPr>
            </p:nvGraphicFramePr>
            <p:xfrm>
              <a:off x="5449151" y="282004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3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151" y="282004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26512"/>
                  </p:ext>
                </p:extLst>
              </p:nvPr>
            </p:nvGraphicFramePr>
            <p:xfrm>
              <a:off x="5278325" y="291388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4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325" y="291388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2414262"/>
                  </p:ext>
                </p:extLst>
              </p:nvPr>
            </p:nvGraphicFramePr>
            <p:xfrm>
              <a:off x="5509184" y="29156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5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9184" y="29156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3369390"/>
                  </p:ext>
                </p:extLst>
              </p:nvPr>
            </p:nvGraphicFramePr>
            <p:xfrm>
              <a:off x="5394278" y="29156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6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4278" y="29156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40557"/>
                  </p:ext>
                </p:extLst>
              </p:nvPr>
            </p:nvGraphicFramePr>
            <p:xfrm>
              <a:off x="5333822" y="30045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7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822" y="30045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6985119"/>
                  </p:ext>
                </p:extLst>
              </p:nvPr>
            </p:nvGraphicFramePr>
            <p:xfrm>
              <a:off x="5449775" y="300630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8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775" y="300630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8026279"/>
                  </p:ext>
                </p:extLst>
              </p:nvPr>
            </p:nvGraphicFramePr>
            <p:xfrm>
              <a:off x="5283938" y="30983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399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3938" y="30983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2961606"/>
                  </p:ext>
                </p:extLst>
              </p:nvPr>
            </p:nvGraphicFramePr>
            <p:xfrm>
              <a:off x="5514797" y="31001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0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797" y="31001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6036840"/>
                  </p:ext>
                </p:extLst>
              </p:nvPr>
            </p:nvGraphicFramePr>
            <p:xfrm>
              <a:off x="5399891" y="31001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1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9891" y="31001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6210397"/>
                  </p:ext>
                </p:extLst>
              </p:nvPr>
            </p:nvGraphicFramePr>
            <p:xfrm>
              <a:off x="5339435" y="318897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2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9435" y="318897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1790729"/>
                  </p:ext>
                </p:extLst>
              </p:nvPr>
            </p:nvGraphicFramePr>
            <p:xfrm>
              <a:off x="5455388" y="31907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3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5388" y="31907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0290615"/>
                  </p:ext>
                </p:extLst>
              </p:nvPr>
            </p:nvGraphicFramePr>
            <p:xfrm>
              <a:off x="5284562" y="32845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4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562" y="32845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3994102"/>
                  </p:ext>
                </p:extLst>
              </p:nvPr>
            </p:nvGraphicFramePr>
            <p:xfrm>
              <a:off x="5515421" y="328637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5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5421" y="328637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3419809"/>
                  </p:ext>
                </p:extLst>
              </p:nvPr>
            </p:nvGraphicFramePr>
            <p:xfrm>
              <a:off x="5400515" y="328637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6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0515" y="328637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8099671"/>
                  </p:ext>
                </p:extLst>
              </p:nvPr>
            </p:nvGraphicFramePr>
            <p:xfrm>
              <a:off x="5340059" y="33752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7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0059" y="33752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8579411"/>
                  </p:ext>
                </p:extLst>
              </p:nvPr>
            </p:nvGraphicFramePr>
            <p:xfrm>
              <a:off x="5456012" y="337700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8" name="Equation" r:id="rId28" imgW="139700" imgH="139700" progId="Equation.DSMT4">
                      <p:embed/>
                    </p:oleObj>
                  </mc:Choice>
                  <mc:Fallback>
                    <p:oleObj name="Equation" r:id="rId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6012" y="337700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4401124"/>
                  </p:ext>
                </p:extLst>
              </p:nvPr>
            </p:nvGraphicFramePr>
            <p:xfrm>
              <a:off x="5290175" y="346904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09" name="Equation" r:id="rId29" imgW="139700" imgH="139700" progId="Equation.DSMT4">
                      <p:embed/>
                    </p:oleObj>
                  </mc:Choice>
                  <mc:Fallback>
                    <p:oleObj name="Equation" r:id="rId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0175" y="346904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487126"/>
                  </p:ext>
                </p:extLst>
              </p:nvPr>
            </p:nvGraphicFramePr>
            <p:xfrm>
              <a:off x="5521034" y="34708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0" name="Equation" r:id="rId30" imgW="139700" imgH="139700" progId="Equation.DSMT4">
                      <p:embed/>
                    </p:oleObj>
                  </mc:Choice>
                  <mc:Fallback>
                    <p:oleObj name="Equation" r:id="rId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21034" y="34708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6738395"/>
                  </p:ext>
                </p:extLst>
              </p:nvPr>
            </p:nvGraphicFramePr>
            <p:xfrm>
              <a:off x="5406128" y="34708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1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6128" y="34708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5148126"/>
                  </p:ext>
                </p:extLst>
              </p:nvPr>
            </p:nvGraphicFramePr>
            <p:xfrm>
              <a:off x="5345672" y="35596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2" name="Equation" r:id="rId32" imgW="139700" imgH="139700" progId="Equation.DSMT4">
                      <p:embed/>
                    </p:oleObj>
                  </mc:Choice>
                  <mc:Fallback>
                    <p:oleObj name="Equation" r:id="rId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5672" y="35596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9832391"/>
                  </p:ext>
                </p:extLst>
              </p:nvPr>
            </p:nvGraphicFramePr>
            <p:xfrm>
              <a:off x="5461625" y="356145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3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1625" y="356145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8543712"/>
                  </p:ext>
                </p:extLst>
              </p:nvPr>
            </p:nvGraphicFramePr>
            <p:xfrm>
              <a:off x="5278099" y="365530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4" name="Equation" r:id="rId34" imgW="139700" imgH="139700" progId="Equation.DSMT4">
                      <p:embed/>
                    </p:oleObj>
                  </mc:Choice>
                  <mc:Fallback>
                    <p:oleObj name="Equation" r:id="rId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099" y="365530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8426232"/>
                  </p:ext>
                </p:extLst>
              </p:nvPr>
            </p:nvGraphicFramePr>
            <p:xfrm>
              <a:off x="5508958" y="36570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5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958" y="36570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2491115"/>
                  </p:ext>
                </p:extLst>
              </p:nvPr>
            </p:nvGraphicFramePr>
            <p:xfrm>
              <a:off x="5394052" y="36570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6" name="Equation" r:id="rId36" imgW="139700" imgH="139700" progId="Equation.DSMT4">
                      <p:embed/>
                    </p:oleObj>
                  </mc:Choice>
                  <mc:Fallback>
                    <p:oleObj name="Equation" r:id="rId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4052" y="36570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5333286"/>
                  </p:ext>
                </p:extLst>
              </p:nvPr>
            </p:nvGraphicFramePr>
            <p:xfrm>
              <a:off x="5333596" y="37459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7" name="Equation" r:id="rId37" imgW="139700" imgH="139700" progId="Equation.DSMT4">
                      <p:embed/>
                    </p:oleObj>
                  </mc:Choice>
                  <mc:Fallback>
                    <p:oleObj name="Equation" r:id="rId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596" y="37459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1037059"/>
                  </p:ext>
                </p:extLst>
              </p:nvPr>
            </p:nvGraphicFramePr>
            <p:xfrm>
              <a:off x="5449549" y="374771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8" name="Equation" r:id="rId38" imgW="139700" imgH="139700" progId="Equation.DSMT4">
                      <p:embed/>
                    </p:oleObj>
                  </mc:Choice>
                  <mc:Fallback>
                    <p:oleObj name="Equation" r:id="rId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549" y="374771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3701764"/>
                  </p:ext>
                </p:extLst>
              </p:nvPr>
            </p:nvGraphicFramePr>
            <p:xfrm>
              <a:off x="5283712" y="383975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19" name="Equation" r:id="rId39" imgW="139700" imgH="139700" progId="Equation.DSMT4">
                      <p:embed/>
                    </p:oleObj>
                  </mc:Choice>
                  <mc:Fallback>
                    <p:oleObj name="Equation" r:id="rId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3712" y="383975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3014939"/>
                  </p:ext>
                </p:extLst>
              </p:nvPr>
            </p:nvGraphicFramePr>
            <p:xfrm>
              <a:off x="5514571" y="38415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0" name="Equation" r:id="rId40" imgW="139700" imgH="139700" progId="Equation.DSMT4">
                      <p:embed/>
                    </p:oleObj>
                  </mc:Choice>
                  <mc:Fallback>
                    <p:oleObj name="Equation" r:id="rId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571" y="38415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0691810"/>
                  </p:ext>
                </p:extLst>
              </p:nvPr>
            </p:nvGraphicFramePr>
            <p:xfrm>
              <a:off x="5399665" y="38415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1" name="Equation" r:id="rId41" imgW="139700" imgH="139700" progId="Equation.DSMT4">
                      <p:embed/>
                    </p:oleObj>
                  </mc:Choice>
                  <mc:Fallback>
                    <p:oleObj name="Equation" r:id="rId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9665" y="38415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5302118"/>
                  </p:ext>
                </p:extLst>
              </p:nvPr>
            </p:nvGraphicFramePr>
            <p:xfrm>
              <a:off x="5339209" y="393038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2" name="Equation" r:id="rId42" imgW="139700" imgH="139700" progId="Equation.DSMT4">
                      <p:embed/>
                    </p:oleObj>
                  </mc:Choice>
                  <mc:Fallback>
                    <p:oleObj name="Equation" r:id="rId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9209" y="393038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0311751"/>
                  </p:ext>
                </p:extLst>
              </p:nvPr>
            </p:nvGraphicFramePr>
            <p:xfrm>
              <a:off x="5455162" y="39321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3" name="Equation" r:id="rId43" imgW="139700" imgH="139700" progId="Equation.DSMT4">
                      <p:embed/>
                    </p:oleObj>
                  </mc:Choice>
                  <mc:Fallback>
                    <p:oleObj name="Equation" r:id="rId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5162" y="39321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5273332"/>
                  </p:ext>
                </p:extLst>
              </p:nvPr>
            </p:nvGraphicFramePr>
            <p:xfrm>
              <a:off x="5271636" y="402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4" name="Equation" r:id="rId44" imgW="139700" imgH="139700" progId="Equation.DSMT4">
                      <p:embed/>
                    </p:oleObj>
                  </mc:Choice>
                  <mc:Fallback>
                    <p:oleObj name="Equation" r:id="rId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1636" y="402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7224041"/>
                  </p:ext>
                </p:extLst>
              </p:nvPr>
            </p:nvGraphicFramePr>
            <p:xfrm>
              <a:off x="5502495" y="402779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5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2495" y="402779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988838"/>
                  </p:ext>
                </p:extLst>
              </p:nvPr>
            </p:nvGraphicFramePr>
            <p:xfrm>
              <a:off x="5387589" y="402779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6" name="Equation" r:id="rId46" imgW="139700" imgH="139700" progId="Equation.DSMT4">
                      <p:embed/>
                    </p:oleObj>
                  </mc:Choice>
                  <mc:Fallback>
                    <p:oleObj name="Equation" r:id="rId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7589" y="402779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2100188"/>
                  </p:ext>
                </p:extLst>
              </p:nvPr>
            </p:nvGraphicFramePr>
            <p:xfrm>
              <a:off x="5327133" y="41166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7" name="Equation" r:id="rId47" imgW="139700" imgH="139700" progId="Equation.DSMT4">
                      <p:embed/>
                    </p:oleObj>
                  </mc:Choice>
                  <mc:Fallback>
                    <p:oleObj name="Equation" r:id="rId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133" y="41166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2848687"/>
                  </p:ext>
                </p:extLst>
              </p:nvPr>
            </p:nvGraphicFramePr>
            <p:xfrm>
              <a:off x="5443086" y="41184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8" name="Equation" r:id="rId48" imgW="139700" imgH="139700" progId="Equation.DSMT4">
                      <p:embed/>
                    </p:oleObj>
                  </mc:Choice>
                  <mc:Fallback>
                    <p:oleObj name="Equation" r:id="rId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3086" y="41184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4609762"/>
                  </p:ext>
                </p:extLst>
              </p:nvPr>
            </p:nvGraphicFramePr>
            <p:xfrm>
              <a:off x="5277249" y="421046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29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7249" y="421046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4873839"/>
                  </p:ext>
                </p:extLst>
              </p:nvPr>
            </p:nvGraphicFramePr>
            <p:xfrm>
              <a:off x="5508108" y="42122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0" name="Equation" r:id="rId50" imgW="139700" imgH="139700" progId="Equation.DSMT4">
                      <p:embed/>
                    </p:oleObj>
                  </mc:Choice>
                  <mc:Fallback>
                    <p:oleObj name="Equation" r:id="rId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108" y="42122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5601720"/>
                  </p:ext>
                </p:extLst>
              </p:nvPr>
            </p:nvGraphicFramePr>
            <p:xfrm>
              <a:off x="5393202" y="42122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1" name="Equation" r:id="rId51" imgW="139700" imgH="139700" progId="Equation.DSMT4">
                      <p:embed/>
                    </p:oleObj>
                  </mc:Choice>
                  <mc:Fallback>
                    <p:oleObj name="Equation" r:id="rId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3202" y="42122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7754138"/>
                  </p:ext>
                </p:extLst>
              </p:nvPr>
            </p:nvGraphicFramePr>
            <p:xfrm>
              <a:off x="5332746" y="43010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2" name="Equation" r:id="rId52" imgW="139700" imgH="139700" progId="Equation.DSMT4">
                      <p:embed/>
                    </p:oleObj>
                  </mc:Choice>
                  <mc:Fallback>
                    <p:oleObj name="Equation" r:id="rId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2746" y="43010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4404098"/>
                  </p:ext>
                </p:extLst>
              </p:nvPr>
            </p:nvGraphicFramePr>
            <p:xfrm>
              <a:off x="5448699" y="430287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3" name="Equation" r:id="rId53" imgW="139700" imgH="139700" progId="Equation.DSMT4">
                      <p:embed/>
                    </p:oleObj>
                  </mc:Choice>
                  <mc:Fallback>
                    <p:oleObj name="Equation" r:id="rId5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8699" y="430287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8975160"/>
                  </p:ext>
                </p:extLst>
              </p:nvPr>
            </p:nvGraphicFramePr>
            <p:xfrm>
              <a:off x="5265173" y="439672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4" name="Equation" r:id="rId54" imgW="139700" imgH="139700" progId="Equation.DSMT4">
                      <p:embed/>
                    </p:oleObj>
                  </mc:Choice>
                  <mc:Fallback>
                    <p:oleObj name="Equation" r:id="rId5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5173" y="439672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7531103"/>
                  </p:ext>
                </p:extLst>
              </p:nvPr>
            </p:nvGraphicFramePr>
            <p:xfrm>
              <a:off x="5496032" y="439849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5" name="Equation" r:id="rId55" imgW="139700" imgH="139700" progId="Equation.DSMT4">
                      <p:embed/>
                    </p:oleObj>
                  </mc:Choice>
                  <mc:Fallback>
                    <p:oleObj name="Equation" r:id="rId5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6032" y="439849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0447912"/>
                  </p:ext>
                </p:extLst>
              </p:nvPr>
            </p:nvGraphicFramePr>
            <p:xfrm>
              <a:off x="5381126" y="439849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6" name="Equation" r:id="rId56" imgW="139700" imgH="139700" progId="Equation.DSMT4">
                      <p:embed/>
                    </p:oleObj>
                  </mc:Choice>
                  <mc:Fallback>
                    <p:oleObj name="Equation" r:id="rId5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1126" y="439849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4394962"/>
                  </p:ext>
                </p:extLst>
              </p:nvPr>
            </p:nvGraphicFramePr>
            <p:xfrm>
              <a:off x="5320670" y="44873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7" name="Equation" r:id="rId57" imgW="139700" imgH="139700" progId="Equation.DSMT4">
                      <p:embed/>
                    </p:oleObj>
                  </mc:Choice>
                  <mc:Fallback>
                    <p:oleObj name="Equation" r:id="rId5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670" y="44873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3784787"/>
                  </p:ext>
                </p:extLst>
              </p:nvPr>
            </p:nvGraphicFramePr>
            <p:xfrm>
              <a:off x="5436623" y="448913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8" name="Equation" r:id="rId58" imgW="139700" imgH="139700" progId="Equation.DSMT4">
                      <p:embed/>
                    </p:oleObj>
                  </mc:Choice>
                  <mc:Fallback>
                    <p:oleObj name="Equation" r:id="rId5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623" y="448913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3909354"/>
                  </p:ext>
                </p:extLst>
              </p:nvPr>
            </p:nvGraphicFramePr>
            <p:xfrm>
              <a:off x="5270786" y="458116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39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786" y="458116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0715205"/>
                  </p:ext>
                </p:extLst>
              </p:nvPr>
            </p:nvGraphicFramePr>
            <p:xfrm>
              <a:off x="5501645" y="45829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0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645" y="45829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3962145"/>
                  </p:ext>
                </p:extLst>
              </p:nvPr>
            </p:nvGraphicFramePr>
            <p:xfrm>
              <a:off x="5386739" y="45829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1" name="Equation" r:id="rId61" imgW="139700" imgH="139700" progId="Equation.DSMT4">
                      <p:embed/>
                    </p:oleObj>
                  </mc:Choice>
                  <mc:Fallback>
                    <p:oleObj name="Equation" r:id="rId6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739" y="45829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0356992"/>
                  </p:ext>
                </p:extLst>
              </p:nvPr>
            </p:nvGraphicFramePr>
            <p:xfrm>
              <a:off x="5326283" y="467180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2" name="Equation" r:id="rId62" imgW="139700" imgH="139700" progId="Equation.DSMT4">
                      <p:embed/>
                    </p:oleObj>
                  </mc:Choice>
                  <mc:Fallback>
                    <p:oleObj name="Equation" r:id="rId6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283" y="467180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9657200"/>
                  </p:ext>
                </p:extLst>
              </p:nvPr>
            </p:nvGraphicFramePr>
            <p:xfrm>
              <a:off x="5442236" y="46735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3" name="Equation" r:id="rId63" imgW="139700" imgH="139700" progId="Equation.DSMT4">
                      <p:embed/>
                    </p:oleObj>
                  </mc:Choice>
                  <mc:Fallback>
                    <p:oleObj name="Equation" r:id="rId6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236" y="46735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34800"/>
                  </p:ext>
                </p:extLst>
              </p:nvPr>
            </p:nvGraphicFramePr>
            <p:xfrm>
              <a:off x="5265060" y="47674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4" name="Equation" r:id="rId64" imgW="139700" imgH="139700" progId="Equation.DSMT4">
                      <p:embed/>
                    </p:oleObj>
                  </mc:Choice>
                  <mc:Fallback>
                    <p:oleObj name="Equation" r:id="rId6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5060" y="47674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85084"/>
                  </p:ext>
                </p:extLst>
              </p:nvPr>
            </p:nvGraphicFramePr>
            <p:xfrm>
              <a:off x="5495919" y="476920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5" name="Equation" r:id="rId65" imgW="139700" imgH="139700" progId="Equation.DSMT4">
                      <p:embed/>
                    </p:oleObj>
                  </mc:Choice>
                  <mc:Fallback>
                    <p:oleObj name="Equation" r:id="rId6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919" y="476920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4097327"/>
                  </p:ext>
                </p:extLst>
              </p:nvPr>
            </p:nvGraphicFramePr>
            <p:xfrm>
              <a:off x="5381013" y="476920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6" name="Equation" r:id="rId66" imgW="139700" imgH="139700" progId="Equation.DSMT4">
                      <p:embed/>
                    </p:oleObj>
                  </mc:Choice>
                  <mc:Fallback>
                    <p:oleObj name="Equation" r:id="rId6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1013" y="476920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1391413"/>
                  </p:ext>
                </p:extLst>
              </p:nvPr>
            </p:nvGraphicFramePr>
            <p:xfrm>
              <a:off x="5320557" y="48580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7" name="Equation" r:id="rId67" imgW="139700" imgH="139700" progId="Equation.DSMT4">
                      <p:embed/>
                    </p:oleObj>
                  </mc:Choice>
                  <mc:Fallback>
                    <p:oleObj name="Equation" r:id="rId6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557" y="48580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8884123"/>
                  </p:ext>
                </p:extLst>
              </p:nvPr>
            </p:nvGraphicFramePr>
            <p:xfrm>
              <a:off x="5436510" y="48598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8" name="Equation" r:id="rId68" imgW="139700" imgH="139700" progId="Equation.DSMT4">
                      <p:embed/>
                    </p:oleObj>
                  </mc:Choice>
                  <mc:Fallback>
                    <p:oleObj name="Equation" r:id="rId6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510" y="48598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4236900"/>
                  </p:ext>
                </p:extLst>
              </p:nvPr>
            </p:nvGraphicFramePr>
            <p:xfrm>
              <a:off x="5270673" y="495187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49" name="Equation" r:id="rId69" imgW="139700" imgH="139700" progId="Equation.DSMT4">
                      <p:embed/>
                    </p:oleObj>
                  </mc:Choice>
                  <mc:Fallback>
                    <p:oleObj name="Equation" r:id="rId6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673" y="495187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8504275"/>
                  </p:ext>
                </p:extLst>
              </p:nvPr>
            </p:nvGraphicFramePr>
            <p:xfrm>
              <a:off x="5501532" y="49536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0" name="Equation" r:id="rId70" imgW="139700" imgH="139700" progId="Equation.DSMT4">
                      <p:embed/>
                    </p:oleObj>
                  </mc:Choice>
                  <mc:Fallback>
                    <p:oleObj name="Equation" r:id="rId7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532" y="49536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6483186"/>
                  </p:ext>
                </p:extLst>
              </p:nvPr>
            </p:nvGraphicFramePr>
            <p:xfrm>
              <a:off x="5386626" y="49536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1" name="Equation" r:id="rId71" imgW="139700" imgH="139700" progId="Equation.DSMT4">
                      <p:embed/>
                    </p:oleObj>
                  </mc:Choice>
                  <mc:Fallback>
                    <p:oleObj name="Equation" r:id="rId7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626" y="49536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1201500"/>
                  </p:ext>
                </p:extLst>
              </p:nvPr>
            </p:nvGraphicFramePr>
            <p:xfrm>
              <a:off x="5326170" y="5042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2" name="Equation" r:id="rId72" imgW="139700" imgH="139700" progId="Equation.DSMT4">
                      <p:embed/>
                    </p:oleObj>
                  </mc:Choice>
                  <mc:Fallback>
                    <p:oleObj name="Equation" r:id="rId7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170" y="5042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5189533"/>
                  </p:ext>
                </p:extLst>
              </p:nvPr>
            </p:nvGraphicFramePr>
            <p:xfrm>
              <a:off x="5442123" y="504429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3" name="Equation" r:id="rId73" imgW="139700" imgH="139700" progId="Equation.DSMT4">
                      <p:embed/>
                    </p:oleObj>
                  </mc:Choice>
                  <mc:Fallback>
                    <p:oleObj name="Equation" r:id="rId7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123" y="504429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5885496"/>
                  </p:ext>
                </p:extLst>
              </p:nvPr>
            </p:nvGraphicFramePr>
            <p:xfrm>
              <a:off x="5264947" y="513813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4" name="Equation" r:id="rId74" imgW="139700" imgH="139700" progId="Equation.DSMT4">
                      <p:embed/>
                    </p:oleObj>
                  </mc:Choice>
                  <mc:Fallback>
                    <p:oleObj name="Equation" r:id="rId7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4947" y="513813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4493578"/>
                  </p:ext>
                </p:extLst>
              </p:nvPr>
            </p:nvGraphicFramePr>
            <p:xfrm>
              <a:off x="5495806" y="513991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5" name="Equation" r:id="rId75" imgW="139700" imgH="139700" progId="Equation.DSMT4">
                      <p:embed/>
                    </p:oleObj>
                  </mc:Choice>
                  <mc:Fallback>
                    <p:oleObj name="Equation" r:id="rId7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806" y="513991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6916526"/>
                  </p:ext>
                </p:extLst>
              </p:nvPr>
            </p:nvGraphicFramePr>
            <p:xfrm>
              <a:off x="5380900" y="513991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6" name="Equation" r:id="rId76" imgW="139700" imgH="139700" progId="Equation.DSMT4">
                      <p:embed/>
                    </p:oleObj>
                  </mc:Choice>
                  <mc:Fallback>
                    <p:oleObj name="Equation" r:id="rId7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0900" y="513991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7830245"/>
                  </p:ext>
                </p:extLst>
              </p:nvPr>
            </p:nvGraphicFramePr>
            <p:xfrm>
              <a:off x="5320444" y="52287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7" name="Equation" r:id="rId77" imgW="139700" imgH="139700" progId="Equation.DSMT4">
                      <p:embed/>
                    </p:oleObj>
                  </mc:Choice>
                  <mc:Fallback>
                    <p:oleObj name="Equation" r:id="rId7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444" y="52287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6977967"/>
                  </p:ext>
                </p:extLst>
              </p:nvPr>
            </p:nvGraphicFramePr>
            <p:xfrm>
              <a:off x="5436397" y="52305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8" name="Equation" r:id="rId78" imgW="139700" imgH="139700" progId="Equation.DSMT4">
                      <p:embed/>
                    </p:oleObj>
                  </mc:Choice>
                  <mc:Fallback>
                    <p:oleObj name="Equation" r:id="rId7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397" y="52305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3738190"/>
                  </p:ext>
                </p:extLst>
              </p:nvPr>
            </p:nvGraphicFramePr>
            <p:xfrm>
              <a:off x="5270560" y="532258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59" name="Equation" r:id="rId79" imgW="139700" imgH="139700" progId="Equation.DSMT4">
                      <p:embed/>
                    </p:oleObj>
                  </mc:Choice>
                  <mc:Fallback>
                    <p:oleObj name="Equation" r:id="rId7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560" y="532258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3191319"/>
                  </p:ext>
                </p:extLst>
              </p:nvPr>
            </p:nvGraphicFramePr>
            <p:xfrm>
              <a:off x="5501419" y="53243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0" name="Equation" r:id="rId80" imgW="139700" imgH="139700" progId="Equation.DSMT4">
                      <p:embed/>
                    </p:oleObj>
                  </mc:Choice>
                  <mc:Fallback>
                    <p:oleObj name="Equation" r:id="rId8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419" y="53243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2354543"/>
                  </p:ext>
                </p:extLst>
              </p:nvPr>
            </p:nvGraphicFramePr>
            <p:xfrm>
              <a:off x="5386513" y="53243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1" name="Equation" r:id="rId81" imgW="139700" imgH="139700" progId="Equation.DSMT4">
                      <p:embed/>
                    </p:oleObj>
                  </mc:Choice>
                  <mc:Fallback>
                    <p:oleObj name="Equation" r:id="rId8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513" y="53243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151132"/>
                  </p:ext>
                </p:extLst>
              </p:nvPr>
            </p:nvGraphicFramePr>
            <p:xfrm>
              <a:off x="5326057" y="541322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2" name="Equation" r:id="rId82" imgW="139700" imgH="139700" progId="Equation.DSMT4">
                      <p:embed/>
                    </p:oleObj>
                  </mc:Choice>
                  <mc:Fallback>
                    <p:oleObj name="Equation" r:id="rId8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057" y="541322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112944"/>
                  </p:ext>
                </p:extLst>
              </p:nvPr>
            </p:nvGraphicFramePr>
            <p:xfrm>
              <a:off x="5442010" y="5415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3" name="Equation" r:id="rId83" imgW="139700" imgH="139700" progId="Equation.DSMT4">
                      <p:embed/>
                    </p:oleObj>
                  </mc:Choice>
                  <mc:Fallback>
                    <p:oleObj name="Equation" r:id="rId8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010" y="5415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095100"/>
                  </p:ext>
                </p:extLst>
              </p:nvPr>
            </p:nvGraphicFramePr>
            <p:xfrm>
              <a:off x="5264834" y="550884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4" name="Equation" r:id="rId84" imgW="139700" imgH="139700" progId="Equation.DSMT4">
                      <p:embed/>
                    </p:oleObj>
                  </mc:Choice>
                  <mc:Fallback>
                    <p:oleObj name="Equation" r:id="rId8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4834" y="550884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8892208"/>
                  </p:ext>
                </p:extLst>
              </p:nvPr>
            </p:nvGraphicFramePr>
            <p:xfrm>
              <a:off x="5495693" y="551062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5" name="Equation" r:id="rId85" imgW="139700" imgH="139700" progId="Equation.DSMT4">
                      <p:embed/>
                    </p:oleObj>
                  </mc:Choice>
                  <mc:Fallback>
                    <p:oleObj name="Equation" r:id="rId8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693" y="551062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2353189"/>
                  </p:ext>
                </p:extLst>
              </p:nvPr>
            </p:nvGraphicFramePr>
            <p:xfrm>
              <a:off x="5380787" y="551062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466" name="Equation" r:id="rId86" imgW="139700" imgH="139700" progId="Equation.DSMT4">
                      <p:embed/>
                    </p:oleObj>
                  </mc:Choice>
                  <mc:Fallback>
                    <p:oleObj name="Equation" r:id="rId8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0787" y="551062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538200"/>
                </p:ext>
              </p:extLst>
            </p:nvPr>
          </p:nvGraphicFramePr>
          <p:xfrm>
            <a:off x="6107131" y="4693051"/>
            <a:ext cx="4302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467" name="Equation" r:id="rId87" imgW="254000" imgH="203200" progId="Equation.DSMT4">
                    <p:embed/>
                  </p:oleObj>
                </mc:Choice>
                <mc:Fallback>
                  <p:oleObj name="Equation" r:id="rId87" imgW="254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31" y="4693051"/>
                          <a:ext cx="43021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5635625" y="2329423"/>
              <a:ext cx="1033464" cy="388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37343" y="2431588"/>
              <a:ext cx="47305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6537343" y="2574202"/>
              <a:ext cx="625457" cy="9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5285985" y="2431588"/>
              <a:ext cx="47305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5146285" y="2574202"/>
              <a:ext cx="625457" cy="9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740807"/>
                </p:ext>
              </p:extLst>
            </p:nvPr>
          </p:nvGraphicFramePr>
          <p:xfrm>
            <a:off x="6739287" y="2593588"/>
            <a:ext cx="2365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468" name="Equation" r:id="rId89" imgW="139700" imgH="190500" progId="Equation.DSMT4">
                    <p:embed/>
                  </p:oleObj>
                </mc:Choice>
                <mc:Fallback>
                  <p:oleObj name="Equation" r:id="rId89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9287" y="2593588"/>
                          <a:ext cx="236538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798890"/>
                </p:ext>
              </p:extLst>
            </p:nvPr>
          </p:nvGraphicFramePr>
          <p:xfrm>
            <a:off x="5322094" y="2598270"/>
            <a:ext cx="2365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469" name="Equation" r:id="rId91" imgW="139700" imgH="190500" progId="Equation.DSMT4">
                    <p:embed/>
                  </p:oleObj>
                </mc:Choice>
                <mc:Fallback>
                  <p:oleObj name="Equation" r:id="rId91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094" y="2598270"/>
                          <a:ext cx="236538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050248"/>
                </p:ext>
              </p:extLst>
            </p:nvPr>
          </p:nvGraphicFramePr>
          <p:xfrm>
            <a:off x="5160963" y="2012950"/>
            <a:ext cx="3905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470" name="Equation" r:id="rId92" imgW="228600" imgH="190500" progId="Equation.DSMT4">
                    <p:embed/>
                  </p:oleObj>
                </mc:Choice>
                <mc:Fallback>
                  <p:oleObj name="Equation" r:id="rId92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63" y="2012950"/>
                          <a:ext cx="39052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070312"/>
                </p:ext>
              </p:extLst>
            </p:nvPr>
          </p:nvGraphicFramePr>
          <p:xfrm>
            <a:off x="6686552" y="2033284"/>
            <a:ext cx="3905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471" name="Equation" r:id="rId94" imgW="228600" imgH="190500" progId="Equation.DSMT4">
                    <p:embed/>
                  </p:oleObj>
                </mc:Choice>
                <mc:Fallback>
                  <p:oleObj name="Equation" r:id="rId94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552" y="2033284"/>
                          <a:ext cx="39052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73322"/>
              </p:ext>
            </p:extLst>
          </p:nvPr>
        </p:nvGraphicFramePr>
        <p:xfrm>
          <a:off x="341313" y="827088"/>
          <a:ext cx="6338887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472" name="Equation" r:id="rId95" imgW="3784600" imgH="2044700" progId="Equation.DSMT4">
                  <p:embed/>
                </p:oleObj>
              </mc:Choice>
              <mc:Fallback>
                <p:oleObj name="Equation" r:id="rId95" imgW="3784600" imgH="204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341313" y="827088"/>
                        <a:ext cx="6338887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5" name="Straight Connector 144"/>
          <p:cNvCxnSpPr/>
          <p:nvPr/>
        </p:nvCxnSpPr>
        <p:spPr>
          <a:xfrm flipV="1">
            <a:off x="1436688" y="2996896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400300" y="1568004"/>
            <a:ext cx="812800" cy="52179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87284"/>
              </p:ext>
            </p:extLst>
          </p:nvPr>
        </p:nvGraphicFramePr>
        <p:xfrm>
          <a:off x="3213100" y="1408780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473" name="Equation" r:id="rId97" imgW="127000" imgH="152400" progId="Equation.DSMT4">
                  <p:embed/>
                </p:oleObj>
              </mc:Choice>
              <mc:Fallback>
                <p:oleObj name="Equation" r:id="rId9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3213100" y="1408780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8" name="Straight Connector 147"/>
          <p:cNvCxnSpPr/>
          <p:nvPr/>
        </p:nvCxnSpPr>
        <p:spPr>
          <a:xfrm flipV="1">
            <a:off x="2516188" y="2829726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7622606" y="153589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 rot="10800000">
            <a:off x="7632700" y="4715469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292452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insulator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graphicFrame>
        <p:nvGraphicFramePr>
          <p:cNvPr id="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1484"/>
              </p:ext>
            </p:extLst>
          </p:nvPr>
        </p:nvGraphicFramePr>
        <p:xfrm>
          <a:off x="7665025" y="769435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474" name="Equation" r:id="rId99" imgW="152400" imgH="114300" progId="Equation.DSMT4">
                  <p:embed/>
                </p:oleObj>
              </mc:Choice>
              <mc:Fallback>
                <p:oleObj name="Equation" r:id="rId99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025" y="769435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4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5891716" y="1554207"/>
            <a:ext cx="531878" cy="3147674"/>
            <a:chOff x="6155498" y="2469689"/>
            <a:chExt cx="531878" cy="3147674"/>
          </a:xfrm>
        </p:grpSpPr>
        <p:sp>
          <p:nvSpPr>
            <p:cNvPr id="148" name="Rectangle 147"/>
            <p:cNvSpPr/>
            <p:nvPr/>
          </p:nvSpPr>
          <p:spPr>
            <a:xfrm>
              <a:off x="6229350" y="248204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155498" y="2469689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3747966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2" name="Equation" r:id="rId3" imgW="139700" imgH="139700" progId="Equation.DSMT4">
                      <p:embed/>
                    </p:oleObj>
                  </mc:Choice>
                  <mc:Fallback>
                    <p:oleObj name="Equation" r:id="rId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2391445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3" name="Equation" r:id="rId5" imgW="139700" imgH="139700" progId="Equation.DSMT4">
                      <p:embed/>
                    </p:oleObj>
                  </mc:Choice>
                  <mc:Fallback>
                    <p:oleObj name="Equation" r:id="rId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9852962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4" name="Equation" r:id="rId6" imgW="139700" imgH="139700" progId="Equation.DSMT4">
                      <p:embed/>
                    </p:oleObj>
                  </mc:Choice>
                  <mc:Fallback>
                    <p:oleObj name="Equation" r:id="rId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1043695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5" name="Equation" r:id="rId7" imgW="139700" imgH="139700" progId="Equation.DSMT4">
                      <p:embed/>
                    </p:oleObj>
                  </mc:Choice>
                  <mc:Fallback>
                    <p:oleObj name="Equation" r:id="rId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9967866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6" name="Equation" r:id="rId8" imgW="139700" imgH="139700" progId="Equation.DSMT4">
                      <p:embed/>
                    </p:oleObj>
                  </mc:Choice>
                  <mc:Fallback>
                    <p:oleObj name="Equation" r:id="rId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7834170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7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8570008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8" name="Equation" r:id="rId10" imgW="139700" imgH="139700" progId="Equation.DSMT4">
                      <p:embed/>
                    </p:oleObj>
                  </mc:Choice>
                  <mc:Fallback>
                    <p:oleObj name="Equation" r:id="rId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78923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09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8709615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0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3841944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1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6576476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2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7220776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3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0991796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4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0324033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5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1939510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6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797725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7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2176868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8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1632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19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1776737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0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620643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1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51044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2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4218198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3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882956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4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561686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5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6970219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6" name="Equation" r:id="rId28" imgW="139700" imgH="139700" progId="Equation.DSMT4">
                      <p:embed/>
                    </p:oleObj>
                  </mc:Choice>
                  <mc:Fallback>
                    <p:oleObj name="Equation" r:id="rId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3756830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7" name="Equation" r:id="rId29" imgW="139700" imgH="139700" progId="Equation.DSMT4">
                      <p:embed/>
                    </p:oleObj>
                  </mc:Choice>
                  <mc:Fallback>
                    <p:oleObj name="Equation" r:id="rId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5153666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8" name="Equation" r:id="rId30" imgW="139700" imgH="139700" progId="Equation.DSMT4">
                      <p:embed/>
                    </p:oleObj>
                  </mc:Choice>
                  <mc:Fallback>
                    <p:oleObj name="Equation" r:id="rId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599491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29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5529853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0" name="Equation" r:id="rId32" imgW="139700" imgH="139700" progId="Equation.DSMT4">
                      <p:embed/>
                    </p:oleObj>
                  </mc:Choice>
                  <mc:Fallback>
                    <p:oleObj name="Equation" r:id="rId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0687214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1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8653936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2" name="Equation" r:id="rId34" imgW="139700" imgH="139700" progId="Equation.DSMT4">
                      <p:embed/>
                    </p:oleObj>
                  </mc:Choice>
                  <mc:Fallback>
                    <p:oleObj name="Equation" r:id="rId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Group 149"/>
            <p:cNvGrpSpPr/>
            <p:nvPr/>
          </p:nvGrpSpPr>
          <p:grpSpPr>
            <a:xfrm>
              <a:off x="6571423" y="2475698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1778873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3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5880691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4" name="Equation" r:id="rId36" imgW="139700" imgH="139700" progId="Equation.DSMT4">
                      <p:embed/>
                    </p:oleObj>
                  </mc:Choice>
                  <mc:Fallback>
                    <p:oleObj name="Equation" r:id="rId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7404360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5" name="Equation" r:id="rId37" imgW="139700" imgH="139700" progId="Equation.DSMT4">
                      <p:embed/>
                    </p:oleObj>
                  </mc:Choice>
                  <mc:Fallback>
                    <p:oleObj name="Equation" r:id="rId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3411128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6" name="Equation" r:id="rId38" imgW="139700" imgH="139700" progId="Equation.DSMT4">
                      <p:embed/>
                    </p:oleObj>
                  </mc:Choice>
                  <mc:Fallback>
                    <p:oleObj name="Equation" r:id="rId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2767172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7" name="Equation" r:id="rId39" imgW="139700" imgH="139700" progId="Equation.DSMT4">
                      <p:embed/>
                    </p:oleObj>
                  </mc:Choice>
                  <mc:Fallback>
                    <p:oleObj name="Equation" r:id="rId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4933334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8" name="Equation" r:id="rId40" imgW="139700" imgH="139700" progId="Equation.DSMT4">
                      <p:embed/>
                    </p:oleObj>
                  </mc:Choice>
                  <mc:Fallback>
                    <p:oleObj name="Equation" r:id="rId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4270206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39" name="Equation" r:id="rId41" imgW="139700" imgH="139700" progId="Equation.DSMT4">
                      <p:embed/>
                    </p:oleObj>
                  </mc:Choice>
                  <mc:Fallback>
                    <p:oleObj name="Equation" r:id="rId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3680604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0" name="Equation" r:id="rId42" imgW="139700" imgH="139700" progId="Equation.DSMT4">
                      <p:embed/>
                    </p:oleObj>
                  </mc:Choice>
                  <mc:Fallback>
                    <p:oleObj name="Equation" r:id="rId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2854199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1" name="Equation" r:id="rId43" imgW="139700" imgH="139700" progId="Equation.DSMT4">
                      <p:embed/>
                    </p:oleObj>
                  </mc:Choice>
                  <mc:Fallback>
                    <p:oleObj name="Equation" r:id="rId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7274176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2" name="Equation" r:id="rId44" imgW="139700" imgH="139700" progId="Equation.DSMT4">
                      <p:embed/>
                    </p:oleObj>
                  </mc:Choice>
                  <mc:Fallback>
                    <p:oleObj name="Equation" r:id="rId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7121894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3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2108462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4" name="Equation" r:id="rId46" imgW="139700" imgH="139700" progId="Equation.DSMT4">
                      <p:embed/>
                    </p:oleObj>
                  </mc:Choice>
                  <mc:Fallback>
                    <p:oleObj name="Equation" r:id="rId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5643383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5" name="Equation" r:id="rId47" imgW="139700" imgH="139700" progId="Equation.DSMT4">
                      <p:embed/>
                    </p:oleObj>
                  </mc:Choice>
                  <mc:Fallback>
                    <p:oleObj name="Equation" r:id="rId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0259332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6" name="Equation" r:id="rId48" imgW="139700" imgH="139700" progId="Equation.DSMT4">
                      <p:embed/>
                    </p:oleObj>
                  </mc:Choice>
                  <mc:Fallback>
                    <p:oleObj name="Equation" r:id="rId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8893317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7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8210314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8" name="Equation" r:id="rId50" imgW="139700" imgH="139700" progId="Equation.DSMT4">
                      <p:embed/>
                    </p:oleObj>
                  </mc:Choice>
                  <mc:Fallback>
                    <p:oleObj name="Equation" r:id="rId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2513363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49" name="Equation" r:id="rId51" imgW="139700" imgH="139700" progId="Equation.DSMT4">
                      <p:embed/>
                    </p:oleObj>
                  </mc:Choice>
                  <mc:Fallback>
                    <p:oleObj name="Equation" r:id="rId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33464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0" name="Equation" r:id="rId52" imgW="139700" imgH="139700" progId="Equation.DSMT4">
                      <p:embed/>
                    </p:oleObj>
                  </mc:Choice>
                  <mc:Fallback>
                    <p:oleObj name="Equation" r:id="rId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7055700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1" name="Equation" r:id="rId53" imgW="139700" imgH="139700" progId="Equation.DSMT4">
                      <p:embed/>
                    </p:oleObj>
                  </mc:Choice>
                  <mc:Fallback>
                    <p:oleObj name="Equation" r:id="rId5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0196107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2" name="Equation" r:id="rId54" imgW="139700" imgH="139700" progId="Equation.DSMT4">
                      <p:embed/>
                    </p:oleObj>
                  </mc:Choice>
                  <mc:Fallback>
                    <p:oleObj name="Equation" r:id="rId5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5536518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3" name="Equation" r:id="rId55" imgW="139700" imgH="139700" progId="Equation.DSMT4">
                      <p:embed/>
                    </p:oleObj>
                  </mc:Choice>
                  <mc:Fallback>
                    <p:oleObj name="Equation" r:id="rId5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1270700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4" name="Equation" r:id="rId56" imgW="139700" imgH="139700" progId="Equation.DSMT4">
                      <p:embed/>
                    </p:oleObj>
                  </mc:Choice>
                  <mc:Fallback>
                    <p:oleObj name="Equation" r:id="rId5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9899278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5" name="Equation" r:id="rId57" imgW="139700" imgH="139700" progId="Equation.DSMT4">
                      <p:embed/>
                    </p:oleObj>
                  </mc:Choice>
                  <mc:Fallback>
                    <p:oleObj name="Equation" r:id="rId5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2565979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6" name="Equation" r:id="rId58" imgW="139700" imgH="139700" progId="Equation.DSMT4">
                      <p:embed/>
                    </p:oleObj>
                  </mc:Choice>
                  <mc:Fallback>
                    <p:oleObj name="Equation" r:id="rId5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797232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7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0873267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8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0039987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59" name="Equation" r:id="rId61" imgW="139700" imgH="139700" progId="Equation.DSMT4">
                      <p:embed/>
                    </p:oleObj>
                  </mc:Choice>
                  <mc:Fallback>
                    <p:oleObj name="Equation" r:id="rId6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809053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60" name="Equation" r:id="rId62" imgW="139700" imgH="139700" progId="Equation.DSMT4">
                      <p:embed/>
                    </p:oleObj>
                  </mc:Choice>
                  <mc:Fallback>
                    <p:oleObj name="Equation" r:id="rId6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2931308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61" name="Equation" r:id="rId63" imgW="139700" imgH="139700" progId="Equation.DSMT4">
                      <p:embed/>
                    </p:oleObj>
                  </mc:Choice>
                  <mc:Fallback>
                    <p:oleObj name="Equation" r:id="rId6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7856109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62" name="Equation" r:id="rId64" imgW="139700" imgH="139700" progId="Equation.DSMT4">
                      <p:embed/>
                    </p:oleObj>
                  </mc:Choice>
                  <mc:Fallback>
                    <p:oleObj name="Equation" r:id="rId6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884006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163" name="Equation" r:id="rId65" imgW="139700" imgH="139700" progId="Equation.DSMT4">
                      <p:embed/>
                    </p:oleObj>
                  </mc:Choice>
                  <mc:Fallback>
                    <p:oleObj name="Equation" r:id="rId6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5" name="TextBox 144"/>
          <p:cNvSpPr txBox="1"/>
          <p:nvPr/>
        </p:nvSpPr>
        <p:spPr>
          <a:xfrm>
            <a:off x="5522514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conductor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graphicFrame>
        <p:nvGraphicFramePr>
          <p:cNvPr id="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1993"/>
              </p:ext>
            </p:extLst>
          </p:nvPr>
        </p:nvGraphicFramePr>
        <p:xfrm>
          <a:off x="6086475" y="4692650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4" name="Equation" r:id="rId66" imgW="279400" imgH="203200" progId="Equation.DSMT4">
                  <p:embed/>
                </p:oleObj>
              </mc:Choice>
              <mc:Fallback>
                <p:oleObj name="Equation" r:id="rId6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692650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3301" y="1583051"/>
            <a:ext cx="43742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Here is where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difference in the charge configurations </a:t>
            </a:r>
            <a:r>
              <a:rPr lang="en-US" sz="2000" dirty="0">
                <a:latin typeface="Times New Roman"/>
                <a:cs typeface="Times New Roman"/>
              </a:rPr>
              <a:t>comes into play.  We could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use the same plug </a:t>
            </a:r>
            <a:r>
              <a:rPr lang="en-US" sz="2000" dirty="0">
                <a:latin typeface="Times New Roman"/>
                <a:cs typeface="Times New Roman"/>
              </a:rPr>
              <a:t>we used with the insulator, but there would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two surfaces upon which there was charge placed</a:t>
            </a:r>
            <a:r>
              <a:rPr lang="en-US" sz="2000" dirty="0">
                <a:latin typeface="Times New Roman"/>
                <a:cs typeface="Times New Roman"/>
              </a:rPr>
              <a:t>, each of which would have a charge density of        .  That means: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33.)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5" y="175241"/>
            <a:ext cx="4643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11: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an expression for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>
                <a:latin typeface="Times New Roman"/>
                <a:cs typeface="Times New Roman"/>
              </a:rPr>
              <a:t> for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latin typeface="Times New Roman"/>
                <a:cs typeface="Times New Roman"/>
              </a:rPr>
              <a:t>infinite” sheet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conducting material </a:t>
            </a:r>
            <a:r>
              <a:rPr lang="en-US" sz="2000" dirty="0">
                <a:latin typeface="Times New Roman"/>
                <a:cs typeface="Times New Roman"/>
              </a:rPr>
              <a:t>whose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area charge density </a:t>
            </a:r>
            <a:r>
              <a:rPr lang="en-US" sz="2000" dirty="0">
                <a:latin typeface="Times New Roman"/>
                <a:cs typeface="Times New Roman"/>
              </a:rPr>
              <a:t>is a constant       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754563" y="6019800"/>
            <a:ext cx="6858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97380"/>
              </p:ext>
            </p:extLst>
          </p:nvPr>
        </p:nvGraphicFramePr>
        <p:xfrm>
          <a:off x="3198813" y="1266825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5" name="Equation" r:id="rId68" imgW="279400" imgH="203200" progId="Equation.DSMT4">
                  <p:embed/>
                </p:oleObj>
              </mc:Choice>
              <mc:Fallback>
                <p:oleObj name="Equation" r:id="rId68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1266825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312400" y="530430"/>
            <a:ext cx="1568662" cy="4192588"/>
            <a:chOff x="7312400" y="1438480"/>
            <a:chExt cx="1568662" cy="4192588"/>
          </a:xfrm>
        </p:grpSpPr>
        <p:sp>
          <p:nvSpPr>
            <p:cNvPr id="119" name="Freeform 30"/>
            <p:cNvSpPr>
              <a:spLocks noChangeArrowheads="1"/>
            </p:cNvSpPr>
            <p:nvPr/>
          </p:nvSpPr>
          <p:spPr bwMode="auto">
            <a:xfrm>
              <a:off x="7318725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7647638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7318725" y="2507448"/>
              <a:ext cx="328913" cy="31236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"/>
            <p:cNvSpPr>
              <a:spLocks noChangeArrowheads="1"/>
            </p:cNvSpPr>
            <p:nvPr/>
          </p:nvSpPr>
          <p:spPr bwMode="auto">
            <a:xfrm>
              <a:off x="7312400" y="1438480"/>
              <a:ext cx="1568662" cy="1068968"/>
            </a:xfrm>
            <a:custGeom>
              <a:avLst/>
              <a:gdLst>
                <a:gd name="T0" fmla="*/ 13001381 w 1454150"/>
                <a:gd name="T1" fmla="*/ 0 h 990600"/>
                <a:gd name="T2" fmla="*/ 16449267 w 1454150"/>
                <a:gd name="T3" fmla="*/ 0 h 990600"/>
                <a:gd name="T4" fmla="*/ 3519713 w 1454150"/>
                <a:gd name="T5" fmla="*/ 11220682 h 990600"/>
                <a:gd name="T6" fmla="*/ 0 w 1454150"/>
                <a:gd name="T7" fmla="*/ 11148753 h 990600"/>
                <a:gd name="T8" fmla="*/ 13001381 w 1454150"/>
                <a:gd name="T9" fmla="*/ 0 h 990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150"/>
                <a:gd name="T16" fmla="*/ 0 h 990600"/>
                <a:gd name="T17" fmla="*/ 1454150 w 1454150"/>
                <a:gd name="T18" fmla="*/ 990600 h 990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4150" h="990600">
                  <a:moveTo>
                    <a:pt x="1149350" y="0"/>
                  </a:moveTo>
                  <a:lnTo>
                    <a:pt x="1454150" y="0"/>
                  </a:lnTo>
                  <a:lnTo>
                    <a:pt x="311150" y="990600"/>
                  </a:lnTo>
                  <a:lnTo>
                    <a:pt x="0" y="98425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758176" y="2118784"/>
            <a:ext cx="1077384" cy="479666"/>
            <a:chOff x="7758176" y="2118784"/>
            <a:chExt cx="1077384" cy="479666"/>
          </a:xfrm>
        </p:grpSpPr>
        <p:sp>
          <p:nvSpPr>
            <p:cNvPr id="125" name="Oval 18"/>
            <p:cNvSpPr>
              <a:spLocks noChangeArrowheads="1"/>
            </p:cNvSpPr>
            <p:nvPr/>
          </p:nvSpPr>
          <p:spPr bwMode="auto">
            <a:xfrm>
              <a:off x="8061788" y="2118784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2"/>
            <p:cNvSpPr>
              <a:spLocks noChangeArrowheads="1"/>
            </p:cNvSpPr>
            <p:nvPr/>
          </p:nvSpPr>
          <p:spPr bwMode="auto">
            <a:xfrm>
              <a:off x="7758176" y="2118784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8582550" y="2131435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8" name="Straight Connector 21"/>
            <p:cNvCxnSpPr>
              <a:cxnSpLocks noChangeShapeType="1"/>
              <a:stCxn id="129" idx="0"/>
            </p:cNvCxnSpPr>
            <p:nvPr/>
          </p:nvCxnSpPr>
          <p:spPr bwMode="auto">
            <a:xfrm rot="16200000" flipH="1">
              <a:off x="8544071" y="1992807"/>
              <a:ext cx="1055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9" name="Oval 15"/>
            <p:cNvSpPr>
              <a:spLocks noChangeArrowheads="1"/>
            </p:cNvSpPr>
            <p:nvPr/>
          </p:nvSpPr>
          <p:spPr bwMode="auto">
            <a:xfrm>
              <a:off x="8278938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0" name="Straight Connector 28"/>
            <p:cNvCxnSpPr>
              <a:cxnSpLocks noChangeShapeType="1"/>
            </p:cNvCxnSpPr>
            <p:nvPr/>
          </p:nvCxnSpPr>
          <p:spPr bwMode="auto">
            <a:xfrm rot="16200000" flipH="1">
              <a:off x="8594673" y="2447171"/>
              <a:ext cx="1054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1" name="Freeform 54"/>
            <p:cNvSpPr>
              <a:spLocks noChangeArrowheads="1"/>
            </p:cNvSpPr>
            <p:nvPr/>
          </p:nvSpPr>
          <p:spPr bwMode="auto">
            <a:xfrm>
              <a:off x="8246258" y="2127218"/>
              <a:ext cx="91716" cy="79066"/>
            </a:xfrm>
            <a:custGeom>
              <a:avLst/>
              <a:gdLst>
                <a:gd name="T0" fmla="*/ 7640 w 137054"/>
                <a:gd name="T1" fmla="*/ 16117 h 119591"/>
                <a:gd name="T2" fmla="*/ 128784 w 137054"/>
                <a:gd name="T3" fmla="*/ 16117 h 119591"/>
                <a:gd name="T4" fmla="*/ 82946 w 137054"/>
                <a:gd name="T5" fmla="*/ 112814 h 119591"/>
                <a:gd name="T6" fmla="*/ 7640 w 137054"/>
                <a:gd name="T7" fmla="*/ 16117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Straight Connector 25"/>
            <p:cNvCxnSpPr>
              <a:cxnSpLocks noChangeShapeType="1"/>
            </p:cNvCxnSpPr>
            <p:nvPr/>
          </p:nvCxnSpPr>
          <p:spPr bwMode="auto">
            <a:xfrm>
              <a:off x="8177734" y="2130381"/>
              <a:ext cx="202408" cy="1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3" name="Freeform 55"/>
            <p:cNvSpPr>
              <a:spLocks noChangeArrowheads="1"/>
            </p:cNvSpPr>
            <p:nvPr/>
          </p:nvSpPr>
          <p:spPr bwMode="auto">
            <a:xfrm rot="10800000">
              <a:off x="8238878" y="2507788"/>
              <a:ext cx="90662" cy="79065"/>
            </a:xfrm>
            <a:custGeom>
              <a:avLst/>
              <a:gdLst>
                <a:gd name="T0" fmla="*/ 7295 w 137054"/>
                <a:gd name="T1" fmla="*/ 16115 h 119591"/>
                <a:gd name="T2" fmla="*/ 122967 w 137054"/>
                <a:gd name="T3" fmla="*/ 16115 h 119591"/>
                <a:gd name="T4" fmla="*/ 79199 w 137054"/>
                <a:gd name="T5" fmla="*/ 112811 h 119591"/>
                <a:gd name="T6" fmla="*/ 7295 w 137054"/>
                <a:gd name="T7" fmla="*/ 16115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8076530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5" name="Straight Connector 29"/>
            <p:cNvCxnSpPr>
              <a:cxnSpLocks noChangeShapeType="1"/>
            </p:cNvCxnSpPr>
            <p:nvPr/>
          </p:nvCxnSpPr>
          <p:spPr bwMode="auto">
            <a:xfrm>
              <a:off x="8228336" y="2584745"/>
              <a:ext cx="202408" cy="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6" name="Freeform 52"/>
            <p:cNvSpPr>
              <a:spLocks noChangeArrowheads="1"/>
            </p:cNvSpPr>
            <p:nvPr/>
          </p:nvSpPr>
          <p:spPr bwMode="auto">
            <a:xfrm>
              <a:off x="8278938" y="2131435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625" y="2329423"/>
            <a:ext cx="1033464" cy="38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37343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537343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5285985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5146285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34206"/>
              </p:ext>
            </p:extLst>
          </p:nvPr>
        </p:nvGraphicFramePr>
        <p:xfrm>
          <a:off x="6739287" y="2593588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6" name="Equation" r:id="rId70" imgW="139700" imgH="190500" progId="Equation.DSMT4">
                  <p:embed/>
                </p:oleObj>
              </mc:Choice>
              <mc:Fallback>
                <p:oleObj name="Equation" r:id="rId70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287" y="2593588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24703"/>
              </p:ext>
            </p:extLst>
          </p:nvPr>
        </p:nvGraphicFramePr>
        <p:xfrm>
          <a:off x="5322094" y="2598270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7" name="Equation" r:id="rId72" imgW="139700" imgH="190500" progId="Equation.DSMT4">
                  <p:embed/>
                </p:oleObj>
              </mc:Choice>
              <mc:Fallback>
                <p:oleObj name="Equation" r:id="rId72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94" y="2598270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12583"/>
              </p:ext>
            </p:extLst>
          </p:nvPr>
        </p:nvGraphicFramePr>
        <p:xfrm>
          <a:off x="5160963" y="2012950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8" name="Equation" r:id="rId73" imgW="228600" imgH="190500" progId="Equation.DSMT4">
                  <p:embed/>
                </p:oleObj>
              </mc:Choice>
              <mc:Fallback>
                <p:oleObj name="Equation" r:id="rId7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2012950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54756"/>
              </p:ext>
            </p:extLst>
          </p:nvPr>
        </p:nvGraphicFramePr>
        <p:xfrm>
          <a:off x="6686552" y="2033284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69" name="Equation" r:id="rId75" imgW="228600" imgH="190500" progId="Equation.DSMT4">
                  <p:embed/>
                </p:oleObj>
              </mc:Choice>
              <mc:Fallback>
                <p:oleObj name="Equation" r:id="rId7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2" y="2033284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92807"/>
              </p:ext>
            </p:extLst>
          </p:nvPr>
        </p:nvGraphicFramePr>
        <p:xfrm>
          <a:off x="2614613" y="3589967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70" name="Equation" r:id="rId76" imgW="279400" imgH="203200" progId="Equation.DSMT4">
                  <p:embed/>
                </p:oleObj>
              </mc:Choice>
              <mc:Fallback>
                <p:oleObj name="Equation" r:id="rId7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3589967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14103"/>
              </p:ext>
            </p:extLst>
          </p:nvPr>
        </p:nvGraphicFramePr>
        <p:xfrm>
          <a:off x="966788" y="4019550"/>
          <a:ext cx="433863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71" name="Equation" r:id="rId77" imgW="2590800" imgH="1524000" progId="Equation.DSMT4">
                  <p:embed/>
                </p:oleObj>
              </mc:Choice>
              <mc:Fallback>
                <p:oleObj name="Equation" r:id="rId77" imgW="2590800" imgH="15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966788" y="4019550"/>
                        <a:ext cx="4338637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4" name="Straight Connector 213"/>
          <p:cNvCxnSpPr/>
          <p:nvPr/>
        </p:nvCxnSpPr>
        <p:spPr>
          <a:xfrm flipV="1">
            <a:off x="1270000" y="4146854"/>
            <a:ext cx="812800" cy="52179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43510"/>
              </p:ext>
            </p:extLst>
          </p:nvPr>
        </p:nvGraphicFramePr>
        <p:xfrm>
          <a:off x="2082800" y="3987630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72" name="Equation" r:id="rId79" imgW="127000" imgH="152400" progId="Equation.DSMT4">
                  <p:embed/>
                </p:oleObj>
              </mc:Choice>
              <mc:Fallback>
                <p:oleObj name="Equation" r:id="rId79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2082800" y="3987630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6" name="Straight Connector 215"/>
          <p:cNvCxnSpPr/>
          <p:nvPr/>
        </p:nvCxnSpPr>
        <p:spPr>
          <a:xfrm flipV="1">
            <a:off x="2133600" y="5397500"/>
            <a:ext cx="279400" cy="36334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3365501" y="5253926"/>
            <a:ext cx="279400" cy="36334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5937249" y="1477666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 rot="10800000">
            <a:off x="5944168" y="4638187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6994875" y="44782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3-D view</a:t>
            </a:r>
          </a:p>
        </p:txBody>
      </p:sp>
      <p:graphicFrame>
        <p:nvGraphicFramePr>
          <p:cNvPr id="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58863"/>
              </p:ext>
            </p:extLst>
          </p:nvPr>
        </p:nvGraphicFramePr>
        <p:xfrm>
          <a:off x="7369175" y="551481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73" name="Equation" r:id="rId81" imgW="152400" imgH="114300" progId="Equation.DSMT4">
                  <p:embed/>
                </p:oleObj>
              </mc:Choice>
              <mc:Fallback>
                <p:oleObj name="Equation" r:id="rId81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551481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6762"/>
              </p:ext>
            </p:extLst>
          </p:nvPr>
        </p:nvGraphicFramePr>
        <p:xfrm>
          <a:off x="5891781" y="772583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174" name="Equation" r:id="rId83" imgW="152400" imgH="114300" progId="Equation.DSMT4">
                  <p:embed/>
                </p:oleObj>
              </mc:Choice>
              <mc:Fallback>
                <p:oleObj name="Equation" r:id="rId83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781" y="772583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1"/>
            </p:par>
          </p:childTnLst>
        </p:cTn>
      </p:par>
    </p:tnLst>
    <p:bldLst>
      <p:bldP spid="44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5891716" y="1554207"/>
            <a:ext cx="531878" cy="3147674"/>
            <a:chOff x="6155498" y="2469689"/>
            <a:chExt cx="531878" cy="3147674"/>
          </a:xfrm>
        </p:grpSpPr>
        <p:sp>
          <p:nvSpPr>
            <p:cNvPr id="148" name="Rectangle 147"/>
            <p:cNvSpPr/>
            <p:nvPr/>
          </p:nvSpPr>
          <p:spPr>
            <a:xfrm>
              <a:off x="6229350" y="248204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155498" y="2469689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6415450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55" name="Equation" r:id="rId3" imgW="139700" imgH="139700" progId="Equation.DSMT4">
                      <p:embed/>
                    </p:oleObj>
                  </mc:Choice>
                  <mc:Fallback>
                    <p:oleObj name="Equation" r:id="rId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1365818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56" name="Equation" r:id="rId5" imgW="139700" imgH="139700" progId="Equation.DSMT4">
                      <p:embed/>
                    </p:oleObj>
                  </mc:Choice>
                  <mc:Fallback>
                    <p:oleObj name="Equation" r:id="rId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1064007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57" name="Equation" r:id="rId6" imgW="139700" imgH="139700" progId="Equation.DSMT4">
                      <p:embed/>
                    </p:oleObj>
                  </mc:Choice>
                  <mc:Fallback>
                    <p:oleObj name="Equation" r:id="rId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866866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58" name="Equation" r:id="rId7" imgW="139700" imgH="139700" progId="Equation.DSMT4">
                      <p:embed/>
                    </p:oleObj>
                  </mc:Choice>
                  <mc:Fallback>
                    <p:oleObj name="Equation" r:id="rId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090098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59" name="Equation" r:id="rId8" imgW="139700" imgH="139700" progId="Equation.DSMT4">
                      <p:embed/>
                    </p:oleObj>
                  </mc:Choice>
                  <mc:Fallback>
                    <p:oleObj name="Equation" r:id="rId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9804468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0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894214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1" name="Equation" r:id="rId10" imgW="139700" imgH="139700" progId="Equation.DSMT4">
                      <p:embed/>
                    </p:oleObj>
                  </mc:Choice>
                  <mc:Fallback>
                    <p:oleObj name="Equation" r:id="rId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216721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2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3861500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3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0176001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4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4245282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5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2589043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6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0977850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7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2989195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8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6407468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69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1520814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0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9765955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1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3414523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2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7315854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3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7333371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4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6648231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5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5802801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6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1413401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7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0861935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8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009646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79" name="Equation" r:id="rId28" imgW="139700" imgH="139700" progId="Equation.DSMT4">
                      <p:embed/>
                    </p:oleObj>
                  </mc:Choice>
                  <mc:Fallback>
                    <p:oleObj name="Equation" r:id="rId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652582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0" name="Equation" r:id="rId29" imgW="139700" imgH="139700" progId="Equation.DSMT4">
                      <p:embed/>
                    </p:oleObj>
                  </mc:Choice>
                  <mc:Fallback>
                    <p:oleObj name="Equation" r:id="rId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6028012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1" name="Equation" r:id="rId30" imgW="139700" imgH="139700" progId="Equation.DSMT4">
                      <p:embed/>
                    </p:oleObj>
                  </mc:Choice>
                  <mc:Fallback>
                    <p:oleObj name="Equation" r:id="rId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4114530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2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6916168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3" name="Equation" r:id="rId32" imgW="139700" imgH="139700" progId="Equation.DSMT4">
                      <p:embed/>
                    </p:oleObj>
                  </mc:Choice>
                  <mc:Fallback>
                    <p:oleObj name="Equation" r:id="rId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0967707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4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9975696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5" name="Equation" r:id="rId34" imgW="139700" imgH="139700" progId="Equation.DSMT4">
                      <p:embed/>
                    </p:oleObj>
                  </mc:Choice>
                  <mc:Fallback>
                    <p:oleObj name="Equation" r:id="rId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Group 149"/>
            <p:cNvGrpSpPr/>
            <p:nvPr/>
          </p:nvGrpSpPr>
          <p:grpSpPr>
            <a:xfrm>
              <a:off x="6571423" y="2475698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9369019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6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025720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7" name="Equation" r:id="rId36" imgW="139700" imgH="139700" progId="Equation.DSMT4">
                      <p:embed/>
                    </p:oleObj>
                  </mc:Choice>
                  <mc:Fallback>
                    <p:oleObj name="Equation" r:id="rId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327979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8" name="Equation" r:id="rId37" imgW="139700" imgH="139700" progId="Equation.DSMT4">
                      <p:embed/>
                    </p:oleObj>
                  </mc:Choice>
                  <mc:Fallback>
                    <p:oleObj name="Equation" r:id="rId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5325675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89" name="Equation" r:id="rId38" imgW="139700" imgH="139700" progId="Equation.DSMT4">
                      <p:embed/>
                    </p:oleObj>
                  </mc:Choice>
                  <mc:Fallback>
                    <p:oleObj name="Equation" r:id="rId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5934784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0" name="Equation" r:id="rId39" imgW="139700" imgH="139700" progId="Equation.DSMT4">
                      <p:embed/>
                    </p:oleObj>
                  </mc:Choice>
                  <mc:Fallback>
                    <p:oleObj name="Equation" r:id="rId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2339836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1" name="Equation" r:id="rId40" imgW="139700" imgH="139700" progId="Equation.DSMT4">
                      <p:embed/>
                    </p:oleObj>
                  </mc:Choice>
                  <mc:Fallback>
                    <p:oleObj name="Equation" r:id="rId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4970053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2" name="Equation" r:id="rId41" imgW="139700" imgH="139700" progId="Equation.DSMT4">
                      <p:embed/>
                    </p:oleObj>
                  </mc:Choice>
                  <mc:Fallback>
                    <p:oleObj name="Equation" r:id="rId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8085479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3" name="Equation" r:id="rId42" imgW="139700" imgH="139700" progId="Equation.DSMT4">
                      <p:embed/>
                    </p:oleObj>
                  </mc:Choice>
                  <mc:Fallback>
                    <p:oleObj name="Equation" r:id="rId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703473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4" name="Equation" r:id="rId43" imgW="139700" imgH="139700" progId="Equation.DSMT4">
                      <p:embed/>
                    </p:oleObj>
                  </mc:Choice>
                  <mc:Fallback>
                    <p:oleObj name="Equation" r:id="rId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917909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5" name="Equation" r:id="rId44" imgW="139700" imgH="139700" progId="Equation.DSMT4">
                      <p:embed/>
                    </p:oleObj>
                  </mc:Choice>
                  <mc:Fallback>
                    <p:oleObj name="Equation" r:id="rId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7352173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6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8851589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7" name="Equation" r:id="rId46" imgW="139700" imgH="139700" progId="Equation.DSMT4">
                      <p:embed/>
                    </p:oleObj>
                  </mc:Choice>
                  <mc:Fallback>
                    <p:oleObj name="Equation" r:id="rId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3695721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8" name="Equation" r:id="rId47" imgW="139700" imgH="139700" progId="Equation.DSMT4">
                      <p:embed/>
                    </p:oleObj>
                  </mc:Choice>
                  <mc:Fallback>
                    <p:oleObj name="Equation" r:id="rId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3225290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399" name="Equation" r:id="rId48" imgW="139700" imgH="139700" progId="Equation.DSMT4">
                      <p:embed/>
                    </p:oleObj>
                  </mc:Choice>
                  <mc:Fallback>
                    <p:oleObj name="Equation" r:id="rId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4675185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0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4369451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1" name="Equation" r:id="rId50" imgW="139700" imgH="139700" progId="Equation.DSMT4">
                      <p:embed/>
                    </p:oleObj>
                  </mc:Choice>
                  <mc:Fallback>
                    <p:oleObj name="Equation" r:id="rId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4828587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2" name="Equation" r:id="rId51" imgW="139700" imgH="139700" progId="Equation.DSMT4">
                      <p:embed/>
                    </p:oleObj>
                  </mc:Choice>
                  <mc:Fallback>
                    <p:oleObj name="Equation" r:id="rId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376485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3" name="Equation" r:id="rId52" imgW="139700" imgH="139700" progId="Equation.DSMT4">
                      <p:embed/>
                    </p:oleObj>
                  </mc:Choice>
                  <mc:Fallback>
                    <p:oleObj name="Equation" r:id="rId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7607105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4" name="Equation" r:id="rId53" imgW="139700" imgH="139700" progId="Equation.DSMT4">
                      <p:embed/>
                    </p:oleObj>
                  </mc:Choice>
                  <mc:Fallback>
                    <p:oleObj name="Equation" r:id="rId5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3791651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5" name="Equation" r:id="rId54" imgW="139700" imgH="139700" progId="Equation.DSMT4">
                      <p:embed/>
                    </p:oleObj>
                  </mc:Choice>
                  <mc:Fallback>
                    <p:oleObj name="Equation" r:id="rId5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3781129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6" name="Equation" r:id="rId55" imgW="139700" imgH="139700" progId="Equation.DSMT4">
                      <p:embed/>
                    </p:oleObj>
                  </mc:Choice>
                  <mc:Fallback>
                    <p:oleObj name="Equation" r:id="rId5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186331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7" name="Equation" r:id="rId56" imgW="139700" imgH="139700" progId="Equation.DSMT4">
                      <p:embed/>
                    </p:oleObj>
                  </mc:Choice>
                  <mc:Fallback>
                    <p:oleObj name="Equation" r:id="rId5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659474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8" name="Equation" r:id="rId57" imgW="139700" imgH="139700" progId="Equation.DSMT4">
                      <p:embed/>
                    </p:oleObj>
                  </mc:Choice>
                  <mc:Fallback>
                    <p:oleObj name="Equation" r:id="rId5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195221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09" name="Equation" r:id="rId58" imgW="139700" imgH="139700" progId="Equation.DSMT4">
                      <p:embed/>
                    </p:oleObj>
                  </mc:Choice>
                  <mc:Fallback>
                    <p:oleObj name="Equation" r:id="rId5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627981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0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979700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1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3598249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2" name="Equation" r:id="rId61" imgW="139700" imgH="139700" progId="Equation.DSMT4">
                      <p:embed/>
                    </p:oleObj>
                  </mc:Choice>
                  <mc:Fallback>
                    <p:oleObj name="Equation" r:id="rId6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4183915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3" name="Equation" r:id="rId62" imgW="139700" imgH="139700" progId="Equation.DSMT4">
                      <p:embed/>
                    </p:oleObj>
                  </mc:Choice>
                  <mc:Fallback>
                    <p:oleObj name="Equation" r:id="rId6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081866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4" name="Equation" r:id="rId63" imgW="139700" imgH="139700" progId="Equation.DSMT4">
                      <p:embed/>
                    </p:oleObj>
                  </mc:Choice>
                  <mc:Fallback>
                    <p:oleObj name="Equation" r:id="rId6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7882285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5" name="Equation" r:id="rId64" imgW="139700" imgH="139700" progId="Equation.DSMT4">
                      <p:embed/>
                    </p:oleObj>
                  </mc:Choice>
                  <mc:Fallback>
                    <p:oleObj name="Equation" r:id="rId6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4404412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416" name="Equation" r:id="rId65" imgW="139700" imgH="139700" progId="Equation.DSMT4">
                      <p:embed/>
                    </p:oleObj>
                  </mc:Choice>
                  <mc:Fallback>
                    <p:oleObj name="Equation" r:id="rId6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5" name="TextBox 144"/>
          <p:cNvSpPr txBox="1"/>
          <p:nvPr/>
        </p:nvSpPr>
        <p:spPr>
          <a:xfrm>
            <a:off x="5522514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conductor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   from side</a:t>
            </a:r>
          </a:p>
        </p:txBody>
      </p:sp>
      <p:graphicFrame>
        <p:nvGraphicFramePr>
          <p:cNvPr id="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23176"/>
              </p:ext>
            </p:extLst>
          </p:nvPr>
        </p:nvGraphicFramePr>
        <p:xfrm>
          <a:off x="6086475" y="4692650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17" name="Equation" r:id="rId66" imgW="279400" imgH="203200" progId="Equation.DSMT4">
                  <p:embed/>
                </p:oleObj>
              </mc:Choice>
              <mc:Fallback>
                <p:oleObj name="Equation" r:id="rId6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692650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61201" y="476581"/>
            <a:ext cx="43742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As a side point, </a:t>
            </a:r>
            <a:r>
              <a:rPr lang="en-US" sz="2000" dirty="0">
                <a:latin typeface="Times New Roman"/>
                <a:cs typeface="Times New Roman"/>
              </a:rPr>
              <a:t>another possibility would be to utilize the fact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inside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conductor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is zero</a:t>
            </a:r>
            <a:r>
              <a:rPr lang="en-US" sz="2000" dirty="0">
                <a:latin typeface="Times New Roman"/>
                <a:cs typeface="Times New Roman"/>
              </a:rPr>
              <a:t>.  That means the Gaussian surface </a:t>
            </a:r>
            <a:r>
              <a:rPr lang="en-US" sz="2000" i="1" dirty="0">
                <a:latin typeface="Times New Roman"/>
                <a:cs typeface="Times New Roman"/>
              </a:rPr>
              <a:t>could </a:t>
            </a:r>
            <a:r>
              <a:rPr lang="en-US" sz="2000" dirty="0">
                <a:latin typeface="Times New Roman"/>
                <a:cs typeface="Times New Roman"/>
              </a:rPr>
              <a:t>have looked like: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34.)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754563" y="6019800"/>
            <a:ext cx="6858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312400" y="530430"/>
            <a:ext cx="1568662" cy="4192588"/>
            <a:chOff x="7312400" y="1438480"/>
            <a:chExt cx="1568662" cy="4192588"/>
          </a:xfrm>
        </p:grpSpPr>
        <p:sp>
          <p:nvSpPr>
            <p:cNvPr id="119" name="Freeform 30"/>
            <p:cNvSpPr>
              <a:spLocks noChangeArrowheads="1"/>
            </p:cNvSpPr>
            <p:nvPr/>
          </p:nvSpPr>
          <p:spPr bwMode="auto">
            <a:xfrm>
              <a:off x="7318725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7647638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7318725" y="2507448"/>
              <a:ext cx="328913" cy="31236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"/>
            <p:cNvSpPr>
              <a:spLocks noChangeArrowheads="1"/>
            </p:cNvSpPr>
            <p:nvPr/>
          </p:nvSpPr>
          <p:spPr bwMode="auto">
            <a:xfrm>
              <a:off x="7312400" y="1438480"/>
              <a:ext cx="1568662" cy="1068968"/>
            </a:xfrm>
            <a:custGeom>
              <a:avLst/>
              <a:gdLst>
                <a:gd name="T0" fmla="*/ 13001381 w 1454150"/>
                <a:gd name="T1" fmla="*/ 0 h 990600"/>
                <a:gd name="T2" fmla="*/ 16449267 w 1454150"/>
                <a:gd name="T3" fmla="*/ 0 h 990600"/>
                <a:gd name="T4" fmla="*/ 3519713 w 1454150"/>
                <a:gd name="T5" fmla="*/ 11220682 h 990600"/>
                <a:gd name="T6" fmla="*/ 0 w 1454150"/>
                <a:gd name="T7" fmla="*/ 11148753 h 990600"/>
                <a:gd name="T8" fmla="*/ 13001381 w 1454150"/>
                <a:gd name="T9" fmla="*/ 0 h 990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150"/>
                <a:gd name="T16" fmla="*/ 0 h 990600"/>
                <a:gd name="T17" fmla="*/ 1454150 w 1454150"/>
                <a:gd name="T18" fmla="*/ 990600 h 990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4150" h="990600">
                  <a:moveTo>
                    <a:pt x="1149350" y="0"/>
                  </a:moveTo>
                  <a:lnTo>
                    <a:pt x="1454150" y="0"/>
                  </a:lnTo>
                  <a:lnTo>
                    <a:pt x="311150" y="990600"/>
                  </a:lnTo>
                  <a:lnTo>
                    <a:pt x="0" y="98425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061788" y="2118784"/>
            <a:ext cx="773772" cy="479666"/>
            <a:chOff x="8061788" y="2118784"/>
            <a:chExt cx="773772" cy="479666"/>
          </a:xfrm>
        </p:grpSpPr>
        <p:sp>
          <p:nvSpPr>
            <p:cNvPr id="125" name="Oval 18"/>
            <p:cNvSpPr>
              <a:spLocks noChangeArrowheads="1"/>
            </p:cNvSpPr>
            <p:nvPr/>
          </p:nvSpPr>
          <p:spPr bwMode="auto">
            <a:xfrm>
              <a:off x="8061788" y="2118784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8582550" y="2131435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8" name="Straight Connector 21"/>
            <p:cNvCxnSpPr>
              <a:cxnSpLocks noChangeShapeType="1"/>
              <a:stCxn id="129" idx="0"/>
            </p:cNvCxnSpPr>
            <p:nvPr/>
          </p:nvCxnSpPr>
          <p:spPr bwMode="auto">
            <a:xfrm rot="16200000" flipH="1">
              <a:off x="8544071" y="1992807"/>
              <a:ext cx="1055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9" name="Oval 15"/>
            <p:cNvSpPr>
              <a:spLocks noChangeArrowheads="1"/>
            </p:cNvSpPr>
            <p:nvPr/>
          </p:nvSpPr>
          <p:spPr bwMode="auto">
            <a:xfrm>
              <a:off x="8278938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0" name="Straight Connector 28"/>
            <p:cNvCxnSpPr>
              <a:cxnSpLocks noChangeShapeType="1"/>
            </p:cNvCxnSpPr>
            <p:nvPr/>
          </p:nvCxnSpPr>
          <p:spPr bwMode="auto">
            <a:xfrm rot="16200000" flipH="1">
              <a:off x="8594673" y="2447171"/>
              <a:ext cx="1054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1" name="Freeform 54"/>
            <p:cNvSpPr>
              <a:spLocks noChangeArrowheads="1"/>
            </p:cNvSpPr>
            <p:nvPr/>
          </p:nvSpPr>
          <p:spPr bwMode="auto">
            <a:xfrm>
              <a:off x="8246258" y="2127218"/>
              <a:ext cx="91716" cy="79066"/>
            </a:xfrm>
            <a:custGeom>
              <a:avLst/>
              <a:gdLst>
                <a:gd name="T0" fmla="*/ 7640 w 137054"/>
                <a:gd name="T1" fmla="*/ 16117 h 119591"/>
                <a:gd name="T2" fmla="*/ 128784 w 137054"/>
                <a:gd name="T3" fmla="*/ 16117 h 119591"/>
                <a:gd name="T4" fmla="*/ 82946 w 137054"/>
                <a:gd name="T5" fmla="*/ 112814 h 119591"/>
                <a:gd name="T6" fmla="*/ 7640 w 137054"/>
                <a:gd name="T7" fmla="*/ 16117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Straight Connector 25"/>
            <p:cNvCxnSpPr>
              <a:cxnSpLocks noChangeShapeType="1"/>
            </p:cNvCxnSpPr>
            <p:nvPr/>
          </p:nvCxnSpPr>
          <p:spPr bwMode="auto">
            <a:xfrm>
              <a:off x="8177734" y="2130381"/>
              <a:ext cx="202408" cy="1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3" name="Freeform 55"/>
            <p:cNvSpPr>
              <a:spLocks noChangeArrowheads="1"/>
            </p:cNvSpPr>
            <p:nvPr/>
          </p:nvSpPr>
          <p:spPr bwMode="auto">
            <a:xfrm rot="10800000">
              <a:off x="8238878" y="2507788"/>
              <a:ext cx="90662" cy="79065"/>
            </a:xfrm>
            <a:custGeom>
              <a:avLst/>
              <a:gdLst>
                <a:gd name="T0" fmla="*/ 7295 w 137054"/>
                <a:gd name="T1" fmla="*/ 16115 h 119591"/>
                <a:gd name="T2" fmla="*/ 122967 w 137054"/>
                <a:gd name="T3" fmla="*/ 16115 h 119591"/>
                <a:gd name="T4" fmla="*/ 79199 w 137054"/>
                <a:gd name="T5" fmla="*/ 112811 h 119591"/>
                <a:gd name="T6" fmla="*/ 7295 w 137054"/>
                <a:gd name="T7" fmla="*/ 16115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8076530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5" name="Straight Connector 29"/>
            <p:cNvCxnSpPr>
              <a:cxnSpLocks noChangeShapeType="1"/>
            </p:cNvCxnSpPr>
            <p:nvPr/>
          </p:nvCxnSpPr>
          <p:spPr bwMode="auto">
            <a:xfrm>
              <a:off x="8228336" y="2584745"/>
              <a:ext cx="202408" cy="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6" name="Freeform 52"/>
            <p:cNvSpPr>
              <a:spLocks noChangeArrowheads="1"/>
            </p:cNvSpPr>
            <p:nvPr/>
          </p:nvSpPr>
          <p:spPr bwMode="auto">
            <a:xfrm>
              <a:off x="8278938" y="2131435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165849" y="2329423"/>
            <a:ext cx="503239" cy="38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37343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537343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72795"/>
              </p:ext>
            </p:extLst>
          </p:nvPr>
        </p:nvGraphicFramePr>
        <p:xfrm>
          <a:off x="6739287" y="2593588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18" name="Equation" r:id="rId68" imgW="139700" imgH="190500" progId="Equation.DSMT4">
                  <p:embed/>
                </p:oleObj>
              </mc:Choice>
              <mc:Fallback>
                <p:oleObj name="Equation" r:id="rId68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287" y="2593588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09958"/>
              </p:ext>
            </p:extLst>
          </p:nvPr>
        </p:nvGraphicFramePr>
        <p:xfrm>
          <a:off x="6686552" y="2033284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19" name="Equation" r:id="rId70" imgW="228600" imgH="190500" progId="Equation.DSMT4">
                  <p:embed/>
                </p:oleObj>
              </mc:Choice>
              <mc:Fallback>
                <p:oleObj name="Equation" r:id="rId7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2" y="2033284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76548"/>
              </p:ext>
            </p:extLst>
          </p:nvPr>
        </p:nvGraphicFramePr>
        <p:xfrm>
          <a:off x="676275" y="2711450"/>
          <a:ext cx="39560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20" name="Equation" r:id="rId72" imgW="2362200" imgH="1524000" progId="Equation.DSMT4">
                  <p:embed/>
                </p:oleObj>
              </mc:Choice>
              <mc:Fallback>
                <p:oleObj name="Equation" r:id="rId72" imgW="2362200" imgH="15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676275" y="2711450"/>
                        <a:ext cx="3956050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4" name="Straight Connector 213"/>
          <p:cNvCxnSpPr/>
          <p:nvPr/>
        </p:nvCxnSpPr>
        <p:spPr>
          <a:xfrm flipV="1">
            <a:off x="1663700" y="4108755"/>
            <a:ext cx="368300" cy="34274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30228"/>
              </p:ext>
            </p:extLst>
          </p:nvPr>
        </p:nvGraphicFramePr>
        <p:xfrm>
          <a:off x="5103813" y="2479675"/>
          <a:ext cx="644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21" name="Equation" r:id="rId74" imgW="381000" imgH="190500" progId="Equation.DSMT4">
                  <p:embed/>
                </p:oleObj>
              </mc:Choice>
              <mc:Fallback>
                <p:oleObj name="Equation" r:id="rId74" imgW="381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2479675"/>
                        <a:ext cx="644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5695950" y="2511425"/>
            <a:ext cx="425450" cy="142875"/>
          </a:xfrm>
          <a:custGeom>
            <a:avLst/>
            <a:gdLst>
              <a:gd name="connsiteX0" fmla="*/ 425450 w 425450"/>
              <a:gd name="connsiteY0" fmla="*/ 0 h 142875"/>
              <a:gd name="connsiteX1" fmla="*/ 85725 w 425450"/>
              <a:gd name="connsiteY1" fmla="*/ 53975 h 142875"/>
              <a:gd name="connsiteX2" fmla="*/ 187325 w 425450"/>
              <a:gd name="connsiteY2" fmla="*/ 111125 h 142875"/>
              <a:gd name="connsiteX3" fmla="*/ 0 w 4254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142875">
                <a:moveTo>
                  <a:pt x="425450" y="0"/>
                </a:moveTo>
                <a:cubicBezTo>
                  <a:pt x="275431" y="17727"/>
                  <a:pt x="125412" y="35454"/>
                  <a:pt x="85725" y="53975"/>
                </a:cubicBezTo>
                <a:cubicBezTo>
                  <a:pt x="46038" y="72496"/>
                  <a:pt x="201612" y="96308"/>
                  <a:pt x="187325" y="111125"/>
                </a:cubicBezTo>
                <a:cubicBezTo>
                  <a:pt x="173038" y="125942"/>
                  <a:pt x="0" y="142875"/>
                  <a:pt x="0" y="142875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61201" y="2165736"/>
            <a:ext cx="85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and: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2743200" y="3958816"/>
            <a:ext cx="368300" cy="34274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117600" y="2780769"/>
            <a:ext cx="800100" cy="499687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42571"/>
              </p:ext>
            </p:extLst>
          </p:nvPr>
        </p:nvGraphicFramePr>
        <p:xfrm>
          <a:off x="1938337" y="2641751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22" name="Equation" r:id="rId76" imgW="127000" imgH="152400" progId="Equation.DSMT4">
                  <p:embed/>
                </p:oleObj>
              </mc:Choice>
              <mc:Fallback>
                <p:oleObj name="Equation" r:id="rId76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938337" y="2641751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261201" y="5771854"/>
            <a:ext cx="574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Same result either way!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5937249" y="1477666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 rot="10800000">
            <a:off x="5944168" y="4638187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994875" y="44782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  3-D view</a:t>
            </a:r>
          </a:p>
        </p:txBody>
      </p:sp>
      <p:graphicFrame>
        <p:nvGraphicFramePr>
          <p:cNvPr id="1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58863"/>
              </p:ext>
            </p:extLst>
          </p:nvPr>
        </p:nvGraphicFramePr>
        <p:xfrm>
          <a:off x="7369175" y="551481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23" name="Equation" r:id="rId78" imgW="152400" imgH="114300" progId="Equation.DSMT4">
                  <p:embed/>
                </p:oleObj>
              </mc:Choice>
              <mc:Fallback>
                <p:oleObj name="Equation" r:id="rId78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551481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21630"/>
              </p:ext>
            </p:extLst>
          </p:nvPr>
        </p:nvGraphicFramePr>
        <p:xfrm>
          <a:off x="5891781" y="772583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24" name="Equation" r:id="rId80" imgW="152400" imgH="114300" progId="Equation.DSMT4">
                  <p:embed/>
                </p:oleObj>
              </mc:Choice>
              <mc:Fallback>
                <p:oleObj name="Equation" r:id="rId8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781" y="772583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1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1"/>
            </p:par>
          </p:childTnLst>
        </p:cTn>
      </p:par>
    </p:tnLst>
    <p:bldLst>
      <p:bldP spid="3" grpId="0" animBg="1"/>
      <p:bldP spid="4" grpId="0" animBg="1"/>
      <p:bldP spid="111" grpId="0"/>
      <p:bldP spid="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35.))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Parallel Sheets of Charge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284045" y="848294"/>
            <a:ext cx="5895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12: </a:t>
            </a:r>
            <a:r>
              <a:rPr lang="en-US" sz="2000" dirty="0">
                <a:latin typeface="Times New Roman"/>
                <a:cs typeface="Times New Roman"/>
              </a:rPr>
              <a:t>Two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infinite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parallel sheets of opposite charge </a:t>
            </a:r>
            <a:r>
              <a:rPr lang="en-US" sz="2000" dirty="0">
                <a:latin typeface="Times New Roman"/>
                <a:cs typeface="Times New Roman"/>
              </a:rPr>
              <a:t>sit side by side and have a charge density of    on each.  What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intensity </a:t>
            </a:r>
            <a:r>
              <a:rPr lang="en-US" sz="2000" dirty="0">
                <a:latin typeface="Times New Roman"/>
                <a:cs typeface="Times New Roman"/>
              </a:rPr>
              <a:t>on either side, and in-between the configurations?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550745" y="2300778"/>
            <a:ext cx="5253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Gaussian surfaces </a:t>
            </a:r>
            <a:r>
              <a:rPr lang="en-US" sz="2000" dirty="0">
                <a:latin typeface="Times New Roman"/>
                <a:cs typeface="Times New Roman"/>
              </a:rPr>
              <a:t>for both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positive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negative charge configuration </a:t>
            </a:r>
            <a:r>
              <a:rPr lang="en-US" sz="2000" dirty="0">
                <a:latin typeface="Times New Roman"/>
                <a:cs typeface="Times New Roman"/>
              </a:rPr>
              <a:t>is shown for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region A</a:t>
            </a:r>
            <a:r>
              <a:rPr lang="en-US" sz="2000" dirty="0">
                <a:latin typeface="Times New Roman"/>
                <a:cs typeface="Times New Roman"/>
              </a:rPr>
              <a:t>.  Each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identical to the configuration </a:t>
            </a:r>
            <a:r>
              <a:rPr lang="en-US" sz="2000" dirty="0">
                <a:latin typeface="Times New Roman"/>
                <a:cs typeface="Times New Roman"/>
              </a:rPr>
              <a:t>associated 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an insulator</a:t>
            </a:r>
            <a:r>
              <a:rPr lang="en-US" sz="2000" dirty="0">
                <a:latin typeface="Times New Roman"/>
                <a:cs typeface="Times New Roman"/>
              </a:rPr>
              <a:t>.  As such, each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magnitude </a:t>
            </a:r>
            <a:r>
              <a:rPr lang="en-US" sz="2000" dirty="0">
                <a:latin typeface="Times New Roman"/>
                <a:cs typeface="Times New Roman"/>
              </a:rPr>
              <a:t>will be equal to         .  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fields</a:t>
            </a:r>
            <a:r>
              <a:rPr lang="en-US" sz="2000" dirty="0">
                <a:latin typeface="Times New Roman"/>
                <a:cs typeface="Times New Roman"/>
              </a:rPr>
              <a:t> will be in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opposite directions</a:t>
            </a:r>
            <a:r>
              <a:rPr lang="en-US" sz="2000" dirty="0">
                <a:latin typeface="Times New Roman"/>
                <a:cs typeface="Times New Roman"/>
              </a:rPr>
              <a:t>, though, they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add to zero</a:t>
            </a:r>
            <a:r>
              <a:rPr lang="en-US" sz="2000" dirty="0">
                <a:latin typeface="Times New Roman"/>
                <a:cs typeface="Times New Roman"/>
              </a:rPr>
              <a:t>.  The same will be true in region C.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594454" y="1127727"/>
            <a:ext cx="162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viewed from side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9997"/>
              </p:ext>
            </p:extLst>
          </p:nvPr>
        </p:nvGraphicFramePr>
        <p:xfrm>
          <a:off x="4686724" y="3471654"/>
          <a:ext cx="6619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0" name="Equation" r:id="rId3" imgW="393700" imgH="330200" progId="Equation.DSMT4">
                  <p:embed/>
                </p:oleObj>
              </mc:Choice>
              <mc:Fallback>
                <p:oleObj name="Equation" r:id="rId3" imgW="393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6724" y="3471654"/>
                        <a:ext cx="661987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634"/>
              </p:ext>
            </p:extLst>
          </p:nvPr>
        </p:nvGraphicFramePr>
        <p:xfrm>
          <a:off x="1398588" y="1690161"/>
          <a:ext cx="2349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1" name="Equation" r:id="rId5" imgW="139700" imgH="139700" progId="Equation.DSMT4">
                  <p:embed/>
                </p:oleObj>
              </mc:Choice>
              <mc:Fallback>
                <p:oleObj name="Equation" r:id="rId5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8588" y="1690161"/>
                        <a:ext cx="2349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00613"/>
              </p:ext>
            </p:extLst>
          </p:nvPr>
        </p:nvGraphicFramePr>
        <p:xfrm>
          <a:off x="7668764" y="204709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04709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97902"/>
              </p:ext>
            </p:extLst>
          </p:nvPr>
        </p:nvGraphicFramePr>
        <p:xfrm>
          <a:off x="7668764" y="221951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3"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21951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3002"/>
              </p:ext>
            </p:extLst>
          </p:nvPr>
        </p:nvGraphicFramePr>
        <p:xfrm>
          <a:off x="7668764" y="2391941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4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391941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43084"/>
              </p:ext>
            </p:extLst>
          </p:nvPr>
        </p:nvGraphicFramePr>
        <p:xfrm>
          <a:off x="7668764" y="2564365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5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564365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89391"/>
              </p:ext>
            </p:extLst>
          </p:nvPr>
        </p:nvGraphicFramePr>
        <p:xfrm>
          <a:off x="7668764" y="273678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6" name="Equation" r:id="rId12" imgW="139700" imgH="139700" progId="Equation.DSMT4">
                  <p:embed/>
                </p:oleObj>
              </mc:Choice>
              <mc:Fallback>
                <p:oleObj name="Equation" r:id="rId1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73678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14156"/>
              </p:ext>
            </p:extLst>
          </p:nvPr>
        </p:nvGraphicFramePr>
        <p:xfrm>
          <a:off x="7668764" y="2909212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7"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909212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34718"/>
              </p:ext>
            </p:extLst>
          </p:nvPr>
        </p:nvGraphicFramePr>
        <p:xfrm>
          <a:off x="7668764" y="3081636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8" name="Equation" r:id="rId14" imgW="139700" imgH="139700" progId="Equation.DSMT4">
                  <p:embed/>
                </p:oleObj>
              </mc:Choice>
              <mc:Fallback>
                <p:oleObj name="Equation" r:id="rId1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081636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09412"/>
              </p:ext>
            </p:extLst>
          </p:nvPr>
        </p:nvGraphicFramePr>
        <p:xfrm>
          <a:off x="7668764" y="3254059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19" name="Equation" r:id="rId15" imgW="139700" imgH="139700" progId="Equation.DSMT4">
                  <p:embed/>
                </p:oleObj>
              </mc:Choice>
              <mc:Fallback>
                <p:oleObj name="Equation" r:id="rId1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254059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352608"/>
              </p:ext>
            </p:extLst>
          </p:nvPr>
        </p:nvGraphicFramePr>
        <p:xfrm>
          <a:off x="7668764" y="3426483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0" name="Equation" r:id="rId16" imgW="139700" imgH="139700" progId="Equation.DSMT4">
                  <p:embed/>
                </p:oleObj>
              </mc:Choice>
              <mc:Fallback>
                <p:oleObj name="Equation" r:id="rId1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426483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30644"/>
              </p:ext>
            </p:extLst>
          </p:nvPr>
        </p:nvGraphicFramePr>
        <p:xfrm>
          <a:off x="7668764" y="3598906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1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598906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12640"/>
              </p:ext>
            </p:extLst>
          </p:nvPr>
        </p:nvGraphicFramePr>
        <p:xfrm>
          <a:off x="6800771" y="2974374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2" name="Equation" r:id="rId18" imgW="139700" imgH="101600" progId="Equation.DSMT4">
                  <p:embed/>
                </p:oleObj>
              </mc:Choice>
              <mc:Fallback>
                <p:oleObj name="Equation" r:id="rId1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2974374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65614"/>
              </p:ext>
            </p:extLst>
          </p:nvPr>
        </p:nvGraphicFramePr>
        <p:xfrm>
          <a:off x="6800771" y="314679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3" name="Equation" r:id="rId20" imgW="139700" imgH="101600" progId="Equation.DSMT4">
                  <p:embed/>
                </p:oleObj>
              </mc:Choice>
              <mc:Fallback>
                <p:oleObj name="Equation" r:id="rId2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14679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83984"/>
              </p:ext>
            </p:extLst>
          </p:nvPr>
        </p:nvGraphicFramePr>
        <p:xfrm>
          <a:off x="6800771" y="3319221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4" name="Equation" r:id="rId21" imgW="139700" imgH="101600" progId="Equation.DSMT4">
                  <p:embed/>
                </p:oleObj>
              </mc:Choice>
              <mc:Fallback>
                <p:oleObj name="Equation" r:id="rId2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319221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02323"/>
              </p:ext>
            </p:extLst>
          </p:nvPr>
        </p:nvGraphicFramePr>
        <p:xfrm>
          <a:off x="6800771" y="3491645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5" name="Equation" r:id="rId22" imgW="139700" imgH="101600" progId="Equation.DSMT4">
                  <p:embed/>
                </p:oleObj>
              </mc:Choice>
              <mc:Fallback>
                <p:oleObj name="Equation" r:id="rId22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491645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31595"/>
              </p:ext>
            </p:extLst>
          </p:nvPr>
        </p:nvGraphicFramePr>
        <p:xfrm>
          <a:off x="6800771" y="366406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6" name="Equation" r:id="rId23" imgW="139700" imgH="101600" progId="Equation.DSMT4">
                  <p:embed/>
                </p:oleObj>
              </mc:Choice>
              <mc:Fallback>
                <p:oleObj name="Equation" r:id="rId2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66406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169"/>
          <p:cNvSpPr/>
          <p:nvPr/>
        </p:nvSpPr>
        <p:spPr>
          <a:xfrm>
            <a:off x="6568821" y="3159233"/>
            <a:ext cx="686720" cy="2635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06374"/>
              </p:ext>
            </p:extLst>
          </p:nvPr>
        </p:nvGraphicFramePr>
        <p:xfrm>
          <a:off x="6244880" y="2947579"/>
          <a:ext cx="221476" cy="29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7" name="Equation" r:id="rId24" imgW="139700" imgH="190500" progId="Equation.DSMT4">
                  <p:embed/>
                </p:oleObj>
              </mc:Choice>
              <mc:Fallback>
                <p:oleObj name="Equation" r:id="rId24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880" y="2947579"/>
                        <a:ext cx="221476" cy="295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Rectangle 178"/>
          <p:cNvSpPr/>
          <p:nvPr/>
        </p:nvSpPr>
        <p:spPr>
          <a:xfrm>
            <a:off x="6546520" y="2495364"/>
            <a:ext cx="2471755" cy="272257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6179385" y="3291666"/>
            <a:ext cx="585630" cy="1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97333"/>
              </p:ext>
            </p:extLst>
          </p:nvPr>
        </p:nvGraphicFramePr>
        <p:xfrm>
          <a:off x="6800771" y="2974374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8" name="Equation" r:id="rId26" imgW="139700" imgH="101600" progId="Equation.DSMT4">
                  <p:embed/>
                </p:oleObj>
              </mc:Choice>
              <mc:Fallback>
                <p:oleObj name="Equation" r:id="rId2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2974374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81854"/>
              </p:ext>
            </p:extLst>
          </p:nvPr>
        </p:nvGraphicFramePr>
        <p:xfrm>
          <a:off x="6800771" y="314679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29" name="Equation" r:id="rId28" imgW="139700" imgH="101600" progId="Equation.DSMT4">
                  <p:embed/>
                </p:oleObj>
              </mc:Choice>
              <mc:Fallback>
                <p:oleObj name="Equation" r:id="rId2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14679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37442"/>
              </p:ext>
            </p:extLst>
          </p:nvPr>
        </p:nvGraphicFramePr>
        <p:xfrm>
          <a:off x="6800771" y="3319221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0" name="Equation" r:id="rId29" imgW="139700" imgH="101600" progId="Equation.DSMT4">
                  <p:embed/>
                </p:oleObj>
              </mc:Choice>
              <mc:Fallback>
                <p:oleObj name="Equation" r:id="rId2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319221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82231"/>
              </p:ext>
            </p:extLst>
          </p:nvPr>
        </p:nvGraphicFramePr>
        <p:xfrm>
          <a:off x="6800771" y="3491645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1" name="Equation" r:id="rId30" imgW="139700" imgH="101600" progId="Equation.DSMT4">
                  <p:embed/>
                </p:oleObj>
              </mc:Choice>
              <mc:Fallback>
                <p:oleObj name="Equation" r:id="rId3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491645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39685"/>
              </p:ext>
            </p:extLst>
          </p:nvPr>
        </p:nvGraphicFramePr>
        <p:xfrm>
          <a:off x="6800771" y="366406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2" name="Equation" r:id="rId31" imgW="139700" imgH="101600" progId="Equation.DSMT4">
                  <p:embed/>
                </p:oleObj>
              </mc:Choice>
              <mc:Fallback>
                <p:oleObj name="Equation" r:id="rId3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66406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69716"/>
              </p:ext>
            </p:extLst>
          </p:nvPr>
        </p:nvGraphicFramePr>
        <p:xfrm>
          <a:off x="7668764" y="204709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3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04709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39753"/>
              </p:ext>
            </p:extLst>
          </p:nvPr>
        </p:nvGraphicFramePr>
        <p:xfrm>
          <a:off x="7668764" y="221951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4" name="Equation" r:id="rId34" imgW="139700" imgH="139700" progId="Equation.DSMT4">
                  <p:embed/>
                </p:oleObj>
              </mc:Choice>
              <mc:Fallback>
                <p:oleObj name="Equation" r:id="rId3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21951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2213"/>
              </p:ext>
            </p:extLst>
          </p:nvPr>
        </p:nvGraphicFramePr>
        <p:xfrm>
          <a:off x="7668764" y="2391941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5" name="Equation" r:id="rId35" imgW="139700" imgH="139700" progId="Equation.DSMT4">
                  <p:embed/>
                </p:oleObj>
              </mc:Choice>
              <mc:Fallback>
                <p:oleObj name="Equation" r:id="rId3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391941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65114"/>
              </p:ext>
            </p:extLst>
          </p:nvPr>
        </p:nvGraphicFramePr>
        <p:xfrm>
          <a:off x="7668764" y="2564365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6" name="Equation" r:id="rId36" imgW="139700" imgH="139700" progId="Equation.DSMT4">
                  <p:embed/>
                </p:oleObj>
              </mc:Choice>
              <mc:Fallback>
                <p:oleObj name="Equation" r:id="rId3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564365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4403"/>
              </p:ext>
            </p:extLst>
          </p:nvPr>
        </p:nvGraphicFramePr>
        <p:xfrm>
          <a:off x="7668764" y="273678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7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73678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43849"/>
              </p:ext>
            </p:extLst>
          </p:nvPr>
        </p:nvGraphicFramePr>
        <p:xfrm>
          <a:off x="7668764" y="2909212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8" name="Equation" r:id="rId38" imgW="139700" imgH="139700" progId="Equation.DSMT4">
                  <p:embed/>
                </p:oleObj>
              </mc:Choice>
              <mc:Fallback>
                <p:oleObj name="Equation" r:id="rId3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2909212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12523"/>
              </p:ext>
            </p:extLst>
          </p:nvPr>
        </p:nvGraphicFramePr>
        <p:xfrm>
          <a:off x="7668764" y="3081636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39"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081636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41136"/>
              </p:ext>
            </p:extLst>
          </p:nvPr>
        </p:nvGraphicFramePr>
        <p:xfrm>
          <a:off x="7668764" y="3254059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0" name="Equation" r:id="rId40" imgW="139700" imgH="139700" progId="Equation.DSMT4">
                  <p:embed/>
                </p:oleObj>
              </mc:Choice>
              <mc:Fallback>
                <p:oleObj name="Equation" r:id="rId4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254059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1540"/>
              </p:ext>
            </p:extLst>
          </p:nvPr>
        </p:nvGraphicFramePr>
        <p:xfrm>
          <a:off x="7668764" y="3426483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1" name="Equation" r:id="rId41" imgW="139700" imgH="139700" progId="Equation.DSMT4">
                  <p:embed/>
                </p:oleObj>
              </mc:Choice>
              <mc:Fallback>
                <p:oleObj name="Equation" r:id="rId41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426483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43747"/>
              </p:ext>
            </p:extLst>
          </p:nvPr>
        </p:nvGraphicFramePr>
        <p:xfrm>
          <a:off x="7668764" y="3598906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2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764" y="3598906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73762"/>
              </p:ext>
            </p:extLst>
          </p:nvPr>
        </p:nvGraphicFramePr>
        <p:xfrm>
          <a:off x="6244880" y="2284680"/>
          <a:ext cx="221476" cy="29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3" name="Equation" r:id="rId43" imgW="139700" imgH="190500" progId="Equation.DSMT4">
                  <p:embed/>
                </p:oleObj>
              </mc:Choice>
              <mc:Fallback>
                <p:oleObj name="Equation" r:id="rId43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880" y="2284680"/>
                        <a:ext cx="221476" cy="295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1" name="Straight Arrow Connector 210"/>
          <p:cNvCxnSpPr/>
          <p:nvPr/>
        </p:nvCxnSpPr>
        <p:spPr>
          <a:xfrm flipH="1">
            <a:off x="6247861" y="2628524"/>
            <a:ext cx="585630" cy="10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00535"/>
              </p:ext>
            </p:extLst>
          </p:nvPr>
        </p:nvGraphicFramePr>
        <p:xfrm>
          <a:off x="6438017" y="1458361"/>
          <a:ext cx="261608" cy="23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4" name="Equation" r:id="rId45" imgW="165100" imgH="152400" progId="Equation.DSMT4">
                  <p:embed/>
                </p:oleObj>
              </mc:Choice>
              <mc:Fallback>
                <p:oleObj name="Equation" r:id="rId45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017" y="1458361"/>
                        <a:ext cx="261608" cy="23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64691"/>
              </p:ext>
            </p:extLst>
          </p:nvPr>
        </p:nvGraphicFramePr>
        <p:xfrm>
          <a:off x="7261165" y="1453351"/>
          <a:ext cx="221475" cy="2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5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165" y="1453351"/>
                        <a:ext cx="221475" cy="23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25702"/>
              </p:ext>
            </p:extLst>
          </p:nvPr>
        </p:nvGraphicFramePr>
        <p:xfrm>
          <a:off x="8010091" y="1452059"/>
          <a:ext cx="221475" cy="2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6" name="Equation" r:id="rId49" imgW="139700" imgH="152400" progId="Equation.DSMT4">
                  <p:embed/>
                </p:oleObj>
              </mc:Choice>
              <mc:Fallback>
                <p:oleObj name="Equation" r:id="rId49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091" y="1452059"/>
                        <a:ext cx="221475" cy="23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11810"/>
              </p:ext>
            </p:extLst>
          </p:nvPr>
        </p:nvGraphicFramePr>
        <p:xfrm>
          <a:off x="7106055" y="4764419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7" name="Equation" r:id="rId51" imgW="139700" imgH="101600" progId="Equation.DSMT4">
                  <p:embed/>
                </p:oleObj>
              </mc:Choice>
              <mc:Fallback>
                <p:oleObj name="Equation" r:id="rId5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4764419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31569"/>
              </p:ext>
            </p:extLst>
          </p:nvPr>
        </p:nvGraphicFramePr>
        <p:xfrm>
          <a:off x="7974048" y="4699257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8" name="Equation" r:id="rId52" imgW="139700" imgH="139700" progId="Equation.DSMT4">
                  <p:embed/>
                </p:oleObj>
              </mc:Choice>
              <mc:Fallback>
                <p:oleObj name="Equation" r:id="rId52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4699257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48080"/>
              </p:ext>
            </p:extLst>
          </p:nvPr>
        </p:nvGraphicFramePr>
        <p:xfrm>
          <a:off x="7974048" y="4871680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49" name="Equation" r:id="rId53" imgW="139700" imgH="139700" progId="Equation.DSMT4">
                  <p:embed/>
                </p:oleObj>
              </mc:Choice>
              <mc:Fallback>
                <p:oleObj name="Equation" r:id="rId5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4871680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94934"/>
              </p:ext>
            </p:extLst>
          </p:nvPr>
        </p:nvGraphicFramePr>
        <p:xfrm>
          <a:off x="7974048" y="504410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0" name="Equation" r:id="rId54" imgW="139700" imgH="139700" progId="Equation.DSMT4">
                  <p:embed/>
                </p:oleObj>
              </mc:Choice>
              <mc:Fallback>
                <p:oleObj name="Equation" r:id="rId5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04410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16331"/>
              </p:ext>
            </p:extLst>
          </p:nvPr>
        </p:nvGraphicFramePr>
        <p:xfrm>
          <a:off x="7974048" y="5216527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1" name="Equation" r:id="rId55" imgW="139700" imgH="139700" progId="Equation.DSMT4">
                  <p:embed/>
                </p:oleObj>
              </mc:Choice>
              <mc:Fallback>
                <p:oleObj name="Equation" r:id="rId5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216527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84685"/>
              </p:ext>
            </p:extLst>
          </p:nvPr>
        </p:nvGraphicFramePr>
        <p:xfrm>
          <a:off x="7974048" y="5388951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2" name="Equation" r:id="rId56" imgW="139700" imgH="139700" progId="Equation.DSMT4">
                  <p:embed/>
                </p:oleObj>
              </mc:Choice>
              <mc:Fallback>
                <p:oleObj name="Equation" r:id="rId5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388951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33495"/>
              </p:ext>
            </p:extLst>
          </p:nvPr>
        </p:nvGraphicFramePr>
        <p:xfrm>
          <a:off x="7974048" y="556137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3" name="Equation" r:id="rId57" imgW="139700" imgH="139700" progId="Equation.DSMT4">
                  <p:embed/>
                </p:oleObj>
              </mc:Choice>
              <mc:Fallback>
                <p:oleObj name="Equation" r:id="rId5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56137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55395"/>
              </p:ext>
            </p:extLst>
          </p:nvPr>
        </p:nvGraphicFramePr>
        <p:xfrm>
          <a:off x="7974048" y="573379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4" name="Equation" r:id="rId58" imgW="139700" imgH="139700" progId="Equation.DSMT4">
                  <p:embed/>
                </p:oleObj>
              </mc:Choice>
              <mc:Fallback>
                <p:oleObj name="Equation" r:id="rId5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73379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79160"/>
              </p:ext>
            </p:extLst>
          </p:nvPr>
        </p:nvGraphicFramePr>
        <p:xfrm>
          <a:off x="7974048" y="5906222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5" name="Equation" r:id="rId59" imgW="139700" imgH="139700" progId="Equation.DSMT4">
                  <p:embed/>
                </p:oleObj>
              </mc:Choice>
              <mc:Fallback>
                <p:oleObj name="Equation" r:id="rId5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906222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55343"/>
              </p:ext>
            </p:extLst>
          </p:nvPr>
        </p:nvGraphicFramePr>
        <p:xfrm>
          <a:off x="7106055" y="4936843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6" name="Equation" r:id="rId60" imgW="139700" imgH="101600" progId="Equation.DSMT4">
                  <p:embed/>
                </p:oleObj>
              </mc:Choice>
              <mc:Fallback>
                <p:oleObj name="Equation" r:id="rId6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4936843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56383"/>
              </p:ext>
            </p:extLst>
          </p:nvPr>
        </p:nvGraphicFramePr>
        <p:xfrm>
          <a:off x="7106055" y="5109266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7" name="Equation" r:id="rId61" imgW="139700" imgH="101600" progId="Equation.DSMT4">
                  <p:embed/>
                </p:oleObj>
              </mc:Choice>
              <mc:Fallback>
                <p:oleObj name="Equation" r:id="rId6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109266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09186"/>
              </p:ext>
            </p:extLst>
          </p:nvPr>
        </p:nvGraphicFramePr>
        <p:xfrm>
          <a:off x="7106055" y="5281690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8" name="Equation" r:id="rId62" imgW="139700" imgH="101600" progId="Equation.DSMT4">
                  <p:embed/>
                </p:oleObj>
              </mc:Choice>
              <mc:Fallback>
                <p:oleObj name="Equation" r:id="rId62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281690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17623"/>
              </p:ext>
            </p:extLst>
          </p:nvPr>
        </p:nvGraphicFramePr>
        <p:xfrm>
          <a:off x="7106055" y="5454113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59" name="Equation" r:id="rId63" imgW="139700" imgH="101600" progId="Equation.DSMT4">
                  <p:embed/>
                </p:oleObj>
              </mc:Choice>
              <mc:Fallback>
                <p:oleObj name="Equation" r:id="rId6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454113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44353"/>
              </p:ext>
            </p:extLst>
          </p:nvPr>
        </p:nvGraphicFramePr>
        <p:xfrm>
          <a:off x="7106055" y="5626537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0" name="Equation" r:id="rId64" imgW="139700" imgH="101600" progId="Equation.DSMT4">
                  <p:embed/>
                </p:oleObj>
              </mc:Choice>
              <mc:Fallback>
                <p:oleObj name="Equation" r:id="rId64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626537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621218"/>
              </p:ext>
            </p:extLst>
          </p:nvPr>
        </p:nvGraphicFramePr>
        <p:xfrm>
          <a:off x="7106055" y="5798960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1" name="Equation" r:id="rId65" imgW="139700" imgH="101600" progId="Equation.DSMT4">
                  <p:embed/>
                </p:oleObj>
              </mc:Choice>
              <mc:Fallback>
                <p:oleObj name="Equation" r:id="rId65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798960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05287"/>
              </p:ext>
            </p:extLst>
          </p:nvPr>
        </p:nvGraphicFramePr>
        <p:xfrm>
          <a:off x="7106055" y="5971384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2" name="Equation" r:id="rId66" imgW="139700" imgH="101600" progId="Equation.DSMT4">
                  <p:embed/>
                </p:oleObj>
              </mc:Choice>
              <mc:Fallback>
                <p:oleObj name="Equation" r:id="rId6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971384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39358"/>
              </p:ext>
            </p:extLst>
          </p:nvPr>
        </p:nvGraphicFramePr>
        <p:xfrm>
          <a:off x="7106055" y="4936843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3" name="Equation" r:id="rId67" imgW="139700" imgH="101600" progId="Equation.DSMT4">
                  <p:embed/>
                </p:oleObj>
              </mc:Choice>
              <mc:Fallback>
                <p:oleObj name="Equation" r:id="rId6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4936843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93066"/>
              </p:ext>
            </p:extLst>
          </p:nvPr>
        </p:nvGraphicFramePr>
        <p:xfrm>
          <a:off x="7106055" y="5109266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4" name="Equation" r:id="rId68" imgW="139700" imgH="101600" progId="Equation.DSMT4">
                  <p:embed/>
                </p:oleObj>
              </mc:Choice>
              <mc:Fallback>
                <p:oleObj name="Equation" r:id="rId6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109266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4732"/>
              </p:ext>
            </p:extLst>
          </p:nvPr>
        </p:nvGraphicFramePr>
        <p:xfrm>
          <a:off x="7106055" y="5281690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5" name="Equation" r:id="rId69" imgW="139700" imgH="101600" progId="Equation.DSMT4">
                  <p:embed/>
                </p:oleObj>
              </mc:Choice>
              <mc:Fallback>
                <p:oleObj name="Equation" r:id="rId6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281690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25898"/>
              </p:ext>
            </p:extLst>
          </p:nvPr>
        </p:nvGraphicFramePr>
        <p:xfrm>
          <a:off x="7106055" y="5454113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6" name="Equation" r:id="rId70" imgW="139700" imgH="101600" progId="Equation.DSMT4">
                  <p:embed/>
                </p:oleObj>
              </mc:Choice>
              <mc:Fallback>
                <p:oleObj name="Equation" r:id="rId7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454113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63663"/>
              </p:ext>
            </p:extLst>
          </p:nvPr>
        </p:nvGraphicFramePr>
        <p:xfrm>
          <a:off x="7106055" y="5626537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7" name="Equation" r:id="rId71" imgW="139700" imgH="101600" progId="Equation.DSMT4">
                  <p:embed/>
                </p:oleObj>
              </mc:Choice>
              <mc:Fallback>
                <p:oleObj name="Equation" r:id="rId7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626537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69809"/>
              </p:ext>
            </p:extLst>
          </p:nvPr>
        </p:nvGraphicFramePr>
        <p:xfrm>
          <a:off x="7106055" y="5798960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8" name="Equation" r:id="rId72" imgW="139700" imgH="101600" progId="Equation.DSMT4">
                  <p:embed/>
                </p:oleObj>
              </mc:Choice>
              <mc:Fallback>
                <p:oleObj name="Equation" r:id="rId72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798960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14053"/>
              </p:ext>
            </p:extLst>
          </p:nvPr>
        </p:nvGraphicFramePr>
        <p:xfrm>
          <a:off x="7106055" y="5971384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69" name="Equation" r:id="rId73" imgW="139700" imgH="101600" progId="Equation.DSMT4">
                  <p:embed/>
                </p:oleObj>
              </mc:Choice>
              <mc:Fallback>
                <p:oleObj name="Equation" r:id="rId7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55" y="5971384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28345"/>
              </p:ext>
            </p:extLst>
          </p:nvPr>
        </p:nvGraphicFramePr>
        <p:xfrm>
          <a:off x="7974048" y="4871680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0" name="Equation" r:id="rId74" imgW="139700" imgH="139700" progId="Equation.DSMT4">
                  <p:embed/>
                </p:oleObj>
              </mc:Choice>
              <mc:Fallback>
                <p:oleObj name="Equation" r:id="rId7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4871680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31765"/>
              </p:ext>
            </p:extLst>
          </p:nvPr>
        </p:nvGraphicFramePr>
        <p:xfrm>
          <a:off x="7974048" y="504410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1" name="Equation" r:id="rId75" imgW="139700" imgH="139700" progId="Equation.DSMT4">
                  <p:embed/>
                </p:oleObj>
              </mc:Choice>
              <mc:Fallback>
                <p:oleObj name="Equation" r:id="rId75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04410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77903"/>
              </p:ext>
            </p:extLst>
          </p:nvPr>
        </p:nvGraphicFramePr>
        <p:xfrm>
          <a:off x="7974048" y="5216527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2" name="Equation" r:id="rId76" imgW="139700" imgH="139700" progId="Equation.DSMT4">
                  <p:embed/>
                </p:oleObj>
              </mc:Choice>
              <mc:Fallback>
                <p:oleObj name="Equation" r:id="rId7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216527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36157"/>
              </p:ext>
            </p:extLst>
          </p:nvPr>
        </p:nvGraphicFramePr>
        <p:xfrm>
          <a:off x="7974048" y="5388951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3" name="Equation" r:id="rId77" imgW="139700" imgH="139700" progId="Equation.DSMT4">
                  <p:embed/>
                </p:oleObj>
              </mc:Choice>
              <mc:Fallback>
                <p:oleObj name="Equation" r:id="rId7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388951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71836"/>
              </p:ext>
            </p:extLst>
          </p:nvPr>
        </p:nvGraphicFramePr>
        <p:xfrm>
          <a:off x="7974048" y="5561374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4" name="Equation" r:id="rId78" imgW="139700" imgH="139700" progId="Equation.DSMT4">
                  <p:embed/>
                </p:oleObj>
              </mc:Choice>
              <mc:Fallback>
                <p:oleObj name="Equation" r:id="rId78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561374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9203"/>
              </p:ext>
            </p:extLst>
          </p:nvPr>
        </p:nvGraphicFramePr>
        <p:xfrm>
          <a:off x="7974048" y="5733798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5" name="Equation" r:id="rId79" imgW="139700" imgH="139700" progId="Equation.DSMT4">
                  <p:embed/>
                </p:oleObj>
              </mc:Choice>
              <mc:Fallback>
                <p:oleObj name="Equation" r:id="rId79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733798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4730"/>
              </p:ext>
            </p:extLst>
          </p:nvPr>
        </p:nvGraphicFramePr>
        <p:xfrm>
          <a:off x="7974048" y="5906222"/>
          <a:ext cx="243771" cy="2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6" name="Equation" r:id="rId80" imgW="139700" imgH="139700" progId="Equation.DSMT4">
                  <p:embed/>
                </p:oleObj>
              </mc:Choice>
              <mc:Fallback>
                <p:oleObj name="Equation" r:id="rId80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48" y="5906222"/>
                        <a:ext cx="243771" cy="23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874105" y="4764419"/>
            <a:ext cx="1508410" cy="924199"/>
            <a:chOff x="6874105" y="4764419"/>
            <a:chExt cx="1508410" cy="924199"/>
          </a:xfrm>
        </p:grpSpPr>
        <p:sp>
          <p:nvSpPr>
            <p:cNvPr id="249" name="Rectangle 248"/>
            <p:cNvSpPr/>
            <p:nvPr/>
          </p:nvSpPr>
          <p:spPr>
            <a:xfrm>
              <a:off x="6874105" y="5425019"/>
              <a:ext cx="686720" cy="2635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442651"/>
                </p:ext>
              </p:extLst>
            </p:nvPr>
          </p:nvGraphicFramePr>
          <p:xfrm>
            <a:off x="7535980" y="5213365"/>
            <a:ext cx="221476" cy="295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777" name="Equation" r:id="rId81" imgW="139700" imgH="190500" progId="Equation.DSMT4">
                    <p:embed/>
                  </p:oleObj>
                </mc:Choice>
                <mc:Fallback>
                  <p:oleObj name="Equation" r:id="rId81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980" y="5213365"/>
                          <a:ext cx="221476" cy="295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5" name="Rectangle 254"/>
            <p:cNvSpPr/>
            <p:nvPr/>
          </p:nvSpPr>
          <p:spPr>
            <a:xfrm>
              <a:off x="7787924" y="4955998"/>
              <a:ext cx="594591" cy="2635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Arrow Connector 258"/>
            <p:cNvCxnSpPr/>
            <p:nvPr/>
          </p:nvCxnSpPr>
          <p:spPr>
            <a:xfrm flipH="1">
              <a:off x="7370026" y="5558455"/>
              <a:ext cx="585630" cy="10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746913"/>
                </p:ext>
              </p:extLst>
            </p:nvPr>
          </p:nvGraphicFramePr>
          <p:xfrm>
            <a:off x="7533181" y="4764419"/>
            <a:ext cx="221476" cy="295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778" name="Equation" r:id="rId82" imgW="139700" imgH="190500" progId="Equation.DSMT4">
                    <p:embed/>
                  </p:oleObj>
                </mc:Choice>
                <mc:Fallback>
                  <p:oleObj name="Equation" r:id="rId82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3181" y="4764419"/>
                          <a:ext cx="221476" cy="295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0" name="Straight Arrow Connector 289"/>
            <p:cNvCxnSpPr/>
            <p:nvPr/>
          </p:nvCxnSpPr>
          <p:spPr>
            <a:xfrm flipH="1">
              <a:off x="7397337" y="5083992"/>
              <a:ext cx="585630" cy="10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48943"/>
              </p:ext>
            </p:extLst>
          </p:nvPr>
        </p:nvGraphicFramePr>
        <p:xfrm>
          <a:off x="6743301" y="4448047"/>
          <a:ext cx="261608" cy="23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79" name="Equation" r:id="rId83" imgW="165100" imgH="152400" progId="Equation.DSMT4">
                  <p:embed/>
                </p:oleObj>
              </mc:Choice>
              <mc:Fallback>
                <p:oleObj name="Equation" r:id="rId8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301" y="4448047"/>
                        <a:ext cx="261608" cy="23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91810"/>
              </p:ext>
            </p:extLst>
          </p:nvPr>
        </p:nvGraphicFramePr>
        <p:xfrm>
          <a:off x="7566449" y="4443037"/>
          <a:ext cx="221475" cy="2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80" name="Equation" r:id="rId84" imgW="139700" imgH="152400" progId="Equation.DSMT4">
                  <p:embed/>
                </p:oleObj>
              </mc:Choice>
              <mc:Fallback>
                <p:oleObj name="Equation" r:id="rId84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449" y="4443037"/>
                        <a:ext cx="221475" cy="23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2325"/>
              </p:ext>
            </p:extLst>
          </p:nvPr>
        </p:nvGraphicFramePr>
        <p:xfrm>
          <a:off x="8315375" y="4441745"/>
          <a:ext cx="221475" cy="2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81" name="Equation" r:id="rId85" imgW="139700" imgH="152400" progId="Equation.DSMT4">
                  <p:embed/>
                </p:oleObj>
              </mc:Choice>
              <mc:Fallback>
                <p:oleObj name="Equation" r:id="rId85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75" y="4441745"/>
                        <a:ext cx="221475" cy="23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TextBox 296"/>
          <p:cNvSpPr txBox="1"/>
          <p:nvPr/>
        </p:nvSpPr>
        <p:spPr>
          <a:xfrm>
            <a:off x="517290" y="4930576"/>
            <a:ext cx="592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Between the sheets </a:t>
            </a:r>
            <a:r>
              <a:rPr lang="en-US" sz="2000" dirty="0">
                <a:latin typeface="Times New Roman"/>
                <a:cs typeface="Times New Roman"/>
              </a:rPr>
              <a:t>in region B, the fields are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 the same direction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same magnitude</a:t>
            </a:r>
            <a:r>
              <a:rPr lang="en-US" sz="2000" dirty="0">
                <a:latin typeface="Times New Roman"/>
                <a:cs typeface="Times New Roman"/>
              </a:rPr>
              <a:t>, so we have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field of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46520" y="1694701"/>
            <a:ext cx="3644" cy="417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H="1">
            <a:off x="7372399" y="1694701"/>
            <a:ext cx="3644" cy="417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8128856" y="1694701"/>
            <a:ext cx="3644" cy="417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1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9390"/>
              </p:ext>
            </p:extLst>
          </p:nvPr>
        </p:nvGraphicFramePr>
        <p:xfrm>
          <a:off x="2480099" y="5690513"/>
          <a:ext cx="1685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82" name="Equation" r:id="rId86" imgW="1003300" imgH="393700" progId="Equation.DSMT4">
                  <p:embed/>
                </p:oleObj>
              </mc:Choice>
              <mc:Fallback>
                <p:oleObj name="Equation" r:id="rId86" imgW="1003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2480099" y="5690513"/>
                        <a:ext cx="1685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30117"/>
              </p:ext>
            </p:extLst>
          </p:nvPr>
        </p:nvGraphicFramePr>
        <p:xfrm>
          <a:off x="6800771" y="381646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83" name="Equation" r:id="rId88" imgW="139700" imgH="101600" progId="Equation.DSMT4">
                  <p:embed/>
                </p:oleObj>
              </mc:Choice>
              <mc:Fallback>
                <p:oleObj name="Equation" r:id="rId8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81646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42497"/>
              </p:ext>
            </p:extLst>
          </p:nvPr>
        </p:nvGraphicFramePr>
        <p:xfrm>
          <a:off x="6800771" y="3981568"/>
          <a:ext cx="244374" cy="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84" name="Equation" r:id="rId89" imgW="139700" imgH="101600" progId="Equation.DSMT4">
                  <p:embed/>
                </p:oleObj>
              </mc:Choice>
              <mc:Fallback>
                <p:oleObj name="Equation" r:id="rId8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71" y="3981568"/>
                        <a:ext cx="244374" cy="17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0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3"/>
            </p:par>
          </p:childTnLst>
        </p:cTn>
      </p:par>
    </p:tnLst>
    <p:bldLst>
      <p:bldP spid="325" grpId="0"/>
      <p:bldP spid="170" grpId="0" animBg="1"/>
      <p:bldP spid="179" grpId="0" animBg="1"/>
      <p:bldP spid="2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36.)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284045" y="848294"/>
            <a:ext cx="6421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13: </a:t>
            </a:r>
            <a:r>
              <a:rPr lang="en-US" sz="2000" dirty="0">
                <a:latin typeface="Times New Roman"/>
                <a:cs typeface="Times New Roman"/>
              </a:rPr>
              <a:t>Two infinite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conducting plates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equal but opposite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charge densities     </a:t>
            </a:r>
            <a:r>
              <a:rPr lang="en-US" sz="2000" dirty="0">
                <a:latin typeface="Times New Roman"/>
                <a:cs typeface="Times New Roman"/>
              </a:rPr>
              <a:t>on them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sit side by side</a:t>
            </a:r>
            <a:r>
              <a:rPr lang="en-US" sz="2000" dirty="0">
                <a:latin typeface="Times New Roman"/>
                <a:cs typeface="Times New Roman"/>
              </a:rPr>
              <a:t>.  What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intensity </a:t>
            </a:r>
            <a:r>
              <a:rPr lang="en-US" sz="2000" dirty="0">
                <a:latin typeface="Times New Roman"/>
                <a:cs typeface="Times New Roman"/>
              </a:rPr>
              <a:t>between the plates?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43837" y="579433"/>
            <a:ext cx="1592300" cy="3165331"/>
            <a:chOff x="6979286" y="668333"/>
            <a:chExt cx="1856851" cy="3691231"/>
          </a:xfrm>
        </p:grpSpPr>
        <p:grpSp>
          <p:nvGrpSpPr>
            <p:cNvPr id="3" name="Group 2"/>
            <p:cNvGrpSpPr/>
            <p:nvPr/>
          </p:nvGrpSpPr>
          <p:grpSpPr>
            <a:xfrm>
              <a:off x="6979286" y="668333"/>
              <a:ext cx="1856851" cy="3355475"/>
              <a:chOff x="6528069" y="1379025"/>
              <a:chExt cx="2352993" cy="4252043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6528069" y="1379025"/>
                <a:ext cx="1568662" cy="4192588"/>
                <a:chOff x="7312400" y="1438480"/>
                <a:chExt cx="1568662" cy="4192588"/>
              </a:xfrm>
            </p:grpSpPr>
            <p:sp>
              <p:nvSpPr>
                <p:cNvPr id="310" name="Freeform 30"/>
                <p:cNvSpPr>
                  <a:spLocks noChangeArrowheads="1"/>
                </p:cNvSpPr>
                <p:nvPr/>
              </p:nvSpPr>
              <p:spPr bwMode="auto">
                <a:xfrm>
                  <a:off x="7318725" y="1438480"/>
                  <a:ext cx="1233424" cy="4178883"/>
                </a:xfrm>
                <a:custGeom>
                  <a:avLst/>
                  <a:gdLst>
                    <a:gd name="T0" fmla="*/ 12946939 w 1143000"/>
                    <a:gd name="T1" fmla="*/ 0 h 3873500"/>
                    <a:gd name="T2" fmla="*/ 0 w 1143000"/>
                    <a:gd name="T3" fmla="*/ 11065657 h 3873500"/>
                    <a:gd name="T4" fmla="*/ 0 w 1143000"/>
                    <a:gd name="T5" fmla="*/ 43831495 h 3873500"/>
                    <a:gd name="T6" fmla="*/ 12946939 w 1143000"/>
                    <a:gd name="T7" fmla="*/ 32693984 h 3873500"/>
                    <a:gd name="T8" fmla="*/ 12946939 w 1143000"/>
                    <a:gd name="T9" fmla="*/ 0 h 3873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3000"/>
                    <a:gd name="T16" fmla="*/ 0 h 3873500"/>
                    <a:gd name="T17" fmla="*/ 1143000 w 1143000"/>
                    <a:gd name="T18" fmla="*/ 3873500 h 3873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3000" h="3873500">
                      <a:moveTo>
                        <a:pt x="1143000" y="0"/>
                      </a:moveTo>
                      <a:lnTo>
                        <a:pt x="0" y="977900"/>
                      </a:lnTo>
                      <a:lnTo>
                        <a:pt x="0" y="3873500"/>
                      </a:lnTo>
                      <a:lnTo>
                        <a:pt x="1143000" y="2889250"/>
                      </a:lnTo>
                      <a:lnTo>
                        <a:pt x="1143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31"/>
                <p:cNvSpPr>
                  <a:spLocks noChangeArrowheads="1"/>
                </p:cNvSpPr>
                <p:nvPr/>
              </p:nvSpPr>
              <p:spPr bwMode="auto">
                <a:xfrm>
                  <a:off x="7647638" y="1438480"/>
                  <a:ext cx="1233424" cy="4178883"/>
                </a:xfrm>
                <a:custGeom>
                  <a:avLst/>
                  <a:gdLst>
                    <a:gd name="T0" fmla="*/ 12946939 w 1143000"/>
                    <a:gd name="T1" fmla="*/ 0 h 3873500"/>
                    <a:gd name="T2" fmla="*/ 0 w 1143000"/>
                    <a:gd name="T3" fmla="*/ 11065657 h 3873500"/>
                    <a:gd name="T4" fmla="*/ 0 w 1143000"/>
                    <a:gd name="T5" fmla="*/ 43831495 h 3873500"/>
                    <a:gd name="T6" fmla="*/ 12946939 w 1143000"/>
                    <a:gd name="T7" fmla="*/ 32693984 h 3873500"/>
                    <a:gd name="T8" fmla="*/ 12946939 w 1143000"/>
                    <a:gd name="T9" fmla="*/ 0 h 3873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3000"/>
                    <a:gd name="T16" fmla="*/ 0 h 3873500"/>
                    <a:gd name="T17" fmla="*/ 1143000 w 1143000"/>
                    <a:gd name="T18" fmla="*/ 3873500 h 3873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3000" h="3873500">
                      <a:moveTo>
                        <a:pt x="1143000" y="0"/>
                      </a:moveTo>
                      <a:lnTo>
                        <a:pt x="0" y="977900"/>
                      </a:lnTo>
                      <a:lnTo>
                        <a:pt x="0" y="3873500"/>
                      </a:lnTo>
                      <a:lnTo>
                        <a:pt x="1143000" y="2889250"/>
                      </a:lnTo>
                      <a:lnTo>
                        <a:pt x="114300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36"/>
                <p:cNvSpPr>
                  <a:spLocks noChangeArrowheads="1"/>
                </p:cNvSpPr>
                <p:nvPr/>
              </p:nvSpPr>
              <p:spPr bwMode="auto">
                <a:xfrm>
                  <a:off x="7318725" y="2507448"/>
                  <a:ext cx="328913" cy="312362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37"/>
                <p:cNvSpPr>
                  <a:spLocks noChangeArrowheads="1"/>
                </p:cNvSpPr>
                <p:nvPr/>
              </p:nvSpPr>
              <p:spPr bwMode="auto">
                <a:xfrm>
                  <a:off x="7312400" y="1438480"/>
                  <a:ext cx="1568662" cy="1068968"/>
                </a:xfrm>
                <a:custGeom>
                  <a:avLst/>
                  <a:gdLst>
                    <a:gd name="T0" fmla="*/ 13001381 w 1454150"/>
                    <a:gd name="T1" fmla="*/ 0 h 990600"/>
                    <a:gd name="T2" fmla="*/ 16449267 w 1454150"/>
                    <a:gd name="T3" fmla="*/ 0 h 990600"/>
                    <a:gd name="T4" fmla="*/ 3519713 w 1454150"/>
                    <a:gd name="T5" fmla="*/ 11220682 h 990600"/>
                    <a:gd name="T6" fmla="*/ 0 w 1454150"/>
                    <a:gd name="T7" fmla="*/ 11148753 h 990600"/>
                    <a:gd name="T8" fmla="*/ 13001381 w 1454150"/>
                    <a:gd name="T9" fmla="*/ 0 h 990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4150"/>
                    <a:gd name="T16" fmla="*/ 0 h 990600"/>
                    <a:gd name="T17" fmla="*/ 1454150 w 1454150"/>
                    <a:gd name="T18" fmla="*/ 990600 h 990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4150" h="990600">
                      <a:moveTo>
                        <a:pt x="1149350" y="0"/>
                      </a:moveTo>
                      <a:lnTo>
                        <a:pt x="1454150" y="0"/>
                      </a:lnTo>
                      <a:lnTo>
                        <a:pt x="311150" y="990600"/>
                      </a:lnTo>
                      <a:lnTo>
                        <a:pt x="0" y="984250"/>
                      </a:lnTo>
                      <a:lnTo>
                        <a:pt x="114935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7312400" y="1438480"/>
                <a:ext cx="1568662" cy="4192588"/>
                <a:chOff x="7312400" y="1438480"/>
                <a:chExt cx="1568662" cy="4192588"/>
              </a:xfrm>
            </p:grpSpPr>
            <p:sp>
              <p:nvSpPr>
                <p:cNvPr id="26" name="Freeform 30"/>
                <p:cNvSpPr>
                  <a:spLocks noChangeArrowheads="1"/>
                </p:cNvSpPr>
                <p:nvPr/>
              </p:nvSpPr>
              <p:spPr bwMode="auto">
                <a:xfrm>
                  <a:off x="7318725" y="1438480"/>
                  <a:ext cx="1233424" cy="4178883"/>
                </a:xfrm>
                <a:custGeom>
                  <a:avLst/>
                  <a:gdLst>
                    <a:gd name="T0" fmla="*/ 12946939 w 1143000"/>
                    <a:gd name="T1" fmla="*/ 0 h 3873500"/>
                    <a:gd name="T2" fmla="*/ 0 w 1143000"/>
                    <a:gd name="T3" fmla="*/ 11065657 h 3873500"/>
                    <a:gd name="T4" fmla="*/ 0 w 1143000"/>
                    <a:gd name="T5" fmla="*/ 43831495 h 3873500"/>
                    <a:gd name="T6" fmla="*/ 12946939 w 1143000"/>
                    <a:gd name="T7" fmla="*/ 32693984 h 3873500"/>
                    <a:gd name="T8" fmla="*/ 12946939 w 1143000"/>
                    <a:gd name="T9" fmla="*/ 0 h 3873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3000"/>
                    <a:gd name="T16" fmla="*/ 0 h 3873500"/>
                    <a:gd name="T17" fmla="*/ 1143000 w 1143000"/>
                    <a:gd name="T18" fmla="*/ 3873500 h 3873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3000" h="3873500">
                      <a:moveTo>
                        <a:pt x="1143000" y="0"/>
                      </a:moveTo>
                      <a:lnTo>
                        <a:pt x="0" y="977900"/>
                      </a:lnTo>
                      <a:lnTo>
                        <a:pt x="0" y="3873500"/>
                      </a:lnTo>
                      <a:lnTo>
                        <a:pt x="1143000" y="2889250"/>
                      </a:lnTo>
                      <a:lnTo>
                        <a:pt x="1143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 noChangeArrowheads="1"/>
                </p:cNvSpPr>
                <p:nvPr/>
              </p:nvSpPr>
              <p:spPr bwMode="auto">
                <a:xfrm>
                  <a:off x="7647638" y="1438480"/>
                  <a:ext cx="1233424" cy="4178883"/>
                </a:xfrm>
                <a:custGeom>
                  <a:avLst/>
                  <a:gdLst>
                    <a:gd name="T0" fmla="*/ 12946939 w 1143000"/>
                    <a:gd name="T1" fmla="*/ 0 h 3873500"/>
                    <a:gd name="T2" fmla="*/ 0 w 1143000"/>
                    <a:gd name="T3" fmla="*/ 11065657 h 3873500"/>
                    <a:gd name="T4" fmla="*/ 0 w 1143000"/>
                    <a:gd name="T5" fmla="*/ 43831495 h 3873500"/>
                    <a:gd name="T6" fmla="*/ 12946939 w 1143000"/>
                    <a:gd name="T7" fmla="*/ 32693984 h 3873500"/>
                    <a:gd name="T8" fmla="*/ 12946939 w 1143000"/>
                    <a:gd name="T9" fmla="*/ 0 h 3873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3000"/>
                    <a:gd name="T16" fmla="*/ 0 h 3873500"/>
                    <a:gd name="T17" fmla="*/ 1143000 w 1143000"/>
                    <a:gd name="T18" fmla="*/ 3873500 h 3873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3000" h="3873500">
                      <a:moveTo>
                        <a:pt x="1143000" y="0"/>
                      </a:moveTo>
                      <a:lnTo>
                        <a:pt x="0" y="977900"/>
                      </a:lnTo>
                      <a:lnTo>
                        <a:pt x="0" y="3873500"/>
                      </a:lnTo>
                      <a:lnTo>
                        <a:pt x="1143000" y="2889250"/>
                      </a:lnTo>
                      <a:lnTo>
                        <a:pt x="114300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36"/>
                <p:cNvSpPr>
                  <a:spLocks noChangeArrowheads="1"/>
                </p:cNvSpPr>
                <p:nvPr/>
              </p:nvSpPr>
              <p:spPr bwMode="auto">
                <a:xfrm>
                  <a:off x="7318725" y="2507448"/>
                  <a:ext cx="328913" cy="312362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7"/>
                <p:cNvSpPr>
                  <a:spLocks noChangeArrowheads="1"/>
                </p:cNvSpPr>
                <p:nvPr/>
              </p:nvSpPr>
              <p:spPr bwMode="auto">
                <a:xfrm>
                  <a:off x="7312400" y="1438480"/>
                  <a:ext cx="1568662" cy="1068968"/>
                </a:xfrm>
                <a:custGeom>
                  <a:avLst/>
                  <a:gdLst>
                    <a:gd name="T0" fmla="*/ 13001381 w 1454150"/>
                    <a:gd name="T1" fmla="*/ 0 h 990600"/>
                    <a:gd name="T2" fmla="*/ 16449267 w 1454150"/>
                    <a:gd name="T3" fmla="*/ 0 h 990600"/>
                    <a:gd name="T4" fmla="*/ 3519713 w 1454150"/>
                    <a:gd name="T5" fmla="*/ 11220682 h 990600"/>
                    <a:gd name="T6" fmla="*/ 0 w 1454150"/>
                    <a:gd name="T7" fmla="*/ 11148753 h 990600"/>
                    <a:gd name="T8" fmla="*/ 13001381 w 1454150"/>
                    <a:gd name="T9" fmla="*/ 0 h 990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4150"/>
                    <a:gd name="T16" fmla="*/ 0 h 990600"/>
                    <a:gd name="T17" fmla="*/ 1454150 w 1454150"/>
                    <a:gd name="T18" fmla="*/ 990600 h 990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4150" h="990600">
                      <a:moveTo>
                        <a:pt x="1149350" y="0"/>
                      </a:moveTo>
                      <a:lnTo>
                        <a:pt x="1454150" y="0"/>
                      </a:lnTo>
                      <a:lnTo>
                        <a:pt x="311150" y="990600"/>
                      </a:lnTo>
                      <a:lnTo>
                        <a:pt x="0" y="984250"/>
                      </a:lnTo>
                      <a:lnTo>
                        <a:pt x="114935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3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751129"/>
                </p:ext>
              </p:extLst>
            </p:nvPr>
          </p:nvGraphicFramePr>
          <p:xfrm>
            <a:off x="7598236" y="4030158"/>
            <a:ext cx="338495" cy="329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65" name="Equation" r:id="rId3" imgW="139700" imgH="139700" progId="Equation.DSMT4">
                    <p:embed/>
                  </p:oleObj>
                </mc:Choice>
                <mc:Fallback>
                  <p:oleObj name="Equation" r:id="rId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8236" y="4030158"/>
                          <a:ext cx="338495" cy="329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505611"/>
                </p:ext>
              </p:extLst>
            </p:nvPr>
          </p:nvGraphicFramePr>
          <p:xfrm>
            <a:off x="7074768" y="4102101"/>
            <a:ext cx="3381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66" name="Equation" r:id="rId5" imgW="139700" imgH="101600" progId="Equation.DSMT4">
                    <p:embed/>
                  </p:oleObj>
                </mc:Choice>
                <mc:Fallback>
                  <p:oleObj name="Equation" r:id="rId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4768" y="4102101"/>
                          <a:ext cx="338138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066067"/>
                </p:ext>
              </p:extLst>
            </p:nvPr>
          </p:nvGraphicFramePr>
          <p:xfrm>
            <a:off x="8152631" y="2150558"/>
            <a:ext cx="338495" cy="329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67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2631" y="2150558"/>
                          <a:ext cx="338495" cy="329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577589"/>
                </p:ext>
              </p:extLst>
            </p:nvPr>
          </p:nvGraphicFramePr>
          <p:xfrm>
            <a:off x="7273895" y="2242128"/>
            <a:ext cx="3381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68" name="Equation" r:id="rId8" imgW="139700" imgH="101600" progId="Equation.DSMT4">
                    <p:embed/>
                  </p:oleObj>
                </mc:Choice>
                <mc:Fallback>
                  <p:oleObj name="Equation" r:id="rId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3895" y="2242128"/>
                          <a:ext cx="338138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578794" y="4013919"/>
            <a:ext cx="920331" cy="2420010"/>
            <a:chOff x="5232400" y="2952090"/>
            <a:chExt cx="1192362" cy="3135315"/>
          </a:xfrm>
        </p:grpSpPr>
        <p:sp>
          <p:nvSpPr>
            <p:cNvPr id="316" name="Rectangle 315"/>
            <p:cNvSpPr/>
            <p:nvPr/>
          </p:nvSpPr>
          <p:spPr>
            <a:xfrm>
              <a:off x="6098967" y="2952090"/>
              <a:ext cx="277962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649262"/>
                </p:ext>
              </p:extLst>
            </p:nvPr>
          </p:nvGraphicFramePr>
          <p:xfrm>
            <a:off x="6086267" y="4343401"/>
            <a:ext cx="338495" cy="329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69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6267" y="4343401"/>
                          <a:ext cx="338495" cy="329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" name="Rectangle 313"/>
            <p:cNvSpPr/>
            <p:nvPr/>
          </p:nvSpPr>
          <p:spPr>
            <a:xfrm>
              <a:off x="5245100" y="2952090"/>
              <a:ext cx="277962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311318"/>
                </p:ext>
              </p:extLst>
            </p:nvPr>
          </p:nvGraphicFramePr>
          <p:xfrm>
            <a:off x="5232400" y="4425950"/>
            <a:ext cx="3381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570" name="Equation" r:id="rId10" imgW="139700" imgH="101600" progId="Equation.DSMT4">
                    <p:embed/>
                  </p:oleObj>
                </mc:Choice>
                <mc:Fallback>
                  <p:oleObj name="Equation" r:id="rId1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400" y="4425950"/>
                          <a:ext cx="338138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5" name="TextBox 324"/>
          <p:cNvSpPr txBox="1"/>
          <p:nvPr/>
        </p:nvSpPr>
        <p:spPr>
          <a:xfrm>
            <a:off x="550745" y="1987067"/>
            <a:ext cx="639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Assuming the plates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very close together</a:t>
            </a:r>
            <a:r>
              <a:rPr lang="en-US" sz="2000" dirty="0">
                <a:latin typeface="Times New Roman"/>
                <a:cs typeface="Times New Roman"/>
              </a:rPr>
              <a:t> (in comparison to their plate area), we 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approximate them as infinite conducting sheets</a:t>
            </a:r>
            <a:r>
              <a:rPr lang="en-US" sz="2000" dirty="0">
                <a:latin typeface="Times New Roman"/>
                <a:cs typeface="Times New Roman"/>
              </a:rPr>
              <a:t>.  If we do that,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yields: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673869" y="3860030"/>
            <a:ext cx="86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from side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95583"/>
              </p:ext>
            </p:extLst>
          </p:nvPr>
        </p:nvGraphicFramePr>
        <p:xfrm>
          <a:off x="3379788" y="1402832"/>
          <a:ext cx="2349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7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79788" y="1402832"/>
                        <a:ext cx="2349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059495" y="4648275"/>
            <a:ext cx="315737" cy="2635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01836"/>
              </p:ext>
            </p:extLst>
          </p:nvPr>
        </p:nvGraphicFramePr>
        <p:xfrm>
          <a:off x="7884046" y="4352479"/>
          <a:ext cx="221476" cy="29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72" name="Equation" r:id="rId13" imgW="139700" imgH="190500" progId="Equation.DSMT4">
                  <p:embed/>
                </p:oleObj>
              </mc:Choice>
              <mc:Fallback>
                <p:oleObj name="Equation" r:id="rId13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046" y="4352479"/>
                        <a:ext cx="221476" cy="295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>
            <a:off x="7820174" y="4780075"/>
            <a:ext cx="4176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Parallel Plates and a Bit of Trickery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31145"/>
              </p:ext>
            </p:extLst>
          </p:nvPr>
        </p:nvGraphicFramePr>
        <p:xfrm>
          <a:off x="2281238" y="3144838"/>
          <a:ext cx="24241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73" name="Equation" r:id="rId15" imgW="1447800" imgH="1155700" progId="Equation.DSMT4">
                  <p:embed/>
                </p:oleObj>
              </mc:Choice>
              <mc:Fallback>
                <p:oleObj name="Equation" r:id="rId15" imgW="14478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81238" y="3144838"/>
                        <a:ext cx="2424112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50745" y="5138610"/>
            <a:ext cx="65358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But an intrepid observer </a:t>
            </a:r>
            <a:r>
              <a:rPr lang="en-US" sz="2000" dirty="0">
                <a:latin typeface="Times New Roman"/>
                <a:cs typeface="Times New Roman"/>
              </a:rPr>
              <a:t>will undoubtedly notice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THIS IS THE SAME FUNCTION we got for a 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SINGLE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infinite sheet </a:t>
            </a:r>
            <a:r>
              <a:rPr lang="en-US" sz="2000" dirty="0">
                <a:latin typeface="Times New Roman"/>
                <a:cs typeface="Times New Roman"/>
              </a:rPr>
              <a:t>. . . so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how can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lang="en-US" sz="2000" dirty="0">
                <a:latin typeface="Times New Roman"/>
                <a:cs typeface="Times New Roman"/>
              </a:rPr>
              <a:t>(‘cause there’s two sheets here!)?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558704" y="3937719"/>
            <a:ext cx="281084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218041" y="3937719"/>
            <a:ext cx="281084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8203934" y="6350913"/>
            <a:ext cx="281084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0800000">
            <a:off x="7548974" y="6357729"/>
            <a:ext cx="281084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9"/>
            </p:par>
          </p:childTnLst>
        </p:cTn>
      </p:par>
    </p:tnLst>
    <p:bldLst>
      <p:bldP spid="325" grpId="0"/>
      <p:bldP spid="36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373" y="426183"/>
            <a:ext cx="45959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let’s assume </a:t>
            </a:r>
            <a:r>
              <a:rPr lang="en-US" sz="2000" dirty="0">
                <a:latin typeface="Times New Roman"/>
                <a:cs typeface="Times New Roman"/>
              </a:rPr>
              <a:t>our hot object is actually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.  What can we do with that situation?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2160" y="648756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/>
              <a:t>.</a:t>
            </a:r>
            <a:r>
              <a:rPr lang="en-US" sz="1200" dirty="0"/>
              <a:t>)</a:t>
            </a:r>
          </a:p>
        </p:txBody>
      </p:sp>
      <p:sp>
        <p:nvSpPr>
          <p:cNvPr id="15" name="Freeform 14"/>
          <p:cNvSpPr/>
          <p:nvPr/>
        </p:nvSpPr>
        <p:spPr>
          <a:xfrm>
            <a:off x="5009028" y="24846"/>
            <a:ext cx="3470339" cy="2703537"/>
          </a:xfrm>
          <a:custGeom>
            <a:avLst/>
            <a:gdLst>
              <a:gd name="connsiteX0" fmla="*/ 514350 w 2605617"/>
              <a:gd name="connsiteY0" fmla="*/ 889000 h 2029883"/>
              <a:gd name="connsiteX1" fmla="*/ 958850 w 2605617"/>
              <a:gd name="connsiteY1" fmla="*/ 673100 h 2029883"/>
              <a:gd name="connsiteX2" fmla="*/ 1200150 w 2605617"/>
              <a:gd name="connsiteY2" fmla="*/ 292100 h 2029883"/>
              <a:gd name="connsiteX3" fmla="*/ 1454150 w 2605617"/>
              <a:gd name="connsiteY3" fmla="*/ 76200 h 2029883"/>
              <a:gd name="connsiteX4" fmla="*/ 1974850 w 2605617"/>
              <a:gd name="connsiteY4" fmla="*/ 63500 h 2029883"/>
              <a:gd name="connsiteX5" fmla="*/ 2381250 w 2605617"/>
              <a:gd name="connsiteY5" fmla="*/ 457200 h 2029883"/>
              <a:gd name="connsiteX6" fmla="*/ 2571750 w 2605617"/>
              <a:gd name="connsiteY6" fmla="*/ 1168400 h 2029883"/>
              <a:gd name="connsiteX7" fmla="*/ 2584450 w 2605617"/>
              <a:gd name="connsiteY7" fmla="*/ 1765300 h 2029883"/>
              <a:gd name="connsiteX8" fmla="*/ 2470150 w 2605617"/>
              <a:gd name="connsiteY8" fmla="*/ 1981200 h 2029883"/>
              <a:gd name="connsiteX9" fmla="*/ 2152650 w 2605617"/>
              <a:gd name="connsiteY9" fmla="*/ 1981200 h 2029883"/>
              <a:gd name="connsiteX10" fmla="*/ 1670050 w 2605617"/>
              <a:gd name="connsiteY10" fmla="*/ 1689100 h 2029883"/>
              <a:gd name="connsiteX11" fmla="*/ 1136650 w 2605617"/>
              <a:gd name="connsiteY11" fmla="*/ 1524000 h 2029883"/>
              <a:gd name="connsiteX12" fmla="*/ 552450 w 2605617"/>
              <a:gd name="connsiteY12" fmla="*/ 1536700 h 2029883"/>
              <a:gd name="connsiteX13" fmla="*/ 69850 w 2605617"/>
              <a:gd name="connsiteY13" fmla="*/ 1409700 h 2029883"/>
              <a:gd name="connsiteX14" fmla="*/ 133350 w 2605617"/>
              <a:gd name="connsiteY14" fmla="*/ 1079500 h 2029883"/>
              <a:gd name="connsiteX15" fmla="*/ 514350 w 2605617"/>
              <a:gd name="connsiteY15" fmla="*/ 889000 h 20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5617" h="2029883">
                <a:moveTo>
                  <a:pt x="514350" y="889000"/>
                </a:moveTo>
                <a:cubicBezTo>
                  <a:pt x="651933" y="821267"/>
                  <a:pt x="844550" y="772583"/>
                  <a:pt x="958850" y="673100"/>
                </a:cubicBezTo>
                <a:cubicBezTo>
                  <a:pt x="1073150" y="573617"/>
                  <a:pt x="1117600" y="391583"/>
                  <a:pt x="1200150" y="292100"/>
                </a:cubicBezTo>
                <a:cubicBezTo>
                  <a:pt x="1282700" y="192617"/>
                  <a:pt x="1325033" y="114300"/>
                  <a:pt x="1454150" y="76200"/>
                </a:cubicBezTo>
                <a:cubicBezTo>
                  <a:pt x="1583267" y="38100"/>
                  <a:pt x="1820333" y="0"/>
                  <a:pt x="1974850" y="63500"/>
                </a:cubicBezTo>
                <a:cubicBezTo>
                  <a:pt x="2129367" y="127000"/>
                  <a:pt x="2281767" y="273050"/>
                  <a:pt x="2381250" y="457200"/>
                </a:cubicBezTo>
                <a:cubicBezTo>
                  <a:pt x="2480733" y="641350"/>
                  <a:pt x="2537883" y="950383"/>
                  <a:pt x="2571750" y="1168400"/>
                </a:cubicBezTo>
                <a:cubicBezTo>
                  <a:pt x="2605617" y="1386417"/>
                  <a:pt x="2601383" y="1629833"/>
                  <a:pt x="2584450" y="1765300"/>
                </a:cubicBezTo>
                <a:cubicBezTo>
                  <a:pt x="2567517" y="1900767"/>
                  <a:pt x="2542117" y="1945217"/>
                  <a:pt x="2470150" y="1981200"/>
                </a:cubicBezTo>
                <a:cubicBezTo>
                  <a:pt x="2398183" y="2017183"/>
                  <a:pt x="2286000" y="2029883"/>
                  <a:pt x="2152650" y="1981200"/>
                </a:cubicBezTo>
                <a:cubicBezTo>
                  <a:pt x="2019300" y="1932517"/>
                  <a:pt x="1839383" y="1765300"/>
                  <a:pt x="1670050" y="1689100"/>
                </a:cubicBezTo>
                <a:cubicBezTo>
                  <a:pt x="1500717" y="1612900"/>
                  <a:pt x="1322917" y="1549400"/>
                  <a:pt x="1136650" y="1524000"/>
                </a:cubicBezTo>
                <a:cubicBezTo>
                  <a:pt x="950383" y="1498600"/>
                  <a:pt x="730250" y="1555750"/>
                  <a:pt x="552450" y="1536700"/>
                </a:cubicBezTo>
                <a:cubicBezTo>
                  <a:pt x="374650" y="1517650"/>
                  <a:pt x="139700" y="1485900"/>
                  <a:pt x="69850" y="1409700"/>
                </a:cubicBezTo>
                <a:cubicBezTo>
                  <a:pt x="0" y="1333500"/>
                  <a:pt x="59267" y="1166283"/>
                  <a:pt x="133350" y="1079500"/>
                </a:cubicBezTo>
                <a:cubicBezTo>
                  <a:pt x="207433" y="992717"/>
                  <a:pt x="376767" y="956733"/>
                  <a:pt x="514350" y="889000"/>
                </a:cubicBez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897051" y="1597916"/>
            <a:ext cx="270636" cy="236806"/>
          </a:xfrm>
          <a:prstGeom prst="cub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40832" y="1507704"/>
            <a:ext cx="1592799" cy="23821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>
          <a:xfrm>
            <a:off x="6940550" y="1392767"/>
            <a:ext cx="285750" cy="393700"/>
            <a:chOff x="7105650" y="1367367"/>
            <a:chExt cx="285750" cy="393700"/>
          </a:xfrm>
        </p:grpSpPr>
        <p:sp>
          <p:nvSpPr>
            <p:cNvPr id="26" name="Freeform 25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7070725" y="1628775"/>
            <a:ext cx="544399" cy="23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7070725" y="174591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87" name="Equation" r:id="rId3" imgW="228600" imgH="190500" progId="Equation.DSMT4">
                  <p:embed/>
                </p:oleObj>
              </mc:Choice>
              <mc:Fallback>
                <p:oleObj name="Equation" r:id="rId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174591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7312025" y="1136650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88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1136650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93947"/>
              </p:ext>
            </p:extLst>
          </p:nvPr>
        </p:nvGraphicFramePr>
        <p:xfrm>
          <a:off x="5654675" y="1357313"/>
          <a:ext cx="2317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89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357313"/>
                        <a:ext cx="2317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7373" y="1685178"/>
            <a:ext cx="46853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Gauss made the </a:t>
            </a:r>
            <a:r>
              <a:rPr lang="en-US" sz="2000" dirty="0">
                <a:latin typeface="Times New Roman"/>
                <a:cs typeface="Times New Roman"/>
              </a:rPr>
              <a:t>simple but powerful observation that there would be an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the closed surface</a:t>
            </a:r>
            <a:r>
              <a:rPr lang="en-US" sz="2000" dirty="0">
                <a:latin typeface="Times New Roman"/>
                <a:cs typeface="Times New Roman"/>
              </a:rPr>
              <a:t>, called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373" y="2713878"/>
            <a:ext cx="853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as long as there was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charge enclosed inside the surface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233" y="3196478"/>
            <a:ext cx="8881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What’s more, </a:t>
            </a:r>
            <a:r>
              <a:rPr lang="en-US" sz="2000" dirty="0">
                <a:latin typeface="Times New Roman"/>
                <a:cs typeface="Times New Roman"/>
              </a:rPr>
              <a:t>he surmised that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amount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of flux </a:t>
            </a:r>
            <a:r>
              <a:rPr lang="en-US" sz="2000" dirty="0">
                <a:latin typeface="Times New Roman"/>
                <a:cs typeface="Times New Roman"/>
              </a:rPr>
              <a:t>would have to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proportional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amount of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enclosed </a:t>
            </a:r>
            <a:r>
              <a:rPr lang="en-US" sz="2000" dirty="0">
                <a:latin typeface="Times New Roman"/>
                <a:cs typeface="Times New Roman"/>
              </a:rPr>
              <a:t>inside the Gaussian surface.  In other words, mathematically: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46633"/>
              </p:ext>
            </p:extLst>
          </p:nvPr>
        </p:nvGraphicFramePr>
        <p:xfrm>
          <a:off x="2311794" y="4174041"/>
          <a:ext cx="372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90" name="Equation" r:id="rId9" imgW="2247900" imgH="292100" progId="Equation.DSMT4">
                  <p:embed/>
                </p:oleObj>
              </mc:Choice>
              <mc:Fallback>
                <p:oleObj name="Equation" r:id="rId9" imgW="2247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794" y="4174041"/>
                        <a:ext cx="372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7373" y="4701091"/>
            <a:ext cx="6626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proportionality constant </a:t>
            </a:r>
            <a:r>
              <a:rPr lang="en-US" sz="2000" dirty="0">
                <a:latin typeface="Times New Roman"/>
                <a:cs typeface="Times New Roman"/>
              </a:rPr>
              <a:t>that made the relationship into an equality was the inverse of our old friend,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permittivity of free space </a:t>
            </a:r>
            <a:r>
              <a:rPr lang="en-US" sz="2000" dirty="0">
                <a:latin typeface="Times New Roman"/>
                <a:cs typeface="Times New Roman"/>
              </a:rPr>
              <a:t>(i.e.,       ), so Gauss’s Law is written as: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53927"/>
              </p:ext>
            </p:extLst>
          </p:nvPr>
        </p:nvGraphicFramePr>
        <p:xfrm>
          <a:off x="1829410" y="5272088"/>
          <a:ext cx="5064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91" name="Equation" r:id="rId11" imgW="304800" imgH="330200" progId="Equation.DSMT4">
                  <p:embed/>
                </p:oleObj>
              </mc:Choice>
              <mc:Fallback>
                <p:oleObj name="Equation" r:id="rId11" imgW="304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410" y="5272088"/>
                        <a:ext cx="5064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43"/>
              </p:ext>
            </p:extLst>
          </p:nvPr>
        </p:nvGraphicFramePr>
        <p:xfrm>
          <a:off x="6963833" y="5023305"/>
          <a:ext cx="2009245" cy="80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92" name="Equation" r:id="rId13" imgW="1092200" imgH="431800" progId="Equation.DSMT4">
                  <p:embed/>
                </p:oleObj>
              </mc:Choice>
              <mc:Fallback>
                <p:oleObj name="Equation" r:id="rId13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33" y="5023305"/>
                        <a:ext cx="2009245" cy="801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7373" y="6087458"/>
            <a:ext cx="888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(Tiny note: </a:t>
            </a:r>
            <a:r>
              <a:rPr lang="en-US" sz="2000" dirty="0">
                <a:latin typeface="Times New Roman"/>
                <a:cs typeface="Times New Roman"/>
              </a:rPr>
              <a:t>Some books use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as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surface area vector</a:t>
            </a:r>
            <a:r>
              <a:rPr lang="en-US" sz="2000" dirty="0">
                <a:latin typeface="Times New Roman"/>
                <a:cs typeface="Times New Roman"/>
              </a:rPr>
              <a:t>, so                            .)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88017"/>
              </p:ext>
            </p:extLst>
          </p:nvPr>
        </p:nvGraphicFramePr>
        <p:xfrm>
          <a:off x="6501191" y="5975350"/>
          <a:ext cx="1795074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493" name="Equation" r:id="rId15" imgW="1066800" imgH="431800" progId="Equation.DSMT4">
                  <p:embed/>
                </p:oleObj>
              </mc:Choice>
              <mc:Fallback>
                <p:oleObj name="Equation" r:id="rId15" imgW="1066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191" y="5975350"/>
                        <a:ext cx="1795074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5649" y="125489"/>
            <a:ext cx="140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Gaussian surface</a:t>
            </a:r>
          </a:p>
        </p:txBody>
      </p:sp>
    </p:spTree>
    <p:extLst>
      <p:ext uri="{BB962C8B-B14F-4D97-AF65-F5344CB8AC3E}">
        <p14:creationId xmlns:p14="http://schemas.microsoft.com/office/powerpoint/2010/main" val="11246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4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37.)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436445" y="565338"/>
            <a:ext cx="4999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trickiness is, </a:t>
            </a:r>
            <a:r>
              <a:rPr lang="en-US" sz="2000" dirty="0">
                <a:latin typeface="Times New Roman"/>
                <a:cs typeface="Times New Roman"/>
              </a:rPr>
              <a:t>again, in the definition of     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6445" y="5168851"/>
            <a:ext cx="653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other words,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will still worked, but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density function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will be altered </a:t>
            </a:r>
            <a:r>
              <a:rPr lang="en-US" sz="2000" dirty="0">
                <a:latin typeface="Times New Roman"/>
                <a:cs typeface="Times New Roman"/>
              </a:rPr>
              <a:t>from the original situation.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74343"/>
              </p:ext>
            </p:extLst>
          </p:nvPr>
        </p:nvGraphicFramePr>
        <p:xfrm>
          <a:off x="4954588" y="685530"/>
          <a:ext cx="2349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48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588" y="685530"/>
                        <a:ext cx="2349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5829"/>
              </p:ext>
            </p:extLst>
          </p:nvPr>
        </p:nvGraphicFramePr>
        <p:xfrm>
          <a:off x="7947846" y="3072146"/>
          <a:ext cx="301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49" name="Equation" r:id="rId5" imgW="177800" imgH="203200" progId="Equation.DSMT4">
                  <p:embed/>
                </p:oleObj>
              </mc:Choice>
              <mc:Fallback>
                <p:oleObj name="Equation" r:id="rId5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846" y="3072146"/>
                        <a:ext cx="3016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436445" y="1250254"/>
            <a:ext cx="6283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If you start </a:t>
            </a:r>
            <a:r>
              <a:rPr lang="en-US" sz="2000" dirty="0">
                <a:latin typeface="Times New Roman"/>
                <a:cs typeface="Times New Roman"/>
              </a:rPr>
              <a:t>with a sheet that has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 density     </a:t>
            </a:r>
            <a:r>
              <a:rPr lang="en-US" sz="2000" dirty="0">
                <a:latin typeface="Times New Roman"/>
                <a:cs typeface="Times New Roman"/>
              </a:rPr>
              <a:t>on it,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bring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similar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but oppositely charged plate in</a:t>
            </a:r>
            <a:r>
              <a:rPr lang="en-US" sz="2000" dirty="0">
                <a:latin typeface="Times New Roman"/>
                <a:cs typeface="Times New Roman"/>
              </a:rPr>
              <a:t> parallel to it, what’s going to happen to the original plate?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001813"/>
              </p:ext>
            </p:extLst>
          </p:nvPr>
        </p:nvGraphicFramePr>
        <p:xfrm>
          <a:off x="5437188" y="1320800"/>
          <a:ext cx="3000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50" name="Equation" r:id="rId7" imgW="177800" imgH="203200" progId="Equation.DSMT4">
                  <p:embed/>
                </p:oleObj>
              </mc:Choice>
              <mc:Fallback>
                <p:oleObj name="Equation" r:id="rId7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7188" y="1320800"/>
                        <a:ext cx="30003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436445" y="2415256"/>
            <a:ext cx="6283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Electrons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original plate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migrate away from the negative charge </a:t>
            </a:r>
            <a:r>
              <a:rPr lang="en-US" sz="2000" dirty="0">
                <a:latin typeface="Times New Roman"/>
                <a:cs typeface="Times New Roman"/>
              </a:rPr>
              <a:t>on the encroaching plate,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leaving the original plate’s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inside surface MORE ELECTRICALLY POSITIVE </a:t>
            </a:r>
            <a:r>
              <a:rPr lang="en-US" sz="2000" dirty="0">
                <a:latin typeface="Times New Roman"/>
                <a:cs typeface="Times New Roman"/>
              </a:rPr>
              <a:t>than it had been (and as that happens,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more negative charge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drawn</a:t>
            </a:r>
            <a:r>
              <a:rPr lang="en-US" sz="2000" dirty="0">
                <a:latin typeface="Times New Roman"/>
                <a:cs typeface="Times New Roman"/>
              </a:rPr>
              <a:t> to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surface of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encroaching plate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keeping the charge distributions equal and opposite</a:t>
            </a:r>
            <a:r>
              <a:rPr lang="en-US" sz="2000" dirty="0">
                <a:latin typeface="Times New Roman"/>
                <a:cs typeface="Times New Roman"/>
              </a:rPr>
              <a:t>).  In other words, it’s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plate charge density </a:t>
            </a:r>
            <a:r>
              <a:rPr lang="en-US" sz="2000" dirty="0">
                <a:latin typeface="Times New Roman"/>
                <a:cs typeface="Times New Roman"/>
              </a:rPr>
              <a:t>will have changed to a new value     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86451" y="331063"/>
            <a:ext cx="632591" cy="2857438"/>
            <a:chOff x="8086451" y="331063"/>
            <a:chExt cx="632591" cy="2857438"/>
          </a:xfrm>
        </p:grpSpPr>
        <p:sp>
          <p:nvSpPr>
            <p:cNvPr id="43" name="Rectangle 42"/>
            <p:cNvSpPr/>
            <p:nvPr/>
          </p:nvSpPr>
          <p:spPr>
            <a:xfrm>
              <a:off x="8226013" y="331063"/>
              <a:ext cx="335658" cy="28574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539416" y="449818"/>
              <a:ext cx="179626" cy="2622328"/>
              <a:chOff x="8149111" y="548171"/>
              <a:chExt cx="197094" cy="2877341"/>
            </a:xfrm>
          </p:grpSpPr>
          <p:graphicFrame>
            <p:nvGraphicFramePr>
              <p:cNvPr id="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1814954"/>
                  </p:ext>
                </p:extLst>
              </p:nvPr>
            </p:nvGraphicFramePr>
            <p:xfrm>
              <a:off x="8149111" y="548171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1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548171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7602824"/>
                  </p:ext>
                </p:extLst>
              </p:nvPr>
            </p:nvGraphicFramePr>
            <p:xfrm>
              <a:off x="8149111" y="883698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2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883698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8997553"/>
                  </p:ext>
                </p:extLst>
              </p:nvPr>
            </p:nvGraphicFramePr>
            <p:xfrm>
              <a:off x="8149111" y="1219225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3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219225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406385"/>
                  </p:ext>
                </p:extLst>
              </p:nvPr>
            </p:nvGraphicFramePr>
            <p:xfrm>
              <a:off x="8149111" y="1554752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4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554752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2170381"/>
                  </p:ext>
                </p:extLst>
              </p:nvPr>
            </p:nvGraphicFramePr>
            <p:xfrm>
              <a:off x="8149111" y="1890279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5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890279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8871469"/>
                  </p:ext>
                </p:extLst>
              </p:nvPr>
            </p:nvGraphicFramePr>
            <p:xfrm>
              <a:off x="8149111" y="2225806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6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225806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6843017"/>
                  </p:ext>
                </p:extLst>
              </p:nvPr>
            </p:nvGraphicFramePr>
            <p:xfrm>
              <a:off x="8149111" y="2561333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7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561333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3447625"/>
                  </p:ext>
                </p:extLst>
              </p:nvPr>
            </p:nvGraphicFramePr>
            <p:xfrm>
              <a:off x="8149111" y="2896860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8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896860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07224"/>
                  </p:ext>
                </p:extLst>
              </p:nvPr>
            </p:nvGraphicFramePr>
            <p:xfrm>
              <a:off x="8149111" y="3232387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59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3232387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6" name="Group 125"/>
            <p:cNvGrpSpPr/>
            <p:nvPr/>
          </p:nvGrpSpPr>
          <p:grpSpPr>
            <a:xfrm>
              <a:off x="8086451" y="443649"/>
              <a:ext cx="179626" cy="2622328"/>
              <a:chOff x="8149111" y="548171"/>
              <a:chExt cx="197094" cy="2877341"/>
            </a:xfrm>
          </p:grpSpPr>
          <p:graphicFrame>
            <p:nvGraphicFramePr>
              <p:cNvPr id="12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1814954"/>
                  </p:ext>
                </p:extLst>
              </p:nvPr>
            </p:nvGraphicFramePr>
            <p:xfrm>
              <a:off x="8149111" y="548171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0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548171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7602824"/>
                  </p:ext>
                </p:extLst>
              </p:nvPr>
            </p:nvGraphicFramePr>
            <p:xfrm>
              <a:off x="8149111" y="883698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1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883698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8997553"/>
                  </p:ext>
                </p:extLst>
              </p:nvPr>
            </p:nvGraphicFramePr>
            <p:xfrm>
              <a:off x="8149111" y="1219225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2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219225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406385"/>
                  </p:ext>
                </p:extLst>
              </p:nvPr>
            </p:nvGraphicFramePr>
            <p:xfrm>
              <a:off x="8149111" y="1554752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3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554752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2170381"/>
                  </p:ext>
                </p:extLst>
              </p:nvPr>
            </p:nvGraphicFramePr>
            <p:xfrm>
              <a:off x="8149111" y="1890279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4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1890279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8871469"/>
                  </p:ext>
                </p:extLst>
              </p:nvPr>
            </p:nvGraphicFramePr>
            <p:xfrm>
              <a:off x="8149111" y="2225806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5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225806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6843017"/>
                  </p:ext>
                </p:extLst>
              </p:nvPr>
            </p:nvGraphicFramePr>
            <p:xfrm>
              <a:off x="8149111" y="2561333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6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561333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3447625"/>
                  </p:ext>
                </p:extLst>
              </p:nvPr>
            </p:nvGraphicFramePr>
            <p:xfrm>
              <a:off x="8149111" y="2896860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7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2896860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07224"/>
                  </p:ext>
                </p:extLst>
              </p:nvPr>
            </p:nvGraphicFramePr>
            <p:xfrm>
              <a:off x="8149111" y="3232387"/>
              <a:ext cx="197094" cy="19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8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111" y="3232387"/>
                            <a:ext cx="197094" cy="19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9"/>
          <p:cNvGrpSpPr/>
          <p:nvPr/>
        </p:nvGrpSpPr>
        <p:grpSpPr>
          <a:xfrm>
            <a:off x="7086600" y="331063"/>
            <a:ext cx="642381" cy="2857438"/>
            <a:chOff x="7086600" y="331063"/>
            <a:chExt cx="642381" cy="2857438"/>
          </a:xfrm>
        </p:grpSpPr>
        <p:sp>
          <p:nvSpPr>
            <p:cNvPr id="137" name="Rectangle 136"/>
            <p:cNvSpPr/>
            <p:nvPr/>
          </p:nvSpPr>
          <p:spPr>
            <a:xfrm>
              <a:off x="7231280" y="331063"/>
              <a:ext cx="335658" cy="28574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549577" y="490892"/>
              <a:ext cx="179404" cy="2560961"/>
              <a:chOff x="8010525" y="593240"/>
              <a:chExt cx="196850" cy="2810007"/>
            </a:xfrm>
          </p:grpSpPr>
          <p:graphicFrame>
            <p:nvGraphicFramePr>
              <p:cNvPr id="1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45652"/>
                  </p:ext>
                </p:extLst>
              </p:nvPr>
            </p:nvGraphicFramePr>
            <p:xfrm>
              <a:off x="8010525" y="59324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69" name="Equation" r:id="rId28" imgW="139700" imgH="101600" progId="Equation.DSMT4">
                      <p:embed/>
                    </p:oleObj>
                  </mc:Choice>
                  <mc:Fallback>
                    <p:oleObj name="Equation" r:id="rId28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59324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623973"/>
                  </p:ext>
                </p:extLst>
              </p:nvPr>
            </p:nvGraphicFramePr>
            <p:xfrm>
              <a:off x="8010525" y="92683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0" name="Equation" r:id="rId30" imgW="139700" imgH="101600" progId="Equation.DSMT4">
                      <p:embed/>
                    </p:oleObj>
                  </mc:Choice>
                  <mc:Fallback>
                    <p:oleObj name="Equation" r:id="rId30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92683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0244496"/>
                  </p:ext>
                </p:extLst>
              </p:nvPr>
            </p:nvGraphicFramePr>
            <p:xfrm>
              <a:off x="8010525" y="126042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1" name="Equation" r:id="rId31" imgW="139700" imgH="101600" progId="Equation.DSMT4">
                      <p:embed/>
                    </p:oleObj>
                  </mc:Choice>
                  <mc:Fallback>
                    <p:oleObj name="Equation" r:id="rId31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26042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0490873"/>
                  </p:ext>
                </p:extLst>
              </p:nvPr>
            </p:nvGraphicFramePr>
            <p:xfrm>
              <a:off x="8010525" y="159401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2" name="Equation" r:id="rId32" imgW="139700" imgH="101600" progId="Equation.DSMT4">
                      <p:embed/>
                    </p:oleObj>
                  </mc:Choice>
                  <mc:Fallback>
                    <p:oleObj name="Equation" r:id="rId32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59401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9417535"/>
                  </p:ext>
                </p:extLst>
              </p:nvPr>
            </p:nvGraphicFramePr>
            <p:xfrm>
              <a:off x="8010525" y="192760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3" name="Equation" r:id="rId33" imgW="139700" imgH="101600" progId="Equation.DSMT4">
                      <p:embed/>
                    </p:oleObj>
                  </mc:Choice>
                  <mc:Fallback>
                    <p:oleObj name="Equation" r:id="rId33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92760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9933276"/>
                  </p:ext>
                </p:extLst>
              </p:nvPr>
            </p:nvGraphicFramePr>
            <p:xfrm>
              <a:off x="8010525" y="226119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4" name="Equation" r:id="rId34" imgW="139700" imgH="101600" progId="Equation.DSMT4">
                      <p:embed/>
                    </p:oleObj>
                  </mc:Choice>
                  <mc:Fallback>
                    <p:oleObj name="Equation" r:id="rId34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26119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7027199"/>
                  </p:ext>
                </p:extLst>
              </p:nvPr>
            </p:nvGraphicFramePr>
            <p:xfrm>
              <a:off x="8010525" y="259478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5" name="Equation" r:id="rId35" imgW="139700" imgH="101600" progId="Equation.DSMT4">
                      <p:embed/>
                    </p:oleObj>
                  </mc:Choice>
                  <mc:Fallback>
                    <p:oleObj name="Equation" r:id="rId35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59478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446977"/>
                  </p:ext>
                </p:extLst>
              </p:nvPr>
            </p:nvGraphicFramePr>
            <p:xfrm>
              <a:off x="8010525" y="292837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6" name="Equation" r:id="rId36" imgW="139700" imgH="101600" progId="Equation.DSMT4">
                      <p:embed/>
                    </p:oleObj>
                  </mc:Choice>
                  <mc:Fallback>
                    <p:oleObj name="Equation" r:id="rId36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92837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829024"/>
                  </p:ext>
                </p:extLst>
              </p:nvPr>
            </p:nvGraphicFramePr>
            <p:xfrm>
              <a:off x="8010525" y="326196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7" name="Equation" r:id="rId37" imgW="139700" imgH="101600" progId="Equation.DSMT4">
                      <p:embed/>
                    </p:oleObj>
                  </mc:Choice>
                  <mc:Fallback>
                    <p:oleObj name="Equation" r:id="rId37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326196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9" name="Group 178"/>
            <p:cNvGrpSpPr/>
            <p:nvPr/>
          </p:nvGrpSpPr>
          <p:grpSpPr>
            <a:xfrm>
              <a:off x="7086600" y="490892"/>
              <a:ext cx="179404" cy="2560961"/>
              <a:chOff x="8010525" y="593240"/>
              <a:chExt cx="196850" cy="2810007"/>
            </a:xfrm>
          </p:grpSpPr>
          <p:graphicFrame>
            <p:nvGraphicFramePr>
              <p:cNvPr id="1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45652"/>
                  </p:ext>
                </p:extLst>
              </p:nvPr>
            </p:nvGraphicFramePr>
            <p:xfrm>
              <a:off x="8010525" y="59324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8" name="Equation" r:id="rId38" imgW="139700" imgH="101600" progId="Equation.DSMT4">
                      <p:embed/>
                    </p:oleObj>
                  </mc:Choice>
                  <mc:Fallback>
                    <p:oleObj name="Equation" r:id="rId38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59324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623973"/>
                  </p:ext>
                </p:extLst>
              </p:nvPr>
            </p:nvGraphicFramePr>
            <p:xfrm>
              <a:off x="8010525" y="92683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79" name="Equation" r:id="rId39" imgW="139700" imgH="101600" progId="Equation.DSMT4">
                      <p:embed/>
                    </p:oleObj>
                  </mc:Choice>
                  <mc:Fallback>
                    <p:oleObj name="Equation" r:id="rId39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92683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0244496"/>
                  </p:ext>
                </p:extLst>
              </p:nvPr>
            </p:nvGraphicFramePr>
            <p:xfrm>
              <a:off x="8010525" y="126042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0" name="Equation" r:id="rId40" imgW="139700" imgH="101600" progId="Equation.DSMT4">
                      <p:embed/>
                    </p:oleObj>
                  </mc:Choice>
                  <mc:Fallback>
                    <p:oleObj name="Equation" r:id="rId40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26042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0490873"/>
                  </p:ext>
                </p:extLst>
              </p:nvPr>
            </p:nvGraphicFramePr>
            <p:xfrm>
              <a:off x="8010525" y="159401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1" name="Equation" r:id="rId41" imgW="139700" imgH="101600" progId="Equation.DSMT4">
                      <p:embed/>
                    </p:oleObj>
                  </mc:Choice>
                  <mc:Fallback>
                    <p:oleObj name="Equation" r:id="rId41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59401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9417535"/>
                  </p:ext>
                </p:extLst>
              </p:nvPr>
            </p:nvGraphicFramePr>
            <p:xfrm>
              <a:off x="8010525" y="192760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2" name="Equation" r:id="rId42" imgW="139700" imgH="101600" progId="Equation.DSMT4">
                      <p:embed/>
                    </p:oleObj>
                  </mc:Choice>
                  <mc:Fallback>
                    <p:oleObj name="Equation" r:id="rId42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192760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9933276"/>
                  </p:ext>
                </p:extLst>
              </p:nvPr>
            </p:nvGraphicFramePr>
            <p:xfrm>
              <a:off x="8010525" y="226119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3" name="Equation" r:id="rId43" imgW="139700" imgH="101600" progId="Equation.DSMT4">
                      <p:embed/>
                    </p:oleObj>
                  </mc:Choice>
                  <mc:Fallback>
                    <p:oleObj name="Equation" r:id="rId43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26119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7027199"/>
                  </p:ext>
                </p:extLst>
              </p:nvPr>
            </p:nvGraphicFramePr>
            <p:xfrm>
              <a:off x="8010525" y="259478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4" name="Equation" r:id="rId44" imgW="139700" imgH="101600" progId="Equation.DSMT4">
                      <p:embed/>
                    </p:oleObj>
                  </mc:Choice>
                  <mc:Fallback>
                    <p:oleObj name="Equation" r:id="rId44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59478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446977"/>
                  </p:ext>
                </p:extLst>
              </p:nvPr>
            </p:nvGraphicFramePr>
            <p:xfrm>
              <a:off x="8010525" y="292837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5" name="Equation" r:id="rId45" imgW="139700" imgH="101600" progId="Equation.DSMT4">
                      <p:embed/>
                    </p:oleObj>
                  </mc:Choice>
                  <mc:Fallback>
                    <p:oleObj name="Equation" r:id="rId45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292837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829024"/>
                  </p:ext>
                </p:extLst>
              </p:nvPr>
            </p:nvGraphicFramePr>
            <p:xfrm>
              <a:off x="8010525" y="3261960"/>
              <a:ext cx="19685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0786" name="Equation" r:id="rId46" imgW="139700" imgH="101600" progId="Equation.DSMT4">
                      <p:embed/>
                    </p:oleObj>
                  </mc:Choice>
                  <mc:Fallback>
                    <p:oleObj name="Equation" r:id="rId46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0525" y="3261960"/>
                            <a:ext cx="19685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0" name="Rectangle 189"/>
          <p:cNvSpPr/>
          <p:nvPr/>
        </p:nvSpPr>
        <p:spPr>
          <a:xfrm>
            <a:off x="8249470" y="3630089"/>
            <a:ext cx="335658" cy="2857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8110264" y="3827099"/>
            <a:ext cx="179626" cy="2622328"/>
            <a:chOff x="8149111" y="548171"/>
            <a:chExt cx="197094" cy="2877341"/>
          </a:xfrm>
        </p:grpSpPr>
        <p:graphicFrame>
          <p:nvGraphicFramePr>
            <p:cNvPr id="2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1814954"/>
                </p:ext>
              </p:extLst>
            </p:nvPr>
          </p:nvGraphicFramePr>
          <p:xfrm>
            <a:off x="8149111" y="548171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87" name="Equation" r:id="rId47" imgW="139700" imgH="139700" progId="Equation.DSMT4">
                    <p:embed/>
                  </p:oleObj>
                </mc:Choice>
                <mc:Fallback>
                  <p:oleObj name="Equation" r:id="rId4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548171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602824"/>
                </p:ext>
              </p:extLst>
            </p:nvPr>
          </p:nvGraphicFramePr>
          <p:xfrm>
            <a:off x="8149111" y="883698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88" name="Equation" r:id="rId48" imgW="139700" imgH="139700" progId="Equation.DSMT4">
                    <p:embed/>
                  </p:oleObj>
                </mc:Choice>
                <mc:Fallback>
                  <p:oleObj name="Equation" r:id="rId4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883698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997553"/>
                </p:ext>
              </p:extLst>
            </p:nvPr>
          </p:nvGraphicFramePr>
          <p:xfrm>
            <a:off x="8149111" y="1219225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89" name="Equation" r:id="rId49" imgW="139700" imgH="139700" progId="Equation.DSMT4">
                    <p:embed/>
                  </p:oleObj>
                </mc:Choice>
                <mc:Fallback>
                  <p:oleObj name="Equation" r:id="rId4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219225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406385"/>
                </p:ext>
              </p:extLst>
            </p:nvPr>
          </p:nvGraphicFramePr>
          <p:xfrm>
            <a:off x="8149111" y="1554752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0" name="Equation" r:id="rId50" imgW="139700" imgH="139700" progId="Equation.DSMT4">
                    <p:embed/>
                  </p:oleObj>
                </mc:Choice>
                <mc:Fallback>
                  <p:oleObj name="Equation" r:id="rId5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554752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170381"/>
                </p:ext>
              </p:extLst>
            </p:nvPr>
          </p:nvGraphicFramePr>
          <p:xfrm>
            <a:off x="8149111" y="1890279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1" name="Equation" r:id="rId51" imgW="139700" imgH="139700" progId="Equation.DSMT4">
                    <p:embed/>
                  </p:oleObj>
                </mc:Choice>
                <mc:Fallback>
                  <p:oleObj name="Equation" r:id="rId5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890279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871469"/>
                </p:ext>
              </p:extLst>
            </p:nvPr>
          </p:nvGraphicFramePr>
          <p:xfrm>
            <a:off x="8149111" y="2225806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2" name="Equation" r:id="rId52" imgW="139700" imgH="139700" progId="Equation.DSMT4">
                    <p:embed/>
                  </p:oleObj>
                </mc:Choice>
                <mc:Fallback>
                  <p:oleObj name="Equation" r:id="rId5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225806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843017"/>
                </p:ext>
              </p:extLst>
            </p:nvPr>
          </p:nvGraphicFramePr>
          <p:xfrm>
            <a:off x="8149111" y="2561333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3" name="Equation" r:id="rId53" imgW="139700" imgH="139700" progId="Equation.DSMT4">
                    <p:embed/>
                  </p:oleObj>
                </mc:Choice>
                <mc:Fallback>
                  <p:oleObj name="Equation" r:id="rId5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561333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447625"/>
                </p:ext>
              </p:extLst>
            </p:nvPr>
          </p:nvGraphicFramePr>
          <p:xfrm>
            <a:off x="8149111" y="2896860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4" name="Equation" r:id="rId54" imgW="139700" imgH="139700" progId="Equation.DSMT4">
                    <p:embed/>
                  </p:oleObj>
                </mc:Choice>
                <mc:Fallback>
                  <p:oleObj name="Equation" r:id="rId5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896860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07224"/>
                </p:ext>
              </p:extLst>
            </p:nvPr>
          </p:nvGraphicFramePr>
          <p:xfrm>
            <a:off x="8149111" y="3232387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5" name="Equation" r:id="rId55" imgW="139700" imgH="139700" progId="Equation.DSMT4">
                    <p:embed/>
                  </p:oleObj>
                </mc:Choice>
                <mc:Fallback>
                  <p:oleObj name="Equation" r:id="rId5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3232387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" name="Group 191"/>
          <p:cNvGrpSpPr/>
          <p:nvPr/>
        </p:nvGrpSpPr>
        <p:grpSpPr>
          <a:xfrm>
            <a:off x="8109908" y="3672825"/>
            <a:ext cx="179626" cy="2622328"/>
            <a:chOff x="8149111" y="548171"/>
            <a:chExt cx="197094" cy="2877341"/>
          </a:xfrm>
        </p:grpSpPr>
        <p:graphicFrame>
          <p:nvGraphicFramePr>
            <p:cNvPr id="2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1814954"/>
                </p:ext>
              </p:extLst>
            </p:nvPr>
          </p:nvGraphicFramePr>
          <p:xfrm>
            <a:off x="8149111" y="548171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6" name="Equation" r:id="rId56" imgW="139700" imgH="139700" progId="Equation.DSMT4">
                    <p:embed/>
                  </p:oleObj>
                </mc:Choice>
                <mc:Fallback>
                  <p:oleObj name="Equation" r:id="rId5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548171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602824"/>
                </p:ext>
              </p:extLst>
            </p:nvPr>
          </p:nvGraphicFramePr>
          <p:xfrm>
            <a:off x="8149111" y="883698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7" name="Equation" r:id="rId57" imgW="139700" imgH="139700" progId="Equation.DSMT4">
                    <p:embed/>
                  </p:oleObj>
                </mc:Choice>
                <mc:Fallback>
                  <p:oleObj name="Equation" r:id="rId5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883698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997553"/>
                </p:ext>
              </p:extLst>
            </p:nvPr>
          </p:nvGraphicFramePr>
          <p:xfrm>
            <a:off x="8149111" y="1219225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8" name="Equation" r:id="rId58" imgW="139700" imgH="139700" progId="Equation.DSMT4">
                    <p:embed/>
                  </p:oleObj>
                </mc:Choice>
                <mc:Fallback>
                  <p:oleObj name="Equation" r:id="rId5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219225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406385"/>
                </p:ext>
              </p:extLst>
            </p:nvPr>
          </p:nvGraphicFramePr>
          <p:xfrm>
            <a:off x="8149111" y="1554752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799" name="Equation" r:id="rId59" imgW="139700" imgH="139700" progId="Equation.DSMT4">
                    <p:embed/>
                  </p:oleObj>
                </mc:Choice>
                <mc:Fallback>
                  <p:oleObj name="Equation" r:id="rId5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554752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170381"/>
                </p:ext>
              </p:extLst>
            </p:nvPr>
          </p:nvGraphicFramePr>
          <p:xfrm>
            <a:off x="8149111" y="1890279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0" name="Equation" r:id="rId60" imgW="139700" imgH="139700" progId="Equation.DSMT4">
                    <p:embed/>
                  </p:oleObj>
                </mc:Choice>
                <mc:Fallback>
                  <p:oleObj name="Equation" r:id="rId6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1890279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871469"/>
                </p:ext>
              </p:extLst>
            </p:nvPr>
          </p:nvGraphicFramePr>
          <p:xfrm>
            <a:off x="8149111" y="2225806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1" name="Equation" r:id="rId61" imgW="139700" imgH="139700" progId="Equation.DSMT4">
                    <p:embed/>
                  </p:oleObj>
                </mc:Choice>
                <mc:Fallback>
                  <p:oleObj name="Equation" r:id="rId6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225806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843017"/>
                </p:ext>
              </p:extLst>
            </p:nvPr>
          </p:nvGraphicFramePr>
          <p:xfrm>
            <a:off x="8149111" y="2561333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2" name="Equation" r:id="rId62" imgW="139700" imgH="139700" progId="Equation.DSMT4">
                    <p:embed/>
                  </p:oleObj>
                </mc:Choice>
                <mc:Fallback>
                  <p:oleObj name="Equation" r:id="rId6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561333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447625"/>
                </p:ext>
              </p:extLst>
            </p:nvPr>
          </p:nvGraphicFramePr>
          <p:xfrm>
            <a:off x="8149111" y="2896860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3" name="Equation" r:id="rId63" imgW="139700" imgH="139700" progId="Equation.DSMT4">
                    <p:embed/>
                  </p:oleObj>
                </mc:Choice>
                <mc:Fallback>
                  <p:oleObj name="Equation" r:id="rId6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2896860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07224"/>
                </p:ext>
              </p:extLst>
            </p:nvPr>
          </p:nvGraphicFramePr>
          <p:xfrm>
            <a:off x="8149111" y="3232387"/>
            <a:ext cx="197094" cy="19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4" name="Equation" r:id="rId64" imgW="139700" imgH="139700" progId="Equation.DSMT4">
                    <p:embed/>
                  </p:oleObj>
                </mc:Choice>
                <mc:Fallback>
                  <p:oleObj name="Equation" r:id="rId6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111" y="3232387"/>
                          <a:ext cx="197094" cy="19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3" name="Rectangle 192"/>
          <p:cNvSpPr/>
          <p:nvPr/>
        </p:nvSpPr>
        <p:spPr>
          <a:xfrm>
            <a:off x="7254737" y="3630089"/>
            <a:ext cx="335658" cy="2857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7573034" y="3726418"/>
            <a:ext cx="179404" cy="2560961"/>
            <a:chOff x="8010525" y="593240"/>
            <a:chExt cx="196850" cy="2810007"/>
          </a:xfrm>
        </p:grpSpPr>
        <p:graphicFrame>
          <p:nvGraphicFramePr>
            <p:cNvPr id="2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5652"/>
                </p:ext>
              </p:extLst>
            </p:nvPr>
          </p:nvGraphicFramePr>
          <p:xfrm>
            <a:off x="8010525" y="59324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5" name="Equation" r:id="rId65" imgW="139700" imgH="101600" progId="Equation.DSMT4">
                    <p:embed/>
                  </p:oleObj>
                </mc:Choice>
                <mc:Fallback>
                  <p:oleObj name="Equation" r:id="rId6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59324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623973"/>
                </p:ext>
              </p:extLst>
            </p:nvPr>
          </p:nvGraphicFramePr>
          <p:xfrm>
            <a:off x="8010525" y="92683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6" name="Equation" r:id="rId66" imgW="139700" imgH="101600" progId="Equation.DSMT4">
                    <p:embed/>
                  </p:oleObj>
                </mc:Choice>
                <mc:Fallback>
                  <p:oleObj name="Equation" r:id="rId6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92683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0244496"/>
                </p:ext>
              </p:extLst>
            </p:nvPr>
          </p:nvGraphicFramePr>
          <p:xfrm>
            <a:off x="8010525" y="126042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7" name="Equation" r:id="rId67" imgW="139700" imgH="101600" progId="Equation.DSMT4">
                    <p:embed/>
                  </p:oleObj>
                </mc:Choice>
                <mc:Fallback>
                  <p:oleObj name="Equation" r:id="rId6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126042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490873"/>
                </p:ext>
              </p:extLst>
            </p:nvPr>
          </p:nvGraphicFramePr>
          <p:xfrm>
            <a:off x="8010525" y="159401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8" name="Equation" r:id="rId68" imgW="139700" imgH="101600" progId="Equation.DSMT4">
                    <p:embed/>
                  </p:oleObj>
                </mc:Choice>
                <mc:Fallback>
                  <p:oleObj name="Equation" r:id="rId6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159401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417535"/>
                </p:ext>
              </p:extLst>
            </p:nvPr>
          </p:nvGraphicFramePr>
          <p:xfrm>
            <a:off x="8010525" y="192760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09" name="Equation" r:id="rId69" imgW="139700" imgH="101600" progId="Equation.DSMT4">
                    <p:embed/>
                  </p:oleObj>
                </mc:Choice>
                <mc:Fallback>
                  <p:oleObj name="Equation" r:id="rId6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192760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9933276"/>
                </p:ext>
              </p:extLst>
            </p:nvPr>
          </p:nvGraphicFramePr>
          <p:xfrm>
            <a:off x="8010525" y="226119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0" name="Equation" r:id="rId70" imgW="139700" imgH="101600" progId="Equation.DSMT4">
                    <p:embed/>
                  </p:oleObj>
                </mc:Choice>
                <mc:Fallback>
                  <p:oleObj name="Equation" r:id="rId7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26119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027199"/>
                </p:ext>
              </p:extLst>
            </p:nvPr>
          </p:nvGraphicFramePr>
          <p:xfrm>
            <a:off x="8010525" y="259478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1" name="Equation" r:id="rId71" imgW="139700" imgH="101600" progId="Equation.DSMT4">
                    <p:embed/>
                  </p:oleObj>
                </mc:Choice>
                <mc:Fallback>
                  <p:oleObj name="Equation" r:id="rId7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59478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46977"/>
                </p:ext>
              </p:extLst>
            </p:nvPr>
          </p:nvGraphicFramePr>
          <p:xfrm>
            <a:off x="8010525" y="292837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2" name="Equation" r:id="rId72" imgW="139700" imgH="101600" progId="Equation.DSMT4">
                    <p:embed/>
                  </p:oleObj>
                </mc:Choice>
                <mc:Fallback>
                  <p:oleObj name="Equation" r:id="rId7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92837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29024"/>
                </p:ext>
              </p:extLst>
            </p:nvPr>
          </p:nvGraphicFramePr>
          <p:xfrm>
            <a:off x="8010525" y="326196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3" name="Equation" r:id="rId73" imgW="139700" imgH="101600" progId="Equation.DSMT4">
                    <p:embed/>
                  </p:oleObj>
                </mc:Choice>
                <mc:Fallback>
                  <p:oleObj name="Equation" r:id="rId7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326196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/>
          <p:cNvGrpSpPr/>
          <p:nvPr/>
        </p:nvGrpSpPr>
        <p:grpSpPr>
          <a:xfrm>
            <a:off x="7574977" y="3874233"/>
            <a:ext cx="179406" cy="2560961"/>
            <a:chOff x="8010525" y="593240"/>
            <a:chExt cx="196852" cy="2810007"/>
          </a:xfrm>
        </p:grpSpPr>
        <p:graphicFrame>
          <p:nvGraphicFramePr>
            <p:cNvPr id="19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5652"/>
                </p:ext>
              </p:extLst>
            </p:nvPr>
          </p:nvGraphicFramePr>
          <p:xfrm>
            <a:off x="8010525" y="59324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4" name="Equation" r:id="rId74" imgW="139700" imgH="101600" progId="Equation.DSMT4">
                    <p:embed/>
                  </p:oleObj>
                </mc:Choice>
                <mc:Fallback>
                  <p:oleObj name="Equation" r:id="rId7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59324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623973"/>
                </p:ext>
              </p:extLst>
            </p:nvPr>
          </p:nvGraphicFramePr>
          <p:xfrm>
            <a:off x="8010525" y="92683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5" name="Equation" r:id="rId75" imgW="139700" imgH="101600" progId="Equation.DSMT4">
                    <p:embed/>
                  </p:oleObj>
                </mc:Choice>
                <mc:Fallback>
                  <p:oleObj name="Equation" r:id="rId7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92683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0244496"/>
                </p:ext>
              </p:extLst>
            </p:nvPr>
          </p:nvGraphicFramePr>
          <p:xfrm>
            <a:off x="8010525" y="126042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6" name="Equation" r:id="rId76" imgW="139700" imgH="101600" progId="Equation.DSMT4">
                    <p:embed/>
                  </p:oleObj>
                </mc:Choice>
                <mc:Fallback>
                  <p:oleObj name="Equation" r:id="rId7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126042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490873"/>
                </p:ext>
              </p:extLst>
            </p:nvPr>
          </p:nvGraphicFramePr>
          <p:xfrm>
            <a:off x="8010527" y="1594011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7" name="Equation" r:id="rId77" imgW="139700" imgH="101600" progId="Equation.DSMT4">
                    <p:embed/>
                  </p:oleObj>
                </mc:Choice>
                <mc:Fallback>
                  <p:oleObj name="Equation" r:id="rId7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7" y="1594011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417535"/>
                </p:ext>
              </p:extLst>
            </p:nvPr>
          </p:nvGraphicFramePr>
          <p:xfrm>
            <a:off x="8010525" y="192760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8" name="Equation" r:id="rId78" imgW="139700" imgH="101600" progId="Equation.DSMT4">
                    <p:embed/>
                  </p:oleObj>
                </mc:Choice>
                <mc:Fallback>
                  <p:oleObj name="Equation" r:id="rId7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192760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9933276"/>
                </p:ext>
              </p:extLst>
            </p:nvPr>
          </p:nvGraphicFramePr>
          <p:xfrm>
            <a:off x="8010525" y="226119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19" name="Equation" r:id="rId79" imgW="139700" imgH="101600" progId="Equation.DSMT4">
                    <p:embed/>
                  </p:oleObj>
                </mc:Choice>
                <mc:Fallback>
                  <p:oleObj name="Equation" r:id="rId7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26119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027199"/>
                </p:ext>
              </p:extLst>
            </p:nvPr>
          </p:nvGraphicFramePr>
          <p:xfrm>
            <a:off x="8010525" y="259478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20" name="Equation" r:id="rId80" imgW="139700" imgH="101600" progId="Equation.DSMT4">
                    <p:embed/>
                  </p:oleObj>
                </mc:Choice>
                <mc:Fallback>
                  <p:oleObj name="Equation" r:id="rId8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59478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46977"/>
                </p:ext>
              </p:extLst>
            </p:nvPr>
          </p:nvGraphicFramePr>
          <p:xfrm>
            <a:off x="8010525" y="292837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21" name="Equation" r:id="rId81" imgW="139700" imgH="101600" progId="Equation.DSMT4">
                    <p:embed/>
                  </p:oleObj>
                </mc:Choice>
                <mc:Fallback>
                  <p:oleObj name="Equation" r:id="rId8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292837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29024"/>
                </p:ext>
              </p:extLst>
            </p:nvPr>
          </p:nvGraphicFramePr>
          <p:xfrm>
            <a:off x="8010525" y="3261960"/>
            <a:ext cx="1968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822" name="Equation" r:id="rId82" imgW="139700" imgH="101600" progId="Equation.DSMT4">
                    <p:embed/>
                  </p:oleObj>
                </mc:Choice>
                <mc:Fallback>
                  <p:oleObj name="Equation" r:id="rId8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0525" y="3261960"/>
                          <a:ext cx="1968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2" name="Object 2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0589"/>
              </p:ext>
            </p:extLst>
          </p:nvPr>
        </p:nvGraphicFramePr>
        <p:xfrm>
          <a:off x="3482975" y="4613275"/>
          <a:ext cx="3222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23" name="Equation" r:id="rId83" imgW="190500" imgH="203200" progId="Equation.DSMT4">
                  <p:embed/>
                </p:oleObj>
              </mc:Choice>
              <mc:Fallback>
                <p:oleObj name="Equation" r:id="rId8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3482975" y="4613275"/>
                        <a:ext cx="322263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29659"/>
              </p:ext>
            </p:extLst>
          </p:nvPr>
        </p:nvGraphicFramePr>
        <p:xfrm>
          <a:off x="7874409" y="6319252"/>
          <a:ext cx="3238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24" name="Equation" r:id="rId85" imgW="190500" imgH="203200" progId="Equation.DSMT4">
                  <p:embed/>
                </p:oleObj>
              </mc:Choice>
              <mc:Fallback>
                <p:oleObj name="Equation" r:id="rId8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9" y="6319252"/>
                        <a:ext cx="3238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826000" y="247175"/>
            <a:ext cx="447675" cy="2083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179733" y="254000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8191425" y="233692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7179733" y="357401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8191425" y="3553710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7192510" y="3114476"/>
            <a:ext cx="1443492" cy="172708"/>
            <a:chOff x="7332133" y="3706110"/>
            <a:chExt cx="1443492" cy="172708"/>
          </a:xfrm>
        </p:grpSpPr>
        <p:sp>
          <p:nvSpPr>
            <p:cNvPr id="146" name="Freeform 145"/>
            <p:cNvSpPr/>
            <p:nvPr/>
          </p:nvSpPr>
          <p:spPr>
            <a:xfrm>
              <a:off x="7332133" y="3726418"/>
              <a:ext cx="431800" cy="152400"/>
            </a:xfrm>
            <a:custGeom>
              <a:avLst/>
              <a:gdLst>
                <a:gd name="connsiteX0" fmla="*/ 0 w 431800"/>
                <a:gd name="connsiteY0" fmla="*/ 50800 h 152400"/>
                <a:gd name="connsiteX1" fmla="*/ 93134 w 431800"/>
                <a:gd name="connsiteY1" fmla="*/ 148167 h 152400"/>
                <a:gd name="connsiteX2" fmla="*/ 165100 w 431800"/>
                <a:gd name="connsiteY2" fmla="*/ 97367 h 152400"/>
                <a:gd name="connsiteX3" fmla="*/ 283634 w 431800"/>
                <a:gd name="connsiteY3" fmla="*/ 152400 h 152400"/>
                <a:gd name="connsiteX4" fmla="*/ 431800 w 431800"/>
                <a:gd name="connsiteY4" fmla="*/ 84667 h 152400"/>
                <a:gd name="connsiteX5" fmla="*/ 419100 w 431800"/>
                <a:gd name="connsiteY5" fmla="*/ 0 h 152400"/>
                <a:gd name="connsiteX6" fmla="*/ 0 w 431800"/>
                <a:gd name="connsiteY6" fmla="*/ 508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152400">
                  <a:moveTo>
                    <a:pt x="0" y="50800"/>
                  </a:moveTo>
                  <a:lnTo>
                    <a:pt x="93134" y="148167"/>
                  </a:lnTo>
                  <a:lnTo>
                    <a:pt x="165100" y="97367"/>
                  </a:lnTo>
                  <a:lnTo>
                    <a:pt x="283634" y="152400"/>
                  </a:lnTo>
                  <a:lnTo>
                    <a:pt x="431800" y="84667"/>
                  </a:lnTo>
                  <a:lnTo>
                    <a:pt x="41910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343825" y="3706110"/>
              <a:ext cx="431800" cy="152400"/>
            </a:xfrm>
            <a:custGeom>
              <a:avLst/>
              <a:gdLst>
                <a:gd name="connsiteX0" fmla="*/ 0 w 431800"/>
                <a:gd name="connsiteY0" fmla="*/ 50800 h 152400"/>
                <a:gd name="connsiteX1" fmla="*/ 93134 w 431800"/>
                <a:gd name="connsiteY1" fmla="*/ 148167 h 152400"/>
                <a:gd name="connsiteX2" fmla="*/ 165100 w 431800"/>
                <a:gd name="connsiteY2" fmla="*/ 97367 h 152400"/>
                <a:gd name="connsiteX3" fmla="*/ 283634 w 431800"/>
                <a:gd name="connsiteY3" fmla="*/ 152400 h 152400"/>
                <a:gd name="connsiteX4" fmla="*/ 431800 w 431800"/>
                <a:gd name="connsiteY4" fmla="*/ 84667 h 152400"/>
                <a:gd name="connsiteX5" fmla="*/ 419100 w 431800"/>
                <a:gd name="connsiteY5" fmla="*/ 0 h 152400"/>
                <a:gd name="connsiteX6" fmla="*/ 0 w 431800"/>
                <a:gd name="connsiteY6" fmla="*/ 508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152400">
                  <a:moveTo>
                    <a:pt x="0" y="50800"/>
                  </a:moveTo>
                  <a:lnTo>
                    <a:pt x="93134" y="148167"/>
                  </a:lnTo>
                  <a:lnTo>
                    <a:pt x="165100" y="97367"/>
                  </a:lnTo>
                  <a:lnTo>
                    <a:pt x="283634" y="152400"/>
                  </a:lnTo>
                  <a:lnTo>
                    <a:pt x="431800" y="84667"/>
                  </a:lnTo>
                  <a:lnTo>
                    <a:pt x="41910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rot="10800000">
            <a:off x="7194390" y="6401173"/>
            <a:ext cx="1443492" cy="172708"/>
            <a:chOff x="7332133" y="3706110"/>
            <a:chExt cx="1443492" cy="172708"/>
          </a:xfrm>
        </p:grpSpPr>
        <p:sp>
          <p:nvSpPr>
            <p:cNvPr id="149" name="Freeform 148"/>
            <p:cNvSpPr/>
            <p:nvPr/>
          </p:nvSpPr>
          <p:spPr>
            <a:xfrm>
              <a:off x="7332133" y="3726418"/>
              <a:ext cx="431800" cy="152400"/>
            </a:xfrm>
            <a:custGeom>
              <a:avLst/>
              <a:gdLst>
                <a:gd name="connsiteX0" fmla="*/ 0 w 431800"/>
                <a:gd name="connsiteY0" fmla="*/ 50800 h 152400"/>
                <a:gd name="connsiteX1" fmla="*/ 93134 w 431800"/>
                <a:gd name="connsiteY1" fmla="*/ 148167 h 152400"/>
                <a:gd name="connsiteX2" fmla="*/ 165100 w 431800"/>
                <a:gd name="connsiteY2" fmla="*/ 97367 h 152400"/>
                <a:gd name="connsiteX3" fmla="*/ 283634 w 431800"/>
                <a:gd name="connsiteY3" fmla="*/ 152400 h 152400"/>
                <a:gd name="connsiteX4" fmla="*/ 431800 w 431800"/>
                <a:gd name="connsiteY4" fmla="*/ 84667 h 152400"/>
                <a:gd name="connsiteX5" fmla="*/ 419100 w 431800"/>
                <a:gd name="connsiteY5" fmla="*/ 0 h 152400"/>
                <a:gd name="connsiteX6" fmla="*/ 0 w 431800"/>
                <a:gd name="connsiteY6" fmla="*/ 508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152400">
                  <a:moveTo>
                    <a:pt x="0" y="50800"/>
                  </a:moveTo>
                  <a:lnTo>
                    <a:pt x="93134" y="148167"/>
                  </a:lnTo>
                  <a:lnTo>
                    <a:pt x="165100" y="97367"/>
                  </a:lnTo>
                  <a:lnTo>
                    <a:pt x="283634" y="152400"/>
                  </a:lnTo>
                  <a:lnTo>
                    <a:pt x="431800" y="84667"/>
                  </a:lnTo>
                  <a:lnTo>
                    <a:pt x="41910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343825" y="3706110"/>
              <a:ext cx="431800" cy="152400"/>
            </a:xfrm>
            <a:custGeom>
              <a:avLst/>
              <a:gdLst>
                <a:gd name="connsiteX0" fmla="*/ 0 w 431800"/>
                <a:gd name="connsiteY0" fmla="*/ 50800 h 152400"/>
                <a:gd name="connsiteX1" fmla="*/ 93134 w 431800"/>
                <a:gd name="connsiteY1" fmla="*/ 148167 h 152400"/>
                <a:gd name="connsiteX2" fmla="*/ 165100 w 431800"/>
                <a:gd name="connsiteY2" fmla="*/ 97367 h 152400"/>
                <a:gd name="connsiteX3" fmla="*/ 283634 w 431800"/>
                <a:gd name="connsiteY3" fmla="*/ 152400 h 152400"/>
                <a:gd name="connsiteX4" fmla="*/ 431800 w 431800"/>
                <a:gd name="connsiteY4" fmla="*/ 84667 h 152400"/>
                <a:gd name="connsiteX5" fmla="*/ 419100 w 431800"/>
                <a:gd name="connsiteY5" fmla="*/ 0 h 152400"/>
                <a:gd name="connsiteX6" fmla="*/ 0 w 431800"/>
                <a:gd name="connsiteY6" fmla="*/ 508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152400">
                  <a:moveTo>
                    <a:pt x="0" y="50800"/>
                  </a:moveTo>
                  <a:lnTo>
                    <a:pt x="93134" y="148167"/>
                  </a:lnTo>
                  <a:lnTo>
                    <a:pt x="165100" y="97367"/>
                  </a:lnTo>
                  <a:lnTo>
                    <a:pt x="283634" y="152400"/>
                  </a:lnTo>
                  <a:lnTo>
                    <a:pt x="431800" y="84667"/>
                  </a:lnTo>
                  <a:lnTo>
                    <a:pt x="41910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5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8"/>
            </p:par>
          </p:childTnLst>
        </p:cTn>
      </p:par>
    </p:tnLst>
    <p:bldLst>
      <p:bldP spid="42" grpId="0"/>
      <p:bldP spid="117" grpId="0"/>
      <p:bldP spid="158" grpId="0"/>
      <p:bldP spid="190" grpId="0" animBg="1"/>
      <p:bldP spid="19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7005010" y="383879"/>
            <a:ext cx="1164466" cy="22132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38.)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A Disk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284045" y="848294"/>
            <a:ext cx="5723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14: </a:t>
            </a:r>
            <a:r>
              <a:rPr lang="en-US" sz="2000" dirty="0">
                <a:latin typeface="Times New Roman"/>
                <a:cs typeface="Times New Roman"/>
              </a:rPr>
              <a:t>Can you use Gauss’s Law to determine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flat, finite, positively charged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disk</a:t>
            </a:r>
            <a:r>
              <a:rPr lang="en-US" sz="2000" dirty="0">
                <a:latin typeface="Times New Roman"/>
                <a:cs typeface="Times New Roman"/>
              </a:rPr>
              <a:t>?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566001" y="2044044"/>
            <a:ext cx="5961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Technically, there is no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latin typeface="Times New Roman"/>
                <a:cs typeface="Times New Roman"/>
              </a:rPr>
              <a:t>that will accommodate the symmetry (or lack of symmetry) associated with a disk.  However, you could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use a plug </a:t>
            </a:r>
            <a:r>
              <a:rPr lang="en-US" sz="2000" dirty="0">
                <a:latin typeface="Times New Roman"/>
                <a:cs typeface="Times New Roman"/>
              </a:rPr>
              <a:t>and the technique used with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infinite sheet of charge as long as </a:t>
            </a:r>
            <a:r>
              <a:rPr lang="en-US" sz="2000" dirty="0">
                <a:latin typeface="Times New Roman"/>
                <a:cs typeface="Times New Roman"/>
              </a:rPr>
              <a:t>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of interest was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close to the central axis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was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small in comparison to </a:t>
            </a:r>
            <a:r>
              <a:rPr lang="en-US" sz="2000" dirty="0">
                <a:latin typeface="Times New Roman"/>
                <a:cs typeface="Times New Roman"/>
              </a:rPr>
              <a:t>the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of the disk. </a:t>
            </a:r>
          </a:p>
        </p:txBody>
      </p:sp>
      <p:sp>
        <p:nvSpPr>
          <p:cNvPr id="4" name="Oval 3"/>
          <p:cNvSpPr/>
          <p:nvPr/>
        </p:nvSpPr>
        <p:spPr>
          <a:xfrm>
            <a:off x="7081838" y="383879"/>
            <a:ext cx="1164466" cy="221327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70455"/>
              </p:ext>
            </p:extLst>
          </p:nvPr>
        </p:nvGraphicFramePr>
        <p:xfrm>
          <a:off x="7326197" y="1987067"/>
          <a:ext cx="290269" cy="28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07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197" y="1987067"/>
                        <a:ext cx="290269" cy="28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H="1">
            <a:off x="7657070" y="1526550"/>
            <a:ext cx="102481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680200" y="1526550"/>
            <a:ext cx="32481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7"/>
          </p:cNvCxnSpPr>
          <p:nvPr/>
        </p:nvCxnSpPr>
        <p:spPr>
          <a:xfrm flipV="1">
            <a:off x="7657070" y="708005"/>
            <a:ext cx="418702" cy="818546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06343"/>
              </p:ext>
            </p:extLst>
          </p:nvPr>
        </p:nvGraphicFramePr>
        <p:xfrm>
          <a:off x="7657070" y="822927"/>
          <a:ext cx="2555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08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7070" y="822927"/>
                        <a:ext cx="2555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3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15</a:t>
            </a:r>
            <a:endParaRPr 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457200" y="762000"/>
            <a:ext cx="8216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9050" eaLnBrk="1" hangingPunct="1">
              <a:spcBef>
                <a:spcPct val="20000"/>
              </a:spcBef>
            </a:pPr>
            <a:r>
              <a:rPr lang="en-US" sz="2000" dirty="0" err="1">
                <a:latin typeface="Times New Roman"/>
                <a:cs typeface="Times New Roman"/>
              </a:rPr>
              <a:t>Physlet</a:t>
            </a:r>
            <a:r>
              <a:rPr lang="en-US" sz="2000" dirty="0">
                <a:latin typeface="Times New Roman"/>
                <a:cs typeface="Times New Roman"/>
              </a:rPr>
              <a:t> E.24.3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39.)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7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16 -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133600"/>
            <a:ext cx="3556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40.)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Courtesy of Mr. White:</a:t>
            </a:r>
          </a:p>
        </p:txBody>
      </p:sp>
    </p:spTree>
    <p:extLst>
      <p:ext uri="{BB962C8B-B14F-4D97-AF65-F5344CB8AC3E}">
        <p14:creationId xmlns:p14="http://schemas.microsoft.com/office/powerpoint/2010/main" val="2751632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16 -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064000"/>
            <a:ext cx="3556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41.)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Courtesy of Mr. White:</a:t>
            </a:r>
          </a:p>
        </p:txBody>
      </p:sp>
    </p:spTree>
    <p:extLst>
      <p:ext uri="{BB962C8B-B14F-4D97-AF65-F5344CB8AC3E}">
        <p14:creationId xmlns:p14="http://schemas.microsoft.com/office/powerpoint/2010/main" val="1637438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521200"/>
            <a:ext cx="3556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42.)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16 -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Courtesy of Mr. White:</a:t>
            </a:r>
          </a:p>
        </p:txBody>
      </p:sp>
    </p:spTree>
    <p:extLst>
      <p:ext uri="{BB962C8B-B14F-4D97-AF65-F5344CB8AC3E}">
        <p14:creationId xmlns:p14="http://schemas.microsoft.com/office/powerpoint/2010/main" val="3878653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521200"/>
            <a:ext cx="3556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43.)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16 -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Courtesy of Mr. White:</a:t>
            </a:r>
          </a:p>
        </p:txBody>
      </p:sp>
    </p:spTree>
    <p:extLst>
      <p:ext uri="{BB962C8B-B14F-4D97-AF65-F5344CB8AC3E}">
        <p14:creationId xmlns:p14="http://schemas.microsoft.com/office/powerpoint/2010/main" val="1547153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064000"/>
            <a:ext cx="3556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44.</a:t>
            </a:r>
            <a:r>
              <a:rPr lang="en-US" sz="12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16 -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Courtesy of Mr. White:</a:t>
            </a:r>
          </a:p>
        </p:txBody>
      </p:sp>
    </p:spTree>
    <p:extLst>
      <p:ext uri="{BB962C8B-B14F-4D97-AF65-F5344CB8AC3E}">
        <p14:creationId xmlns:p14="http://schemas.microsoft.com/office/powerpoint/2010/main" val="1838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5.)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Some Observations About Flux: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072" y="969435"/>
            <a:ext cx="87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Remember back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impulse relationship                    </a:t>
            </a:r>
            <a:r>
              <a:rPr lang="en-US" sz="2000" dirty="0">
                <a:latin typeface="Times New Roman"/>
                <a:cs typeface="Times New Roman"/>
              </a:rPr>
              <a:t>and the instances when you were asked to determine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impulse on an object</a:t>
            </a:r>
            <a:r>
              <a:rPr lang="en-US" sz="2000" dirty="0">
                <a:latin typeface="Times New Roman"/>
                <a:cs typeface="Times New Roman"/>
              </a:rPr>
              <a:t>.  You had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choice</a:t>
            </a:r>
            <a:r>
              <a:rPr lang="en-US" sz="2000" dirty="0">
                <a:latin typeface="Times New Roman"/>
                <a:cs typeface="Times New Roman"/>
              </a:rPr>
              <a:t>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determining the namesake </a:t>
            </a:r>
            <a:r>
              <a:rPr lang="en-US" sz="2000" dirty="0">
                <a:latin typeface="Times New Roman"/>
                <a:cs typeface="Times New Roman"/>
              </a:rPr>
              <a:t>of the operation (        ) OR, you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could determine       </a:t>
            </a:r>
            <a:r>
              <a:rPr lang="en-US" sz="2000" dirty="0">
                <a:latin typeface="Times New Roman"/>
                <a:cs typeface="Times New Roman"/>
              </a:rPr>
              <a:t>, depending upon what you knew.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43798"/>
              </p:ext>
            </p:extLst>
          </p:nvPr>
        </p:nvGraphicFramePr>
        <p:xfrm>
          <a:off x="5086242" y="1006475"/>
          <a:ext cx="123972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2" name="Equation" r:id="rId3" imgW="698500" imgH="203200" progId="Equation.DSMT4">
                  <p:embed/>
                </p:oleObj>
              </mc:Choice>
              <mc:Fallback>
                <p:oleObj name="Equation" r:id="rId3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242" y="1006475"/>
                        <a:ext cx="1239729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7536"/>
              </p:ext>
            </p:extLst>
          </p:nvPr>
        </p:nvGraphicFramePr>
        <p:xfrm>
          <a:off x="4791761" y="1619973"/>
          <a:ext cx="563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3" name="Equation" r:id="rId5" imgW="317500" imgH="203200" progId="Equation.DSMT4">
                  <p:embed/>
                </p:oleObj>
              </mc:Choice>
              <mc:Fallback>
                <p:oleObj name="Equation" r:id="rId5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761" y="1619973"/>
                        <a:ext cx="5635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87801"/>
              </p:ext>
            </p:extLst>
          </p:nvPr>
        </p:nvGraphicFramePr>
        <p:xfrm>
          <a:off x="8032750" y="1619973"/>
          <a:ext cx="496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4" name="Equation" r:id="rId7" imgW="279400" imgH="203200" progId="Equation.DSMT4">
                  <p:embed/>
                </p:oleObj>
              </mc:Choice>
              <mc:Fallback>
                <p:oleObj name="Equation" r:id="rId7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0" y="1619973"/>
                        <a:ext cx="496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7273" y="2274348"/>
            <a:ext cx="7986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You have a </a:t>
            </a:r>
            <a:r>
              <a:rPr lang="en-US" sz="2000" dirty="0">
                <a:latin typeface="Times New Roman"/>
                <a:cs typeface="Times New Roman"/>
              </a:rPr>
              <a:t>similar situation when asked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determine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latin typeface="Times New Roman"/>
                <a:cs typeface="Times New Roman"/>
              </a:rPr>
              <a:t>through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closed surface</a:t>
            </a:r>
            <a:r>
              <a:rPr lang="en-US" sz="2000" dirty="0">
                <a:latin typeface="Times New Roman"/>
                <a:cs typeface="Times New Roman"/>
              </a:rPr>
              <a:t>.  You </a:t>
            </a:r>
            <a:r>
              <a:rPr lang="en-US" sz="2000" i="1" dirty="0">
                <a:latin typeface="Times New Roman"/>
                <a:cs typeface="Times New Roman"/>
              </a:rPr>
              <a:t>can </a:t>
            </a:r>
            <a:r>
              <a:rPr lang="en-US" sz="2000" dirty="0">
                <a:latin typeface="Times New Roman"/>
                <a:cs typeface="Times New Roman"/>
              </a:rPr>
              <a:t>determine              over the surface, OR you could just determine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total net charge enclosed </a:t>
            </a:r>
            <a:r>
              <a:rPr lang="en-US" sz="2000" dirty="0">
                <a:latin typeface="Times New Roman"/>
                <a:cs typeface="Times New Roman"/>
              </a:rPr>
              <a:t>inside the surface and use               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determine the flux</a:t>
            </a:r>
            <a:r>
              <a:rPr lang="en-US" sz="2000" dirty="0">
                <a:latin typeface="Times New Roman"/>
                <a:cs typeface="Times New Roman"/>
              </a:rPr>
              <a:t>.  The two will be the same.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088303"/>
              </p:ext>
            </p:extLst>
          </p:nvPr>
        </p:nvGraphicFramePr>
        <p:xfrm>
          <a:off x="1179512" y="3111500"/>
          <a:ext cx="10112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5" name="Equation" r:id="rId9" imgW="609600" imgH="368300" progId="Equation.DSMT4">
                  <p:embed/>
                </p:oleObj>
              </mc:Choice>
              <mc:Fallback>
                <p:oleObj name="Equation" r:id="rId9" imgW="609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2" y="3111500"/>
                        <a:ext cx="10112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83895"/>
              </p:ext>
            </p:extLst>
          </p:nvPr>
        </p:nvGraphicFramePr>
        <p:xfrm>
          <a:off x="5368023" y="2559050"/>
          <a:ext cx="863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6" name="Equation" r:id="rId11" imgW="520700" imgH="292100" progId="Equation.DSMT4">
                  <p:embed/>
                </p:oleObj>
              </mc:Choice>
              <mc:Fallback>
                <p:oleObj name="Equation" r:id="rId11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023" y="2559050"/>
                        <a:ext cx="863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0072" y="3680861"/>
            <a:ext cx="8723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The units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latin typeface="Times New Roman"/>
                <a:cs typeface="Times New Roman"/>
              </a:rPr>
              <a:t>are                 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1405"/>
              </p:ext>
            </p:extLst>
          </p:nvPr>
        </p:nvGraphicFramePr>
        <p:xfrm>
          <a:off x="3711575" y="3702050"/>
          <a:ext cx="10541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77" name="Equation" r:id="rId13" imgW="635000" imgH="190500" progId="Equation.DSMT4">
                  <p:embed/>
                </p:oleObj>
              </mc:Choice>
              <mc:Fallback>
                <p:oleObj name="Equation" r:id="rId13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3702050"/>
                        <a:ext cx="10541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30072" y="4148742"/>
            <a:ext cx="872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3.) The area vector 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dA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used in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flux calculations </a:t>
            </a:r>
            <a:r>
              <a:rPr lang="en-US" sz="2000" dirty="0">
                <a:latin typeface="Times New Roman"/>
                <a:cs typeface="Times New Roman"/>
              </a:rPr>
              <a:t>is ALWAYS defined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perpendicularly outward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from the Gaussian surface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072" y="4887256"/>
            <a:ext cx="87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4.) Charge outside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generate no net flux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the closed surface</a:t>
            </a:r>
            <a:r>
              <a:rPr lang="en-US" sz="2000" dirty="0">
                <a:latin typeface="Times New Roman"/>
                <a:cs typeface="Times New Roman"/>
              </a:rPr>
              <a:t>.  (Think about it,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outside the surface </a:t>
            </a:r>
            <a:r>
              <a:rPr lang="en-US" sz="2000" dirty="0">
                <a:latin typeface="Times New Roman"/>
                <a:cs typeface="Times New Roman"/>
              </a:rPr>
              <a:t>will produce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lines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first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pass into </a:t>
            </a:r>
            <a:r>
              <a:rPr lang="en-US" sz="2000" dirty="0">
                <a:latin typeface="Times New Roman"/>
                <a:cs typeface="Times New Roman"/>
              </a:rPr>
              <a:t>the surface,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but then will pass out of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lang="en-US" sz="2000" dirty="0">
                <a:latin typeface="Times New Roman"/>
                <a:cs typeface="Times New Roman"/>
              </a:rPr>
              <a:t> on the other side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no net flux </a:t>
            </a:r>
            <a:r>
              <a:rPr lang="en-US" sz="2000" dirty="0">
                <a:latin typeface="Times New Roman"/>
                <a:cs typeface="Times New Roman"/>
              </a:rPr>
              <a:t>through the surface).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2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6"/>
            </p:par>
          </p:childTnLst>
        </p:cTn>
      </p:par>
    </p:tnLst>
    <p:bldLst>
      <p:bldP spid="24" grpId="0"/>
      <p:bldP spid="31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6.)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Back to Gauss’s Law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072" y="969435"/>
            <a:ext cx="872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Gauss’s Law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ALWAYS TRUE, </a:t>
            </a:r>
            <a:r>
              <a:rPr lang="en-US" sz="2000" dirty="0">
                <a:latin typeface="Times New Roman"/>
                <a:cs typeface="Times New Roman"/>
              </a:rPr>
              <a:t>no matter how the geometry shakes out, but it is pretty useless unless you can exploit symmetry in a problem.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072" y="1677321"/>
            <a:ext cx="581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1: </a:t>
            </a:r>
            <a:r>
              <a:rPr lang="en-US" sz="2000" dirty="0">
                <a:latin typeface="Times New Roman"/>
                <a:cs typeface="Times New Roman"/>
              </a:rPr>
              <a:t>Use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on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spherical surface</a:t>
            </a:r>
            <a:r>
              <a:rPr lang="en-US" sz="2000" dirty="0">
                <a:latin typeface="Times New Roman"/>
                <a:cs typeface="Times New Roman"/>
              </a:rPr>
              <a:t>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as shown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6701" y="1677321"/>
            <a:ext cx="2222500" cy="222250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61809"/>
              </p:ext>
            </p:extLst>
          </p:nvPr>
        </p:nvGraphicFramePr>
        <p:xfrm>
          <a:off x="6951663" y="2656749"/>
          <a:ext cx="254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1" name="Equation" r:id="rId3" imgW="152400" imgH="177800" progId="Equation.DSMT4">
                  <p:embed/>
                </p:oleObj>
              </mc:Choice>
              <mc:Fallback>
                <p:oleObj name="Equation" r:id="rId3" imgW="152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2656749"/>
                        <a:ext cx="2540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9491" y="383632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272" y="2560039"/>
            <a:ext cx="6056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the integral              </a:t>
            </a:r>
            <a:r>
              <a:rPr lang="en-US" sz="2000" dirty="0">
                <a:latin typeface="Times New Roman"/>
                <a:cs typeface="Times New Roman"/>
              </a:rPr>
              <a:t>is apparently asking us to do is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define</a:t>
            </a:r>
            <a:r>
              <a:rPr lang="en-US" sz="2000" dirty="0">
                <a:latin typeface="Times New Roman"/>
                <a:cs typeface="Times New Roman"/>
              </a:rPr>
              <a:t>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arbitrary, differential surface area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>
                <a:latin typeface="Times New Roman"/>
                <a:cs typeface="Times New Roman"/>
              </a:rPr>
              <a:t> (remember,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equal to the area of the enclosed surface </a:t>
            </a:r>
            <a:r>
              <a:rPr lang="en-US" sz="2000" dirty="0">
                <a:latin typeface="Times New Roman"/>
                <a:cs typeface="Times New Roman"/>
              </a:rPr>
              <a:t>and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directed perpendicularly outward </a:t>
            </a:r>
            <a:r>
              <a:rPr lang="en-US" sz="2000" dirty="0">
                <a:latin typeface="Times New Roman"/>
                <a:cs typeface="Times New Roman"/>
              </a:rPr>
              <a:t>from the surface),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evaluate</a:t>
            </a:r>
            <a:r>
              <a:rPr lang="en-US" sz="2000" dirty="0">
                <a:latin typeface="Times New Roman"/>
                <a:cs typeface="Times New Roman"/>
              </a:rPr>
              <a:t> both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at that surface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dot the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070725" y="2537641"/>
            <a:ext cx="1592799" cy="23821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35"/>
          <p:cNvGrpSpPr/>
          <p:nvPr/>
        </p:nvGrpSpPr>
        <p:grpSpPr>
          <a:xfrm>
            <a:off x="7970443" y="2422704"/>
            <a:ext cx="285750" cy="393700"/>
            <a:chOff x="7105650" y="1367367"/>
            <a:chExt cx="285750" cy="393700"/>
          </a:xfrm>
        </p:grpSpPr>
        <p:sp>
          <p:nvSpPr>
            <p:cNvPr id="27" name="Freeform 26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8100618" y="2658712"/>
            <a:ext cx="544399" cy="23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58286"/>
              </p:ext>
            </p:extLst>
          </p:nvPr>
        </p:nvGraphicFramePr>
        <p:xfrm>
          <a:off x="8100618" y="2775856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2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18" y="2775856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83678"/>
              </p:ext>
            </p:extLst>
          </p:nvPr>
        </p:nvGraphicFramePr>
        <p:xfrm>
          <a:off x="8341918" y="2166587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3" name="Equation" r:id="rId7" imgW="139700" imgH="190500" progId="Equation.DSMT4">
                  <p:embed/>
                </p:oleObj>
              </mc:Choice>
              <mc:Fallback>
                <p:oleObj name="Equation" r:id="rId7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918" y="2166587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5999" y="4390496"/>
            <a:ext cx="814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and       into one another</a:t>
            </a:r>
            <a:r>
              <a:rPr lang="en-US" sz="2000" dirty="0">
                <a:latin typeface="Times New Roman"/>
                <a:cs typeface="Times New Roman"/>
              </a:rPr>
              <a:t>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</a:t>
            </a:r>
            <a:r>
              <a:rPr lang="en-US" sz="2000" dirty="0">
                <a:latin typeface="Times New Roman"/>
                <a:cs typeface="Times New Roman"/>
              </a:rPr>
              <a:t>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all the differential surfaces over the entire structure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 them </a:t>
            </a:r>
            <a:r>
              <a:rPr lang="en-US" sz="2000" dirty="0">
                <a:latin typeface="Times New Roman"/>
                <a:cs typeface="Times New Roman"/>
              </a:rPr>
              <a:t>by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integrating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000" y="5175984"/>
            <a:ext cx="851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Gauss was right.  </a:t>
            </a:r>
            <a:r>
              <a:rPr lang="en-US" sz="2000" dirty="0">
                <a:latin typeface="Times New Roman"/>
                <a:cs typeface="Times New Roman"/>
              </a:rPr>
              <a:t>That flux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WOULD equal        </a:t>
            </a:r>
            <a:r>
              <a:rPr lang="en-US" sz="2000" dirty="0">
                <a:latin typeface="Times New Roman"/>
                <a:cs typeface="Times New Roman"/>
              </a:rPr>
              <a:t>.  But because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 two points on the surface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are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distance from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charge Q</a:t>
            </a:r>
            <a:r>
              <a:rPr lang="en-US" sz="2000" dirty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no two dot products are going to be the same (angles different)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doing that integral </a:t>
            </a:r>
            <a:r>
              <a:rPr lang="en-US" sz="2000" dirty="0">
                <a:latin typeface="Times New Roman"/>
                <a:cs typeface="Times New Roman"/>
              </a:rPr>
              <a:t>would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 NIGHTMARE</a:t>
            </a:r>
            <a:r>
              <a:rPr lang="en-US" sz="2000" dirty="0">
                <a:latin typeface="Times New Roman"/>
                <a:cs typeface="Times New Roman"/>
              </a:rPr>
              <a:t>.  In short, this is an impossible problem to do!!!!!!!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40209"/>
              </p:ext>
            </p:extLst>
          </p:nvPr>
        </p:nvGraphicFramePr>
        <p:xfrm>
          <a:off x="5129213" y="5108575"/>
          <a:ext cx="527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4" name="Equation" r:id="rId9" imgW="317500" imgH="355600" progId="Equation.DSMT4">
                  <p:embed/>
                </p:oleObj>
              </mc:Choice>
              <mc:Fallback>
                <p:oleObj name="Equation" r:id="rId9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108575"/>
                        <a:ext cx="5270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97633"/>
              </p:ext>
            </p:extLst>
          </p:nvPr>
        </p:nvGraphicFramePr>
        <p:xfrm>
          <a:off x="2532063" y="2543991"/>
          <a:ext cx="9064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5" name="Equation" r:id="rId11" imgW="546100" imgH="304800" progId="Equation.DSMT4">
                  <p:embed/>
                </p:oleObj>
              </mc:Choice>
              <mc:Fallback>
                <p:oleObj name="Equation" r:id="rId11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43991"/>
                        <a:ext cx="9064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66556"/>
              </p:ext>
            </p:extLst>
          </p:nvPr>
        </p:nvGraphicFramePr>
        <p:xfrm>
          <a:off x="6089650" y="4105998"/>
          <a:ext cx="231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6" name="Equation" r:id="rId13" imgW="139700" imgH="190500" progId="Equation.DSMT4">
                  <p:embed/>
                </p:oleObj>
              </mc:Choice>
              <mc:Fallback>
                <p:oleObj name="Equation" r:id="rId13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4105998"/>
                        <a:ext cx="231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82803"/>
              </p:ext>
            </p:extLst>
          </p:nvPr>
        </p:nvGraphicFramePr>
        <p:xfrm>
          <a:off x="1062038" y="4415560"/>
          <a:ext cx="3794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57" name="Equation" r:id="rId15" imgW="228600" imgH="190500" progId="Equation.DSMT4">
                  <p:embed/>
                </p:oleObj>
              </mc:Choice>
              <mc:Fallback>
                <p:oleObj name="Equation" r:id="rId1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415560"/>
                        <a:ext cx="3794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6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7"/>
            </p:par>
          </p:childTnLst>
        </p:cTn>
      </p:par>
    </p:tnLst>
    <p:bldLst>
      <p:bldP spid="18" grpId="0"/>
      <p:bldP spid="19" grpId="0" animBg="1"/>
      <p:bldP spid="2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7.)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0072" y="242221"/>
            <a:ext cx="58151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2: </a:t>
            </a:r>
            <a:r>
              <a:rPr lang="en-US" sz="2000" dirty="0">
                <a:latin typeface="Times New Roman"/>
                <a:cs typeface="Times New Roman"/>
              </a:rPr>
              <a:t>This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Example 1 </a:t>
            </a:r>
            <a:r>
              <a:rPr lang="en-US" sz="2000" dirty="0">
                <a:latin typeface="Times New Roman"/>
                <a:cs typeface="Times New Roman"/>
              </a:rPr>
              <a:t>done more reasonable: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15101" y="155887"/>
            <a:ext cx="2222500" cy="22225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87659"/>
              </p:ext>
            </p:extLst>
          </p:nvPr>
        </p:nvGraphicFramePr>
        <p:xfrm>
          <a:off x="7442200" y="1055437"/>
          <a:ext cx="371475" cy="4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75" name="Equation" r:id="rId3" imgW="152400" imgH="177800" progId="Equation.DSMT4">
                  <p:embed/>
                </p:oleObj>
              </mc:Choice>
              <mc:Fallback>
                <p:oleObj name="Equation" r:id="rId3" imgW="152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1055437"/>
                        <a:ext cx="371475" cy="43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21136" y="230442"/>
            <a:ext cx="217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imaginary Gaussian surface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672" y="1474769"/>
            <a:ext cx="605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Important observation: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There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no given Gaussian surface </a:t>
            </a:r>
            <a:r>
              <a:rPr lang="en-US" sz="2000" dirty="0">
                <a:latin typeface="Times New Roman"/>
                <a:cs typeface="Times New Roman"/>
              </a:rPr>
              <a:t>to begin with in this problem,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just a hanging charge</a:t>
            </a:r>
            <a:r>
              <a:rPr lang="en-US" sz="2000" dirty="0">
                <a:latin typeface="Times New Roman"/>
                <a:cs typeface="Times New Roman"/>
              </a:rPr>
              <a:t>.  We need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create an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imaginary Gaussian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97918" y="1041400"/>
            <a:ext cx="1344482" cy="19994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35"/>
          <p:cNvGrpSpPr/>
          <p:nvPr/>
        </p:nvGrpSpPr>
        <p:grpSpPr>
          <a:xfrm>
            <a:off x="8215658" y="938458"/>
            <a:ext cx="285750" cy="393700"/>
            <a:chOff x="7105650" y="1367367"/>
            <a:chExt cx="285750" cy="393700"/>
          </a:xfrm>
        </p:grpSpPr>
        <p:sp>
          <p:nvSpPr>
            <p:cNvPr id="27" name="Freeform 26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>
            <a:stCxn id="38" idx="2"/>
          </p:cNvCxnSpPr>
          <p:nvPr/>
        </p:nvCxnSpPr>
        <p:spPr>
          <a:xfrm flipV="1">
            <a:off x="8345833" y="1096149"/>
            <a:ext cx="544399" cy="78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55089"/>
              </p:ext>
            </p:extLst>
          </p:nvPr>
        </p:nvGraphicFramePr>
        <p:xfrm>
          <a:off x="8539692" y="1121549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76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692" y="1121549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496932"/>
              </p:ext>
            </p:extLst>
          </p:nvPr>
        </p:nvGraphicFramePr>
        <p:xfrm>
          <a:off x="8715111" y="696912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77" name="Equation" r:id="rId7" imgW="139700" imgH="190500" progId="Equation.DSMT4">
                  <p:embed/>
                </p:oleObj>
              </mc:Choice>
              <mc:Fallback>
                <p:oleObj name="Equation" r:id="rId7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111" y="696912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8672" y="2385398"/>
            <a:ext cx="851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surface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around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the charge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one that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exploits the symmetry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charge’s electric field</a:t>
            </a:r>
            <a:r>
              <a:rPr lang="en-US" sz="2000" dirty="0">
                <a:latin typeface="Times New Roman"/>
                <a:cs typeface="Times New Roman"/>
              </a:rPr>
              <a:t>.  That is, we need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create a surface </a:t>
            </a:r>
            <a:r>
              <a:rPr lang="en-US" sz="2000" dirty="0">
                <a:latin typeface="Times New Roman"/>
                <a:cs typeface="Times New Roman"/>
              </a:rPr>
              <a:t>such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ever point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the surface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equidistant from the charge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73" y="3558084"/>
            <a:ext cx="8431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the imaginary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Gaussian surface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centered on the charge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ANY differential area vector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radially outward</a:t>
            </a:r>
            <a:r>
              <a:rPr lang="en-US" sz="2000" dirty="0">
                <a:latin typeface="Times New Roman"/>
                <a:cs typeface="Times New Roman"/>
              </a:rPr>
              <a:t>, which is to say,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 the direction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angle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between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vector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area vector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 (so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cosine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dot product </a:t>
            </a:r>
            <a:r>
              <a:rPr lang="en-US" sz="2000" dirty="0">
                <a:latin typeface="Times New Roman"/>
                <a:cs typeface="Times New Roman"/>
              </a:rPr>
              <a:t>will equal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).  With that, we can draw (see sketch), then write: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02466"/>
              </p:ext>
            </p:extLst>
          </p:nvPr>
        </p:nvGraphicFramePr>
        <p:xfrm>
          <a:off x="3203348" y="5091113"/>
          <a:ext cx="26177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78" name="Equation" r:id="rId9" imgW="1562100" imgH="800100" progId="Equation.DSMT4">
                  <p:embed/>
                </p:oleObj>
              </mc:Choice>
              <mc:Fallback>
                <p:oleObj name="Equation" r:id="rId9" imgW="15621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3348" y="5091113"/>
                        <a:ext cx="2617788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 flipV="1">
            <a:off x="4675188" y="5816600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64911"/>
              </p:ext>
            </p:extLst>
          </p:nvPr>
        </p:nvGraphicFramePr>
        <p:xfrm>
          <a:off x="5095875" y="5622925"/>
          <a:ext cx="13926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79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5875" y="5622925"/>
                        <a:ext cx="139267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2"/>
            </p:par>
          </p:childTnLst>
        </p:cTn>
      </p:par>
    </p:tnLst>
    <p:bldLst>
      <p:bldP spid="19" grpId="0" animBg="1"/>
      <p:bldP spid="2" grpId="0"/>
      <p:bldP spid="21" grpId="0"/>
      <p:bldP spid="2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8.)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8672" y="569156"/>
            <a:ext cx="594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Herein lies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beauty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method.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 every point on the surface is equidistant from the charge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evaluation of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the magnitude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every differential surface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BE THE SAME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which is to say,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IS 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and because it is a constant, we can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pull it out of the integral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(Note that we couldn’t do that with the original Example 1 because each point was a different distance from Q.)  With that, we can write: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1136" y="155887"/>
            <a:ext cx="3221264" cy="2222500"/>
            <a:chOff x="5821136" y="155887"/>
            <a:chExt cx="3221264" cy="2222500"/>
          </a:xfrm>
        </p:grpSpPr>
        <p:sp>
          <p:nvSpPr>
            <p:cNvPr id="19" name="Oval 18"/>
            <p:cNvSpPr/>
            <p:nvPr/>
          </p:nvSpPr>
          <p:spPr>
            <a:xfrm>
              <a:off x="6515101" y="155887"/>
              <a:ext cx="2222500" cy="22225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008153"/>
                </p:ext>
              </p:extLst>
            </p:nvPr>
          </p:nvGraphicFramePr>
          <p:xfrm>
            <a:off x="7442200" y="1055437"/>
            <a:ext cx="371475" cy="434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855" name="Equation" r:id="rId3" imgW="152400" imgH="177800" progId="Equation.DSMT4">
                    <p:embed/>
                  </p:oleObj>
                </mc:Choice>
                <mc:Fallback>
                  <p:oleObj name="Equation" r:id="rId3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055437"/>
                          <a:ext cx="371475" cy="434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821136" y="230442"/>
              <a:ext cx="2178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imaginary Gaussian surface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697918" y="1041400"/>
              <a:ext cx="1344482" cy="199940"/>
            </a:xfrm>
            <a:prstGeom prst="straightConnector1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5"/>
            <p:cNvGrpSpPr/>
            <p:nvPr/>
          </p:nvGrpSpPr>
          <p:grpSpPr>
            <a:xfrm>
              <a:off x="8215658" y="938458"/>
              <a:ext cx="285750" cy="393700"/>
              <a:chOff x="7105650" y="1367367"/>
              <a:chExt cx="285750" cy="393700"/>
            </a:xfrm>
          </p:grpSpPr>
          <p:sp>
            <p:nvSpPr>
              <p:cNvPr id="27" name="Freeform 26"/>
              <p:cNvSpPr/>
              <p:nvPr/>
            </p:nvSpPr>
            <p:spPr>
              <a:xfrm rot="2607034">
                <a:off x="7105650" y="1367367"/>
                <a:ext cx="285750" cy="393700"/>
              </a:xfrm>
              <a:custGeom>
                <a:avLst/>
                <a:gdLst>
                  <a:gd name="connsiteX0" fmla="*/ 25400 w 285750"/>
                  <a:gd name="connsiteY0" fmla="*/ 93133 h 393700"/>
                  <a:gd name="connsiteX1" fmla="*/ 203200 w 285750"/>
                  <a:gd name="connsiteY1" fmla="*/ 42333 h 393700"/>
                  <a:gd name="connsiteX2" fmla="*/ 260350 w 285750"/>
                  <a:gd name="connsiteY2" fmla="*/ 347133 h 393700"/>
                  <a:gd name="connsiteX3" fmla="*/ 50800 w 285750"/>
                  <a:gd name="connsiteY3" fmla="*/ 321733 h 393700"/>
                  <a:gd name="connsiteX4" fmla="*/ 25400 w 285750"/>
                  <a:gd name="connsiteY4" fmla="*/ 93133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393700">
                    <a:moveTo>
                      <a:pt x="25400" y="93133"/>
                    </a:moveTo>
                    <a:cubicBezTo>
                      <a:pt x="50800" y="46566"/>
                      <a:pt x="164042" y="0"/>
                      <a:pt x="203200" y="42333"/>
                    </a:cubicBezTo>
                    <a:cubicBezTo>
                      <a:pt x="242358" y="84666"/>
                      <a:pt x="285750" y="300566"/>
                      <a:pt x="260350" y="347133"/>
                    </a:cubicBezTo>
                    <a:cubicBezTo>
                      <a:pt x="234950" y="393700"/>
                      <a:pt x="91017" y="363008"/>
                      <a:pt x="50800" y="321733"/>
                    </a:cubicBezTo>
                    <a:cubicBezTo>
                      <a:pt x="10583" y="280458"/>
                      <a:pt x="0" y="139700"/>
                      <a:pt x="25400" y="93133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106708" y="1525058"/>
                <a:ext cx="159279" cy="93663"/>
              </a:xfrm>
              <a:custGeom>
                <a:avLst/>
                <a:gdLst>
                  <a:gd name="connsiteX0" fmla="*/ 21167 w 159279"/>
                  <a:gd name="connsiteY0" fmla="*/ 24342 h 93663"/>
                  <a:gd name="connsiteX1" fmla="*/ 17992 w 159279"/>
                  <a:gd name="connsiteY1" fmla="*/ 84667 h 93663"/>
                  <a:gd name="connsiteX2" fmla="*/ 129117 w 159279"/>
                  <a:gd name="connsiteY2" fmla="*/ 78317 h 93663"/>
                  <a:gd name="connsiteX3" fmla="*/ 141817 w 159279"/>
                  <a:gd name="connsiteY3" fmla="*/ 8467 h 93663"/>
                  <a:gd name="connsiteX4" fmla="*/ 21167 w 159279"/>
                  <a:gd name="connsiteY4" fmla="*/ 24342 h 9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279" h="93663">
                    <a:moveTo>
                      <a:pt x="21167" y="24342"/>
                    </a:moveTo>
                    <a:cubicBezTo>
                      <a:pt x="530" y="37042"/>
                      <a:pt x="0" y="75671"/>
                      <a:pt x="17992" y="84667"/>
                    </a:cubicBezTo>
                    <a:cubicBezTo>
                      <a:pt x="35984" y="93663"/>
                      <a:pt x="108480" y="91017"/>
                      <a:pt x="129117" y="78317"/>
                    </a:cubicBezTo>
                    <a:cubicBezTo>
                      <a:pt x="149754" y="65617"/>
                      <a:pt x="159279" y="16934"/>
                      <a:pt x="141817" y="8467"/>
                    </a:cubicBezTo>
                    <a:cubicBezTo>
                      <a:pt x="124355" y="0"/>
                      <a:pt x="41804" y="11642"/>
                      <a:pt x="21167" y="2434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flipV="1">
              <a:off x="8345833" y="1096149"/>
              <a:ext cx="544399" cy="783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296582"/>
                </p:ext>
              </p:extLst>
            </p:nvPr>
          </p:nvGraphicFramePr>
          <p:xfrm>
            <a:off x="8539692" y="1121549"/>
            <a:ext cx="41433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856" name="Equation" r:id="rId5" imgW="228600" imgH="190500" progId="Equation.DSMT4">
                    <p:embed/>
                  </p:oleObj>
                </mc:Choice>
                <mc:Fallback>
                  <p:oleObj name="Equation" r:id="rId5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9692" y="1121549"/>
                          <a:ext cx="414338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312520"/>
                </p:ext>
              </p:extLst>
            </p:nvPr>
          </p:nvGraphicFramePr>
          <p:xfrm>
            <a:off x="8715111" y="696912"/>
            <a:ext cx="25400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857" name="Equation" r:id="rId7" imgW="139700" imgH="190500" progId="Equation.DSMT4">
                    <p:embed/>
                  </p:oleObj>
                </mc:Choice>
                <mc:Fallback>
                  <p:oleObj name="Equation" r:id="rId7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111" y="696912"/>
                          <a:ext cx="25400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784817"/>
              </p:ext>
            </p:extLst>
          </p:nvPr>
        </p:nvGraphicFramePr>
        <p:xfrm>
          <a:off x="6640513" y="2743200"/>
          <a:ext cx="20653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58" name="Equation" r:id="rId9" imgW="1231900" imgH="800100" progId="Equation.DSMT4">
                  <p:embed/>
                </p:oleObj>
              </mc:Choice>
              <mc:Fallback>
                <p:oleObj name="Equation" r:id="rId9" imgW="12319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0513" y="2743200"/>
                        <a:ext cx="2065337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8672" y="3413046"/>
            <a:ext cx="642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That makes life wonderful</a:t>
            </a:r>
            <a:r>
              <a:rPr lang="en-US" sz="2000" dirty="0">
                <a:latin typeface="Times New Roman"/>
                <a:cs typeface="Times New Roman"/>
              </a:rPr>
              <a:t>, as now the only thing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 the integral </a:t>
            </a:r>
            <a:r>
              <a:rPr lang="en-US" sz="2000" dirty="0"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surface area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summing that over the surface </a:t>
            </a:r>
            <a:r>
              <a:rPr lang="en-US" sz="2000" dirty="0">
                <a:latin typeface="Times New Roman"/>
                <a:cs typeface="Times New Roman"/>
              </a:rPr>
              <a:t>simply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yields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total surface area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of the sphere </a:t>
            </a:r>
            <a:r>
              <a:rPr lang="en-US" sz="2000" dirty="0">
                <a:latin typeface="Times New Roman"/>
                <a:cs typeface="Times New Roman"/>
              </a:rPr>
              <a:t>(         ) . . . So we can further write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558"/>
              </p:ext>
            </p:extLst>
          </p:nvPr>
        </p:nvGraphicFramePr>
        <p:xfrm>
          <a:off x="1319212" y="4358660"/>
          <a:ext cx="638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59" name="Equation" r:id="rId11" imgW="381000" imgH="203200" progId="Equation.DSMT4">
                  <p:embed/>
                </p:oleObj>
              </mc:Choice>
              <mc:Fallback>
                <p:oleObj name="Equation" r:id="rId11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9212" y="4358660"/>
                        <a:ext cx="6381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09850"/>
              </p:ext>
            </p:extLst>
          </p:nvPr>
        </p:nvGraphicFramePr>
        <p:xfrm>
          <a:off x="6635982" y="4496316"/>
          <a:ext cx="22542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60" name="Equation" r:id="rId13" imgW="1346200" imgH="1155700" progId="Equation.DSMT4">
                  <p:embed/>
                </p:oleObj>
              </mc:Choice>
              <mc:Fallback>
                <p:oleObj name="Equation" r:id="rId13" imgW="13462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35982" y="4496316"/>
                        <a:ext cx="225425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8672" y="5466279"/>
            <a:ext cx="553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Look familiar?  </a:t>
            </a:r>
            <a:r>
              <a:rPr lang="en-US" sz="2000" dirty="0">
                <a:latin typeface="Times New Roman"/>
                <a:cs typeface="Times New Roman"/>
              </a:rPr>
              <a:t>It should.  It’s the same as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we derived for a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using Coulomb’s Law</a:t>
            </a:r>
            <a:r>
              <a:rPr lang="en-US" sz="2000" dirty="0">
                <a:latin typeface="Times New Roman"/>
                <a:cs typeface="Times New Roman"/>
              </a:rPr>
              <a:t>! 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1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1" grpId="0"/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77101" y="3328320"/>
            <a:ext cx="335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                  </a:t>
            </a:r>
            <a:r>
              <a:rPr lang="en-US" sz="2000" dirty="0">
                <a:latin typeface="Times New Roman"/>
                <a:cs typeface="Times New Roman"/>
              </a:rPr>
              <a:t>Start with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imaginary Gaussian sphere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&gt; R</a:t>
            </a:r>
            <a:r>
              <a:rPr lang="en-US" sz="2000" dirty="0">
                <a:latin typeface="Times New Roman"/>
                <a:cs typeface="Times New Roman"/>
              </a:rPr>
              <a:t>, and write out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for the situation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(there are notes on the process on the next page)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101" y="3328320"/>
            <a:ext cx="15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for r&gt;R: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9.)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50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Insulators and Gauss’s Law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073" y="969435"/>
            <a:ext cx="6056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characteristic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insulators</a:t>
            </a:r>
            <a:r>
              <a:rPr lang="en-US" sz="2000" dirty="0">
                <a:latin typeface="Times New Roman"/>
                <a:cs typeface="Times New Roman"/>
              </a:rPr>
              <a:t> is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free charge stays put </a:t>
            </a:r>
            <a:r>
              <a:rPr lang="en-US" sz="2000" dirty="0">
                <a:latin typeface="Times New Roman"/>
                <a:cs typeface="Times New Roman"/>
              </a:rPr>
              <a:t>in an insulator, it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doesn’t migrate around </a:t>
            </a:r>
            <a:r>
              <a:rPr lang="en-US" sz="2000" dirty="0">
                <a:latin typeface="Times New Roman"/>
                <a:cs typeface="Times New Roman"/>
              </a:rPr>
              <a:t>in response to an electric field.  With that in mind: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071" y="2122142"/>
            <a:ext cx="63231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3: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>
                <a:latin typeface="Times New Roman"/>
                <a:cs typeface="Times New Roman"/>
              </a:rPr>
              <a:t>, both inside and outside, 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spherical insulator </a:t>
            </a:r>
            <a:r>
              <a:rPr lang="en-US" sz="2000" dirty="0">
                <a:latin typeface="Times New Roman"/>
                <a:cs typeface="Times New Roman"/>
              </a:rPr>
              <a:t>of radius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that has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evenly distributed throughout </a:t>
            </a:r>
            <a:r>
              <a:rPr lang="en-US" sz="2000" dirty="0">
                <a:latin typeface="Times New Roman"/>
                <a:cs typeface="Times New Roman"/>
              </a:rPr>
              <a:t>its volume. 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76822" y="1536707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70374"/>
              </p:ext>
            </p:extLst>
          </p:nvPr>
        </p:nvGraphicFramePr>
        <p:xfrm>
          <a:off x="7948613" y="1884363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09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884363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15529" y="362134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Gaussian surface</a:t>
            </a:r>
          </a:p>
        </p:txBody>
      </p:sp>
      <p:sp>
        <p:nvSpPr>
          <p:cNvPr id="28" name="Oval 27"/>
          <p:cNvSpPr/>
          <p:nvPr/>
        </p:nvSpPr>
        <p:spPr>
          <a:xfrm>
            <a:off x="6553200" y="1200385"/>
            <a:ext cx="2445435" cy="244543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562905"/>
              </p:ext>
            </p:extLst>
          </p:nvPr>
        </p:nvGraphicFramePr>
        <p:xfrm>
          <a:off x="3905250" y="3328988"/>
          <a:ext cx="2701925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0" name="Equation" r:id="rId5" imgW="1612900" imgH="1892300" progId="Equation.DSMT4">
                  <p:embed/>
                </p:oleObj>
              </mc:Choice>
              <mc:Fallback>
                <p:oleObj name="Equation" r:id="rId5" imgW="16129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50" y="3328988"/>
                        <a:ext cx="2701925" cy="317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7758842" y="1943100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33442" y="2432514"/>
            <a:ext cx="1105758" cy="564686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80487"/>
              </p:ext>
            </p:extLst>
          </p:nvPr>
        </p:nvGraphicFramePr>
        <p:xfrm>
          <a:off x="8116888" y="2714625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1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888" y="2714625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50432" y="5945426"/>
            <a:ext cx="215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And yes</a:t>
            </a:r>
            <a:r>
              <a:rPr lang="en-US" sz="2000" dirty="0">
                <a:latin typeface="Times New Roman"/>
                <a:cs typeface="Times New Roman"/>
              </a:rPr>
              <a:t>, this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looks like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charge</a:t>
            </a:r>
            <a:r>
              <a:rPr lang="en-US" sz="2000" dirty="0">
                <a:latin typeface="Times New Roman"/>
                <a:cs typeface="Times New Roman"/>
              </a:rPr>
              <a:t>!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7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1"/>
            </p:par>
          </p:childTnLst>
        </p:cTn>
      </p:par>
    </p:tnLst>
    <p:bldLst>
      <p:bldP spid="44" grpId="0"/>
      <p:bldP spid="21" grpId="0"/>
      <p:bldP spid="18" grpId="0"/>
      <p:bldP spid="19" grpId="0" animBg="1"/>
      <p:bldP spid="2" grpId="0"/>
      <p:bldP spid="28" grpId="0" animBg="1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66411</TotalTime>
  <Words>4596</Words>
  <Application>Microsoft Macintosh PowerPoint</Application>
  <PresentationFormat>On-screen Show (4:3)</PresentationFormat>
  <Paragraphs>300</Paragraphs>
  <Slides>47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Apple Chancery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15</vt:lpstr>
      <vt:lpstr>Example 16 - Faraday’s Ice Pail Experiment</vt:lpstr>
      <vt:lpstr>Example 16 - Faraday’s Ice Pail Experiment</vt:lpstr>
      <vt:lpstr>Example 16 - Faraday’s Ice Pail Experiment</vt:lpstr>
      <vt:lpstr>Example 16 - Faraday’s Ice Pail Experiment</vt:lpstr>
      <vt:lpstr>Example 16 - Faraday’s Ice Pail Experiment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1517</cp:revision>
  <cp:lastPrinted>2020-01-23T23:10:51Z</cp:lastPrinted>
  <dcterms:created xsi:type="dcterms:W3CDTF">2017-08-16T17:34:12Z</dcterms:created>
  <dcterms:modified xsi:type="dcterms:W3CDTF">2022-02-04T01:32:09Z</dcterms:modified>
</cp:coreProperties>
</file>