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27" r:id="rId2"/>
    <p:sldId id="511" r:id="rId3"/>
    <p:sldId id="561" r:id="rId4"/>
    <p:sldId id="588" r:id="rId5"/>
    <p:sldId id="596" r:id="rId6"/>
    <p:sldId id="597" r:id="rId7"/>
    <p:sldId id="598" r:id="rId8"/>
    <p:sldId id="599" r:id="rId9"/>
    <p:sldId id="600" r:id="rId10"/>
    <p:sldId id="620" r:id="rId11"/>
    <p:sldId id="595" r:id="rId12"/>
    <p:sldId id="601" r:id="rId13"/>
    <p:sldId id="602" r:id="rId14"/>
    <p:sldId id="603" r:id="rId15"/>
    <p:sldId id="604" r:id="rId16"/>
    <p:sldId id="605" r:id="rId17"/>
    <p:sldId id="606" r:id="rId18"/>
    <p:sldId id="608" r:id="rId19"/>
    <p:sldId id="607" r:id="rId20"/>
    <p:sldId id="609" r:id="rId21"/>
    <p:sldId id="610" r:id="rId22"/>
    <p:sldId id="611" r:id="rId23"/>
    <p:sldId id="612" r:id="rId24"/>
    <p:sldId id="613" r:id="rId25"/>
    <p:sldId id="614" r:id="rId26"/>
    <p:sldId id="615" r:id="rId27"/>
    <p:sldId id="616" r:id="rId28"/>
    <p:sldId id="617" r:id="rId29"/>
    <p:sldId id="621" r:id="rId30"/>
    <p:sldId id="618" r:id="rId31"/>
    <p:sldId id="619" r:id="rId32"/>
    <p:sldId id="622" r:id="rId33"/>
    <p:sldId id="623" r:id="rId34"/>
    <p:sldId id="625" r:id="rId35"/>
    <p:sldId id="626" r:id="rId36"/>
    <p:sldId id="642" r:id="rId37"/>
    <p:sldId id="643" r:id="rId38"/>
    <p:sldId id="644" r:id="rId39"/>
    <p:sldId id="645" r:id="rId40"/>
    <p:sldId id="646" r:id="rId41"/>
    <p:sldId id="647" r:id="rId42"/>
    <p:sldId id="648" r:id="rId43"/>
    <p:sldId id="649" r:id="rId44"/>
    <p:sldId id="650" r:id="rId45"/>
    <p:sldId id="651" r:id="rId46"/>
    <p:sldId id="652" r:id="rId47"/>
    <p:sldId id="297" r:id="rId48"/>
    <p:sldId id="637" r:id="rId49"/>
    <p:sldId id="638" r:id="rId50"/>
    <p:sldId id="639" r:id="rId51"/>
    <p:sldId id="640"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A85F3"/>
    <a:srgbClr val="8DF313"/>
    <a:srgbClr val="C4FF11"/>
    <a:srgbClr val="6FD4FF"/>
    <a:srgbClr val="3366FF"/>
    <a:srgbClr val="DDD203"/>
    <a:srgbClr val="00F301"/>
    <a:srgbClr val="00C2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05"/>
    <p:restoredTop sz="94673"/>
  </p:normalViewPr>
  <p:slideViewPr>
    <p:cSldViewPr snapToGrid="0" snapToObjects="1">
      <p:cViewPr varScale="1">
        <p:scale>
          <a:sx n="154" d="100"/>
          <a:sy n="154" d="100"/>
        </p:scale>
        <p:origin x="81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image" Target="../media/image107.emf"/><Relationship Id="rId4" Type="http://schemas.openxmlformats.org/officeDocument/2006/relationships/image" Target="../media/image110.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11.emf"/><Relationship Id="rId5" Type="http://schemas.openxmlformats.org/officeDocument/2006/relationships/image" Target="../media/image115.emf"/><Relationship Id="rId4" Type="http://schemas.openxmlformats.org/officeDocument/2006/relationships/image" Target="../media/image114.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image" Target="../media/image116.emf"/><Relationship Id="rId5" Type="http://schemas.openxmlformats.org/officeDocument/2006/relationships/image" Target="../media/image119.emf"/><Relationship Id="rId4"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14.emf"/><Relationship Id="rId1" Type="http://schemas.openxmlformats.org/officeDocument/2006/relationships/image" Target="../media/image120.emf"/><Relationship Id="rId5" Type="http://schemas.openxmlformats.org/officeDocument/2006/relationships/image" Target="../media/image123.emf"/><Relationship Id="rId4" Type="http://schemas.openxmlformats.org/officeDocument/2006/relationships/image" Target="../media/image122.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image" Target="../media/image124.emf"/><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10.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image" Target="../media/image107.emf"/><Relationship Id="rId4" Type="http://schemas.openxmlformats.org/officeDocument/2006/relationships/image" Target="../media/image129.e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132.emf"/><Relationship Id="rId13" Type="http://schemas.openxmlformats.org/officeDocument/2006/relationships/image" Target="../media/image98.emf"/><Relationship Id="rId3" Type="http://schemas.openxmlformats.org/officeDocument/2006/relationships/image" Target="../media/image85.emf"/><Relationship Id="rId7" Type="http://schemas.openxmlformats.org/officeDocument/2006/relationships/image" Target="../media/image131.emf"/><Relationship Id="rId12" Type="http://schemas.openxmlformats.org/officeDocument/2006/relationships/image" Target="../media/image97.emf"/><Relationship Id="rId17" Type="http://schemas.openxmlformats.org/officeDocument/2006/relationships/image" Target="../media/image103.emf"/><Relationship Id="rId2" Type="http://schemas.openxmlformats.org/officeDocument/2006/relationships/image" Target="../media/image88.emf"/><Relationship Id="rId16" Type="http://schemas.openxmlformats.org/officeDocument/2006/relationships/image" Target="../media/image101.emf"/><Relationship Id="rId1" Type="http://schemas.openxmlformats.org/officeDocument/2006/relationships/image" Target="../media/image130.emf"/><Relationship Id="rId6" Type="http://schemas.openxmlformats.org/officeDocument/2006/relationships/image" Target="../media/image91.emf"/><Relationship Id="rId11" Type="http://schemas.openxmlformats.org/officeDocument/2006/relationships/image" Target="../media/image134.emf"/><Relationship Id="rId5" Type="http://schemas.openxmlformats.org/officeDocument/2006/relationships/image" Target="../media/image87.emf"/><Relationship Id="rId15" Type="http://schemas.openxmlformats.org/officeDocument/2006/relationships/image" Target="../media/image136.emf"/><Relationship Id="rId10" Type="http://schemas.openxmlformats.org/officeDocument/2006/relationships/image" Target="../media/image133.emf"/><Relationship Id="rId4" Type="http://schemas.openxmlformats.org/officeDocument/2006/relationships/image" Target="../media/image86.emf"/><Relationship Id="rId9" Type="http://schemas.openxmlformats.org/officeDocument/2006/relationships/image" Target="../media/image94.emf"/><Relationship Id="rId14" Type="http://schemas.openxmlformats.org/officeDocument/2006/relationships/image" Target="../media/image135.e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39.emf"/><Relationship Id="rId13" Type="http://schemas.openxmlformats.org/officeDocument/2006/relationships/image" Target="../media/image95.emf"/><Relationship Id="rId3" Type="http://schemas.openxmlformats.org/officeDocument/2006/relationships/image" Target="../media/image85.emf"/><Relationship Id="rId7" Type="http://schemas.openxmlformats.org/officeDocument/2006/relationships/image" Target="../media/image89.emf"/><Relationship Id="rId12" Type="http://schemas.openxmlformats.org/officeDocument/2006/relationships/image" Target="../media/image94.emf"/><Relationship Id="rId17" Type="http://schemas.openxmlformats.org/officeDocument/2006/relationships/image" Target="../media/image99.emf"/><Relationship Id="rId2" Type="http://schemas.openxmlformats.org/officeDocument/2006/relationships/image" Target="../media/image138.emf"/><Relationship Id="rId16" Type="http://schemas.openxmlformats.org/officeDocument/2006/relationships/image" Target="../media/image98.emf"/><Relationship Id="rId1" Type="http://schemas.openxmlformats.org/officeDocument/2006/relationships/image" Target="../media/image137.emf"/><Relationship Id="rId6" Type="http://schemas.openxmlformats.org/officeDocument/2006/relationships/image" Target="../media/image88.emf"/><Relationship Id="rId11" Type="http://schemas.openxmlformats.org/officeDocument/2006/relationships/image" Target="../media/image93.emf"/><Relationship Id="rId5" Type="http://schemas.openxmlformats.org/officeDocument/2006/relationships/image" Target="../media/image87.emf"/><Relationship Id="rId15" Type="http://schemas.openxmlformats.org/officeDocument/2006/relationships/image" Target="../media/image97.emf"/><Relationship Id="rId10" Type="http://schemas.openxmlformats.org/officeDocument/2006/relationships/image" Target="../media/image140.emf"/><Relationship Id="rId4" Type="http://schemas.openxmlformats.org/officeDocument/2006/relationships/image" Target="../media/image86.emf"/><Relationship Id="rId9" Type="http://schemas.openxmlformats.org/officeDocument/2006/relationships/image" Target="../media/image91.emf"/><Relationship Id="rId14" Type="http://schemas.openxmlformats.org/officeDocument/2006/relationships/image" Target="../media/image96.e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47.emf"/><Relationship Id="rId3" Type="http://schemas.openxmlformats.org/officeDocument/2006/relationships/image" Target="../media/image143.emf"/><Relationship Id="rId7" Type="http://schemas.openxmlformats.org/officeDocument/2006/relationships/image" Target="../media/image146.emf"/><Relationship Id="rId2" Type="http://schemas.openxmlformats.org/officeDocument/2006/relationships/image" Target="../media/image142.emf"/><Relationship Id="rId1" Type="http://schemas.openxmlformats.org/officeDocument/2006/relationships/image" Target="../media/image141.emf"/><Relationship Id="rId6" Type="http://schemas.openxmlformats.org/officeDocument/2006/relationships/image" Target="../media/image145.emf"/><Relationship Id="rId5" Type="http://schemas.openxmlformats.org/officeDocument/2006/relationships/image" Target="../media/image119.emf"/><Relationship Id="rId4" Type="http://schemas.openxmlformats.org/officeDocument/2006/relationships/image" Target="../media/image144.emf"/><Relationship Id="rId9" Type="http://schemas.openxmlformats.org/officeDocument/2006/relationships/image" Target="../media/image148.e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154.emf"/><Relationship Id="rId3" Type="http://schemas.openxmlformats.org/officeDocument/2006/relationships/image" Target="../media/image145.emf"/><Relationship Id="rId7" Type="http://schemas.openxmlformats.org/officeDocument/2006/relationships/image" Target="../media/image153.emf"/><Relationship Id="rId12" Type="http://schemas.openxmlformats.org/officeDocument/2006/relationships/image" Target="../media/image158.emf"/><Relationship Id="rId2" Type="http://schemas.openxmlformats.org/officeDocument/2006/relationships/image" Target="../media/image149.emf"/><Relationship Id="rId1" Type="http://schemas.openxmlformats.org/officeDocument/2006/relationships/image" Target="../media/image142.emf"/><Relationship Id="rId6" Type="http://schemas.openxmlformats.org/officeDocument/2006/relationships/image" Target="../media/image152.emf"/><Relationship Id="rId11" Type="http://schemas.openxmlformats.org/officeDocument/2006/relationships/image" Target="../media/image157.emf"/><Relationship Id="rId5" Type="http://schemas.openxmlformats.org/officeDocument/2006/relationships/image" Target="../media/image151.emf"/><Relationship Id="rId10" Type="http://schemas.openxmlformats.org/officeDocument/2006/relationships/image" Target="../media/image156.emf"/><Relationship Id="rId4" Type="http://schemas.openxmlformats.org/officeDocument/2006/relationships/image" Target="../media/image150.emf"/><Relationship Id="rId9" Type="http://schemas.openxmlformats.org/officeDocument/2006/relationships/image" Target="../media/image155.emf"/></Relationships>
</file>

<file path=ppt/drawings/_rels/vmlDrawing2.vml.rels><?xml version="1.0" encoding="UTF-8" standalone="yes"?>
<Relationships xmlns="http://schemas.openxmlformats.org/package/2006/relationships"><Relationship Id="rId13" Type="http://schemas.openxmlformats.org/officeDocument/2006/relationships/image" Target="../media/image16.emf"/><Relationship Id="rId18" Type="http://schemas.openxmlformats.org/officeDocument/2006/relationships/image" Target="../media/image21.emf"/><Relationship Id="rId26" Type="http://schemas.openxmlformats.org/officeDocument/2006/relationships/image" Target="../media/image29.emf"/><Relationship Id="rId39" Type="http://schemas.openxmlformats.org/officeDocument/2006/relationships/image" Target="../media/image42.emf"/><Relationship Id="rId21" Type="http://schemas.openxmlformats.org/officeDocument/2006/relationships/image" Target="../media/image24.emf"/><Relationship Id="rId34" Type="http://schemas.openxmlformats.org/officeDocument/2006/relationships/image" Target="../media/image37.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5" Type="http://schemas.openxmlformats.org/officeDocument/2006/relationships/image" Target="../media/image28.emf"/><Relationship Id="rId33" Type="http://schemas.openxmlformats.org/officeDocument/2006/relationships/image" Target="../media/image36.emf"/><Relationship Id="rId38" Type="http://schemas.openxmlformats.org/officeDocument/2006/relationships/image" Target="../media/image41.emf"/><Relationship Id="rId2" Type="http://schemas.openxmlformats.org/officeDocument/2006/relationships/image" Target="../media/image5.emf"/><Relationship Id="rId16" Type="http://schemas.openxmlformats.org/officeDocument/2006/relationships/image" Target="../media/image19.emf"/><Relationship Id="rId20" Type="http://schemas.openxmlformats.org/officeDocument/2006/relationships/image" Target="../media/image23.emf"/><Relationship Id="rId29" Type="http://schemas.openxmlformats.org/officeDocument/2006/relationships/image" Target="../media/image32.emf"/><Relationship Id="rId1" Type="http://schemas.openxmlformats.org/officeDocument/2006/relationships/image" Target="../media/image4.emf"/><Relationship Id="rId6" Type="http://schemas.openxmlformats.org/officeDocument/2006/relationships/image" Target="../media/image9.emf"/><Relationship Id="rId11" Type="http://schemas.openxmlformats.org/officeDocument/2006/relationships/image" Target="../media/image14.emf"/><Relationship Id="rId24" Type="http://schemas.openxmlformats.org/officeDocument/2006/relationships/image" Target="../media/image27.emf"/><Relationship Id="rId32" Type="http://schemas.openxmlformats.org/officeDocument/2006/relationships/image" Target="../media/image35.emf"/><Relationship Id="rId37" Type="http://schemas.openxmlformats.org/officeDocument/2006/relationships/image" Target="../media/image40.emf"/><Relationship Id="rId40" Type="http://schemas.openxmlformats.org/officeDocument/2006/relationships/image" Target="../media/image43.emf"/><Relationship Id="rId5" Type="http://schemas.openxmlformats.org/officeDocument/2006/relationships/image" Target="../media/image8.emf"/><Relationship Id="rId15" Type="http://schemas.openxmlformats.org/officeDocument/2006/relationships/image" Target="../media/image18.emf"/><Relationship Id="rId23" Type="http://schemas.openxmlformats.org/officeDocument/2006/relationships/image" Target="../media/image26.emf"/><Relationship Id="rId28" Type="http://schemas.openxmlformats.org/officeDocument/2006/relationships/image" Target="../media/image31.emf"/><Relationship Id="rId36" Type="http://schemas.openxmlformats.org/officeDocument/2006/relationships/image" Target="../media/image39.emf"/><Relationship Id="rId10" Type="http://schemas.openxmlformats.org/officeDocument/2006/relationships/image" Target="../media/image13.emf"/><Relationship Id="rId19" Type="http://schemas.openxmlformats.org/officeDocument/2006/relationships/image" Target="../media/image22.emf"/><Relationship Id="rId31" Type="http://schemas.openxmlformats.org/officeDocument/2006/relationships/image" Target="../media/image34.emf"/><Relationship Id="rId4" Type="http://schemas.openxmlformats.org/officeDocument/2006/relationships/image" Target="../media/image7.emf"/><Relationship Id="rId9" Type="http://schemas.openxmlformats.org/officeDocument/2006/relationships/image" Target="../media/image12.emf"/><Relationship Id="rId14" Type="http://schemas.openxmlformats.org/officeDocument/2006/relationships/image" Target="../media/image17.emf"/><Relationship Id="rId22" Type="http://schemas.openxmlformats.org/officeDocument/2006/relationships/image" Target="../media/image25.emf"/><Relationship Id="rId27" Type="http://schemas.openxmlformats.org/officeDocument/2006/relationships/image" Target="../media/image30.emf"/><Relationship Id="rId30" Type="http://schemas.openxmlformats.org/officeDocument/2006/relationships/image" Target="../media/image33.emf"/><Relationship Id="rId35" Type="http://schemas.openxmlformats.org/officeDocument/2006/relationships/image" Target="../media/image38.emf"/><Relationship Id="rId8" Type="http://schemas.openxmlformats.org/officeDocument/2006/relationships/image" Target="../media/image11.emf"/><Relationship Id="rId3"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62.emf"/><Relationship Id="rId7" Type="http://schemas.openxmlformats.org/officeDocument/2006/relationships/image" Target="../media/image166.emf"/><Relationship Id="rId2" Type="http://schemas.openxmlformats.org/officeDocument/2006/relationships/image" Target="../media/image161.emf"/><Relationship Id="rId1" Type="http://schemas.openxmlformats.org/officeDocument/2006/relationships/image" Target="../media/image160.emf"/><Relationship Id="rId6" Type="http://schemas.openxmlformats.org/officeDocument/2006/relationships/image" Target="../media/image165.emf"/><Relationship Id="rId5" Type="http://schemas.openxmlformats.org/officeDocument/2006/relationships/image" Target="../media/image164.emf"/><Relationship Id="rId10" Type="http://schemas.openxmlformats.org/officeDocument/2006/relationships/image" Target="../media/image169.emf"/><Relationship Id="rId4" Type="http://schemas.openxmlformats.org/officeDocument/2006/relationships/image" Target="../media/image163.emf"/><Relationship Id="rId9" Type="http://schemas.openxmlformats.org/officeDocument/2006/relationships/image" Target="../media/image168.e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77.emf"/><Relationship Id="rId13" Type="http://schemas.openxmlformats.org/officeDocument/2006/relationships/image" Target="../media/image182.emf"/><Relationship Id="rId3" Type="http://schemas.openxmlformats.org/officeDocument/2006/relationships/image" Target="../media/image172.emf"/><Relationship Id="rId7" Type="http://schemas.openxmlformats.org/officeDocument/2006/relationships/image" Target="../media/image176.emf"/><Relationship Id="rId12" Type="http://schemas.openxmlformats.org/officeDocument/2006/relationships/image" Target="../media/image181.emf"/><Relationship Id="rId2" Type="http://schemas.openxmlformats.org/officeDocument/2006/relationships/image" Target="../media/image171.emf"/><Relationship Id="rId1" Type="http://schemas.openxmlformats.org/officeDocument/2006/relationships/image" Target="../media/image170.emf"/><Relationship Id="rId6" Type="http://schemas.openxmlformats.org/officeDocument/2006/relationships/image" Target="../media/image175.emf"/><Relationship Id="rId11" Type="http://schemas.openxmlformats.org/officeDocument/2006/relationships/image" Target="../media/image180.emf"/><Relationship Id="rId5" Type="http://schemas.openxmlformats.org/officeDocument/2006/relationships/image" Target="../media/image174.emf"/><Relationship Id="rId10" Type="http://schemas.openxmlformats.org/officeDocument/2006/relationships/image" Target="../media/image179.emf"/><Relationship Id="rId4" Type="http://schemas.openxmlformats.org/officeDocument/2006/relationships/image" Target="../media/image173.emf"/><Relationship Id="rId9" Type="http://schemas.openxmlformats.org/officeDocument/2006/relationships/image" Target="../media/image178.emf"/><Relationship Id="rId14" Type="http://schemas.openxmlformats.org/officeDocument/2006/relationships/image" Target="../media/image183.e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78.emf"/><Relationship Id="rId13" Type="http://schemas.openxmlformats.org/officeDocument/2006/relationships/image" Target="../media/image187.emf"/><Relationship Id="rId3" Type="http://schemas.openxmlformats.org/officeDocument/2006/relationships/image" Target="../media/image171.emf"/><Relationship Id="rId7" Type="http://schemas.openxmlformats.org/officeDocument/2006/relationships/image" Target="../media/image177.emf"/><Relationship Id="rId12" Type="http://schemas.openxmlformats.org/officeDocument/2006/relationships/image" Target="../media/image186.emf"/><Relationship Id="rId2" Type="http://schemas.openxmlformats.org/officeDocument/2006/relationships/image" Target="../media/image170.emf"/><Relationship Id="rId1" Type="http://schemas.openxmlformats.org/officeDocument/2006/relationships/image" Target="../media/image184.emf"/><Relationship Id="rId6" Type="http://schemas.openxmlformats.org/officeDocument/2006/relationships/image" Target="../media/image176.emf"/><Relationship Id="rId11" Type="http://schemas.openxmlformats.org/officeDocument/2006/relationships/image" Target="../media/image181.emf"/><Relationship Id="rId5" Type="http://schemas.openxmlformats.org/officeDocument/2006/relationships/image" Target="../media/image185.emf"/><Relationship Id="rId15" Type="http://schemas.openxmlformats.org/officeDocument/2006/relationships/image" Target="../media/image189.emf"/><Relationship Id="rId10" Type="http://schemas.openxmlformats.org/officeDocument/2006/relationships/image" Target="../media/image180.emf"/><Relationship Id="rId4" Type="http://schemas.openxmlformats.org/officeDocument/2006/relationships/image" Target="../media/image172.emf"/><Relationship Id="rId9" Type="http://schemas.openxmlformats.org/officeDocument/2006/relationships/image" Target="../media/image179.emf"/><Relationship Id="rId14" Type="http://schemas.openxmlformats.org/officeDocument/2006/relationships/image" Target="../media/image188.e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194.emf"/><Relationship Id="rId3" Type="http://schemas.openxmlformats.org/officeDocument/2006/relationships/image" Target="../media/image190.emf"/><Relationship Id="rId7" Type="http://schemas.openxmlformats.org/officeDocument/2006/relationships/image" Target="../media/image193.emf"/><Relationship Id="rId2" Type="http://schemas.openxmlformats.org/officeDocument/2006/relationships/image" Target="../media/image161.emf"/><Relationship Id="rId1" Type="http://schemas.openxmlformats.org/officeDocument/2006/relationships/image" Target="../media/image160.emf"/><Relationship Id="rId6" Type="http://schemas.openxmlformats.org/officeDocument/2006/relationships/image" Target="../media/image192.emf"/><Relationship Id="rId5" Type="http://schemas.openxmlformats.org/officeDocument/2006/relationships/image" Target="../media/image191.emf"/><Relationship Id="rId4" Type="http://schemas.openxmlformats.org/officeDocument/2006/relationships/image" Target="../media/image166.emf"/><Relationship Id="rId9" Type="http://schemas.openxmlformats.org/officeDocument/2006/relationships/image" Target="../media/image195.e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91.emf"/><Relationship Id="rId3" Type="http://schemas.openxmlformats.org/officeDocument/2006/relationships/image" Target="../media/image197.emf"/><Relationship Id="rId7" Type="http://schemas.openxmlformats.org/officeDocument/2006/relationships/image" Target="../media/image166.emf"/><Relationship Id="rId2" Type="http://schemas.openxmlformats.org/officeDocument/2006/relationships/image" Target="../media/image194.emf"/><Relationship Id="rId1" Type="http://schemas.openxmlformats.org/officeDocument/2006/relationships/image" Target="../media/image196.emf"/><Relationship Id="rId6" Type="http://schemas.openxmlformats.org/officeDocument/2006/relationships/image" Target="../media/image190.emf"/><Relationship Id="rId5" Type="http://schemas.openxmlformats.org/officeDocument/2006/relationships/image" Target="../media/image161.emf"/><Relationship Id="rId10" Type="http://schemas.openxmlformats.org/officeDocument/2006/relationships/image" Target="../media/image198.emf"/><Relationship Id="rId4" Type="http://schemas.openxmlformats.org/officeDocument/2006/relationships/image" Target="../media/image160.emf"/><Relationship Id="rId9" Type="http://schemas.openxmlformats.org/officeDocument/2006/relationships/image" Target="../media/image19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209.emf"/><Relationship Id="rId13" Type="http://schemas.openxmlformats.org/officeDocument/2006/relationships/image" Target="../media/image214.emf"/><Relationship Id="rId18" Type="http://schemas.openxmlformats.org/officeDocument/2006/relationships/image" Target="../media/image219.emf"/><Relationship Id="rId3" Type="http://schemas.openxmlformats.org/officeDocument/2006/relationships/image" Target="../media/image204.emf"/><Relationship Id="rId21" Type="http://schemas.openxmlformats.org/officeDocument/2006/relationships/image" Target="../media/image222.emf"/><Relationship Id="rId7" Type="http://schemas.openxmlformats.org/officeDocument/2006/relationships/image" Target="../media/image208.emf"/><Relationship Id="rId12" Type="http://schemas.openxmlformats.org/officeDocument/2006/relationships/image" Target="../media/image213.emf"/><Relationship Id="rId17" Type="http://schemas.openxmlformats.org/officeDocument/2006/relationships/image" Target="../media/image218.emf"/><Relationship Id="rId2" Type="http://schemas.openxmlformats.org/officeDocument/2006/relationships/image" Target="../media/image203.emf"/><Relationship Id="rId16" Type="http://schemas.openxmlformats.org/officeDocument/2006/relationships/image" Target="../media/image217.emf"/><Relationship Id="rId20" Type="http://schemas.openxmlformats.org/officeDocument/2006/relationships/image" Target="../media/image221.emf"/><Relationship Id="rId1" Type="http://schemas.openxmlformats.org/officeDocument/2006/relationships/image" Target="../media/image202.emf"/><Relationship Id="rId6" Type="http://schemas.openxmlformats.org/officeDocument/2006/relationships/image" Target="../media/image207.emf"/><Relationship Id="rId11" Type="http://schemas.openxmlformats.org/officeDocument/2006/relationships/image" Target="../media/image212.emf"/><Relationship Id="rId24" Type="http://schemas.openxmlformats.org/officeDocument/2006/relationships/image" Target="../media/image225.emf"/><Relationship Id="rId5" Type="http://schemas.openxmlformats.org/officeDocument/2006/relationships/image" Target="../media/image206.emf"/><Relationship Id="rId15" Type="http://schemas.openxmlformats.org/officeDocument/2006/relationships/image" Target="../media/image216.emf"/><Relationship Id="rId23" Type="http://schemas.openxmlformats.org/officeDocument/2006/relationships/image" Target="../media/image224.emf"/><Relationship Id="rId10" Type="http://schemas.openxmlformats.org/officeDocument/2006/relationships/image" Target="../media/image211.emf"/><Relationship Id="rId19" Type="http://schemas.openxmlformats.org/officeDocument/2006/relationships/image" Target="../media/image220.emf"/><Relationship Id="rId4" Type="http://schemas.openxmlformats.org/officeDocument/2006/relationships/image" Target="../media/image205.emf"/><Relationship Id="rId9" Type="http://schemas.openxmlformats.org/officeDocument/2006/relationships/image" Target="../media/image210.emf"/><Relationship Id="rId14" Type="http://schemas.openxmlformats.org/officeDocument/2006/relationships/image" Target="../media/image215.emf"/><Relationship Id="rId22" Type="http://schemas.openxmlformats.org/officeDocument/2006/relationships/image" Target="../media/image223.emf"/></Relationships>
</file>

<file path=ppt/drawings/_rels/vmlDrawing28.vml.rels><?xml version="1.0" encoding="UTF-8" standalone="yes"?>
<Relationships xmlns="http://schemas.openxmlformats.org/package/2006/relationships"><Relationship Id="rId8" Type="http://schemas.openxmlformats.org/officeDocument/2006/relationships/image" Target="../media/image240.emf"/><Relationship Id="rId3" Type="http://schemas.openxmlformats.org/officeDocument/2006/relationships/image" Target="../media/image235.emf"/><Relationship Id="rId7" Type="http://schemas.openxmlformats.org/officeDocument/2006/relationships/image" Target="../media/image239.emf"/><Relationship Id="rId2" Type="http://schemas.openxmlformats.org/officeDocument/2006/relationships/image" Target="../media/image234.emf"/><Relationship Id="rId1" Type="http://schemas.openxmlformats.org/officeDocument/2006/relationships/image" Target="../media/image233.emf"/><Relationship Id="rId6" Type="http://schemas.openxmlformats.org/officeDocument/2006/relationships/image" Target="../media/image238.emf"/><Relationship Id="rId11" Type="http://schemas.openxmlformats.org/officeDocument/2006/relationships/image" Target="../media/image243.emf"/><Relationship Id="rId5" Type="http://schemas.openxmlformats.org/officeDocument/2006/relationships/image" Target="../media/image237.emf"/><Relationship Id="rId10" Type="http://schemas.openxmlformats.org/officeDocument/2006/relationships/image" Target="../media/image242.emf"/><Relationship Id="rId4" Type="http://schemas.openxmlformats.org/officeDocument/2006/relationships/image" Target="../media/image236.emf"/><Relationship Id="rId9" Type="http://schemas.openxmlformats.org/officeDocument/2006/relationships/image" Target="../media/image241.e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44.emf"/><Relationship Id="rId13" Type="http://schemas.openxmlformats.org/officeDocument/2006/relationships/image" Target="../media/image249.emf"/><Relationship Id="rId18" Type="http://schemas.openxmlformats.org/officeDocument/2006/relationships/image" Target="../media/image233.emf"/><Relationship Id="rId3" Type="http://schemas.openxmlformats.org/officeDocument/2006/relationships/image" Target="../media/image236.emf"/><Relationship Id="rId7" Type="http://schemas.openxmlformats.org/officeDocument/2006/relationships/image" Target="../media/image241.emf"/><Relationship Id="rId12" Type="http://schemas.openxmlformats.org/officeDocument/2006/relationships/image" Target="../media/image248.emf"/><Relationship Id="rId17" Type="http://schemas.openxmlformats.org/officeDocument/2006/relationships/image" Target="../media/image253.emf"/><Relationship Id="rId2" Type="http://schemas.openxmlformats.org/officeDocument/2006/relationships/image" Target="../media/image235.emf"/><Relationship Id="rId16" Type="http://schemas.openxmlformats.org/officeDocument/2006/relationships/image" Target="../media/image252.emf"/><Relationship Id="rId1" Type="http://schemas.openxmlformats.org/officeDocument/2006/relationships/image" Target="../media/image234.emf"/><Relationship Id="rId6" Type="http://schemas.openxmlformats.org/officeDocument/2006/relationships/image" Target="../media/image240.emf"/><Relationship Id="rId11" Type="http://schemas.openxmlformats.org/officeDocument/2006/relationships/image" Target="../media/image247.emf"/><Relationship Id="rId5" Type="http://schemas.openxmlformats.org/officeDocument/2006/relationships/image" Target="../media/image238.emf"/><Relationship Id="rId15" Type="http://schemas.openxmlformats.org/officeDocument/2006/relationships/image" Target="../media/image251.emf"/><Relationship Id="rId10" Type="http://schemas.openxmlformats.org/officeDocument/2006/relationships/image" Target="../media/image246.emf"/><Relationship Id="rId19" Type="http://schemas.openxmlformats.org/officeDocument/2006/relationships/image" Target="../media/image239.emf"/><Relationship Id="rId4" Type="http://schemas.openxmlformats.org/officeDocument/2006/relationships/image" Target="../media/image237.emf"/><Relationship Id="rId9" Type="http://schemas.openxmlformats.org/officeDocument/2006/relationships/image" Target="../media/image245.emf"/><Relationship Id="rId14" Type="http://schemas.openxmlformats.org/officeDocument/2006/relationships/image" Target="../media/image25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image" Target="../media/image57.emf"/><Relationship Id="rId5" Type="http://schemas.openxmlformats.org/officeDocument/2006/relationships/image" Target="../media/image61.emf"/><Relationship Id="rId4" Type="http://schemas.openxmlformats.org/officeDocument/2006/relationships/image" Target="../media/image60.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image" Target="../media/image255.emf"/><Relationship Id="rId1" Type="http://schemas.openxmlformats.org/officeDocument/2006/relationships/image" Target="../media/image254.emf"/><Relationship Id="rId6" Type="http://schemas.openxmlformats.org/officeDocument/2006/relationships/image" Target="../media/image259.emf"/><Relationship Id="rId5" Type="http://schemas.openxmlformats.org/officeDocument/2006/relationships/image" Target="../media/image258.emf"/><Relationship Id="rId4" Type="http://schemas.openxmlformats.org/officeDocument/2006/relationships/image" Target="../media/image25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image" Target="../media/image65.emf"/><Relationship Id="rId1" Type="http://schemas.openxmlformats.org/officeDocument/2006/relationships/image" Target="../media/image64.emf"/><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66.emf"/><Relationship Id="rId1" Type="http://schemas.openxmlformats.org/officeDocument/2006/relationships/image" Target="../media/image71.emf"/><Relationship Id="rId5" Type="http://schemas.openxmlformats.org/officeDocument/2006/relationships/image" Target="../media/image74.emf"/><Relationship Id="rId4" Type="http://schemas.openxmlformats.org/officeDocument/2006/relationships/image" Target="../media/image73.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79.emf"/><Relationship Id="rId13" Type="http://schemas.openxmlformats.org/officeDocument/2006/relationships/image" Target="../media/image84.emf"/><Relationship Id="rId3" Type="http://schemas.openxmlformats.org/officeDocument/2006/relationships/image" Target="../media/image73.emf"/><Relationship Id="rId7" Type="http://schemas.openxmlformats.org/officeDocument/2006/relationships/image" Target="../media/image74.emf"/><Relationship Id="rId12" Type="http://schemas.openxmlformats.org/officeDocument/2006/relationships/image" Target="../media/image83.emf"/><Relationship Id="rId2" Type="http://schemas.openxmlformats.org/officeDocument/2006/relationships/image" Target="../media/image76.emf"/><Relationship Id="rId1" Type="http://schemas.openxmlformats.org/officeDocument/2006/relationships/image" Target="../media/image75.emf"/><Relationship Id="rId6" Type="http://schemas.openxmlformats.org/officeDocument/2006/relationships/image" Target="../media/image78.emf"/><Relationship Id="rId11" Type="http://schemas.openxmlformats.org/officeDocument/2006/relationships/image" Target="../media/image82.emf"/><Relationship Id="rId5" Type="http://schemas.openxmlformats.org/officeDocument/2006/relationships/image" Target="../media/image66.emf"/><Relationship Id="rId10" Type="http://schemas.openxmlformats.org/officeDocument/2006/relationships/image" Target="../media/image81.emf"/><Relationship Id="rId4" Type="http://schemas.openxmlformats.org/officeDocument/2006/relationships/image" Target="../media/image77.emf"/><Relationship Id="rId9" Type="http://schemas.openxmlformats.org/officeDocument/2006/relationships/image" Target="../media/image80.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92.emf"/><Relationship Id="rId13" Type="http://schemas.openxmlformats.org/officeDocument/2006/relationships/image" Target="../media/image97.emf"/><Relationship Id="rId18" Type="http://schemas.openxmlformats.org/officeDocument/2006/relationships/image" Target="../media/image102.emf"/><Relationship Id="rId3" Type="http://schemas.openxmlformats.org/officeDocument/2006/relationships/image" Target="../media/image87.emf"/><Relationship Id="rId7" Type="http://schemas.openxmlformats.org/officeDocument/2006/relationships/image" Target="../media/image91.emf"/><Relationship Id="rId12" Type="http://schemas.openxmlformats.org/officeDocument/2006/relationships/image" Target="../media/image96.emf"/><Relationship Id="rId17" Type="http://schemas.openxmlformats.org/officeDocument/2006/relationships/image" Target="../media/image101.emf"/><Relationship Id="rId2" Type="http://schemas.openxmlformats.org/officeDocument/2006/relationships/image" Target="../media/image86.emf"/><Relationship Id="rId16" Type="http://schemas.openxmlformats.org/officeDocument/2006/relationships/image" Target="../media/image100.emf"/><Relationship Id="rId1" Type="http://schemas.openxmlformats.org/officeDocument/2006/relationships/image" Target="../media/image85.emf"/><Relationship Id="rId6" Type="http://schemas.openxmlformats.org/officeDocument/2006/relationships/image" Target="../media/image90.emf"/><Relationship Id="rId11" Type="http://schemas.openxmlformats.org/officeDocument/2006/relationships/image" Target="../media/image95.emf"/><Relationship Id="rId5" Type="http://schemas.openxmlformats.org/officeDocument/2006/relationships/image" Target="../media/image89.emf"/><Relationship Id="rId15" Type="http://schemas.openxmlformats.org/officeDocument/2006/relationships/image" Target="../media/image99.emf"/><Relationship Id="rId10" Type="http://schemas.openxmlformats.org/officeDocument/2006/relationships/image" Target="../media/image94.emf"/><Relationship Id="rId19" Type="http://schemas.openxmlformats.org/officeDocument/2006/relationships/image" Target="../media/image103.emf"/><Relationship Id="rId4" Type="http://schemas.openxmlformats.org/officeDocument/2006/relationships/image" Target="../media/image88.emf"/><Relationship Id="rId9" Type="http://schemas.openxmlformats.org/officeDocument/2006/relationships/image" Target="../media/image93.emf"/><Relationship Id="rId14" Type="http://schemas.openxmlformats.org/officeDocument/2006/relationships/image" Target="../media/image98.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image" Target="../media/image95.emf"/><Relationship Id="rId3" Type="http://schemas.openxmlformats.org/officeDocument/2006/relationships/image" Target="../media/image85.emf"/><Relationship Id="rId7" Type="http://schemas.openxmlformats.org/officeDocument/2006/relationships/image" Target="../media/image89.emf"/><Relationship Id="rId12" Type="http://schemas.openxmlformats.org/officeDocument/2006/relationships/image" Target="../media/image94.emf"/><Relationship Id="rId17" Type="http://schemas.openxmlformats.org/officeDocument/2006/relationships/image" Target="../media/image99.emf"/><Relationship Id="rId2" Type="http://schemas.openxmlformats.org/officeDocument/2006/relationships/image" Target="../media/image105.emf"/><Relationship Id="rId16" Type="http://schemas.openxmlformats.org/officeDocument/2006/relationships/image" Target="../media/image98.emf"/><Relationship Id="rId1" Type="http://schemas.openxmlformats.org/officeDocument/2006/relationships/image" Target="../media/image104.emf"/><Relationship Id="rId6" Type="http://schemas.openxmlformats.org/officeDocument/2006/relationships/image" Target="../media/image88.emf"/><Relationship Id="rId11" Type="http://schemas.openxmlformats.org/officeDocument/2006/relationships/image" Target="../media/image93.emf"/><Relationship Id="rId5" Type="http://schemas.openxmlformats.org/officeDocument/2006/relationships/image" Target="../media/image87.emf"/><Relationship Id="rId15" Type="http://schemas.openxmlformats.org/officeDocument/2006/relationships/image" Target="../media/image97.emf"/><Relationship Id="rId10" Type="http://schemas.openxmlformats.org/officeDocument/2006/relationships/image" Target="../media/image92.emf"/><Relationship Id="rId4" Type="http://schemas.openxmlformats.org/officeDocument/2006/relationships/image" Target="../media/image86.emf"/><Relationship Id="rId9" Type="http://schemas.openxmlformats.org/officeDocument/2006/relationships/image" Target="../media/image91.emf"/><Relationship Id="rId14" Type="http://schemas.openxmlformats.org/officeDocument/2006/relationships/image" Target="../media/image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1/23/21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11</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12</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13</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14</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15</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16</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17</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18</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19</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20</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3</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21</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22</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23</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24</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25</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26</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27</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28</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29</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30</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4</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31</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32</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33</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34</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35</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5708EF6-1D28-A747-B6A0-25B686E6E922}" type="slidenum">
              <a:rPr lang="en-US" sz="1200"/>
              <a:pPr/>
              <a:t>36</a:t>
            </a:fld>
            <a:endParaRPr lang="en-US" sz="1200"/>
          </a:p>
        </p:txBody>
      </p:sp>
      <p:sp>
        <p:nvSpPr>
          <p:cNvPr id="98307" name="Rectangle 2"/>
          <p:cNvSpPr>
            <a:spLocks noGrp="1" noRot="1" noChangeAspect="1" noChangeArrowheads="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32344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6CC3D8-A662-5D43-9920-F8148DBF4FF4}" type="slidenum">
              <a:rPr lang="en-US" sz="1200"/>
              <a:pPr/>
              <a:t>37</a:t>
            </a:fld>
            <a:endParaRPr lang="en-US" sz="1200"/>
          </a:p>
        </p:txBody>
      </p:sp>
      <p:sp>
        <p:nvSpPr>
          <p:cNvPr id="86019" name="Rectangle 2"/>
          <p:cNvSpPr>
            <a:spLocks noGrp="1" noRot="1" noChangeAspect="1" noChangeArrowheads="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23786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6AB1A65-7681-074D-9DC9-BD9DC40D0069}" type="slidenum">
              <a:rPr lang="en-US" sz="1200"/>
              <a:pPr/>
              <a:t>38</a:t>
            </a:fld>
            <a:endParaRPr lang="en-US" sz="1200"/>
          </a:p>
        </p:txBody>
      </p:sp>
      <p:sp>
        <p:nvSpPr>
          <p:cNvPr id="100355" name="Rectangle 2"/>
          <p:cNvSpPr>
            <a:spLocks noGrp="1" noRot="1" noChangeAspect="1" noChangeArrowheads="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95061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70E77F6-C4E4-F342-96EE-817E67A48EC7}" type="slidenum">
              <a:rPr lang="en-US" sz="1200"/>
              <a:pPr/>
              <a:t>39</a:t>
            </a:fld>
            <a:endParaRPr lang="en-US" sz="1200"/>
          </a:p>
        </p:txBody>
      </p:sp>
      <p:sp>
        <p:nvSpPr>
          <p:cNvPr id="102403" name="Rectangle 2"/>
          <p:cNvSpPr>
            <a:spLocks noGrp="1" noRot="1" noChangeAspect="1" noChangeArrowheads="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7317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3A367A7-728E-D147-94E6-BC537C991128}" type="slidenum">
              <a:rPr lang="en-US" sz="1200"/>
              <a:pPr/>
              <a:t>40</a:t>
            </a:fld>
            <a:endParaRPr lang="en-US" sz="1200"/>
          </a:p>
        </p:txBody>
      </p:sp>
      <p:sp>
        <p:nvSpPr>
          <p:cNvPr id="88067" name="Rectangle 2"/>
          <p:cNvSpPr>
            <a:spLocks noGrp="1" noRot="1" noChangeAspect="1" noChangeArrowheads="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6576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9A360AD-E05C-7D4E-8DE0-C4A8CDCE8A44}" type="slidenum">
              <a:rPr lang="en-US" sz="1200"/>
              <a:pPr/>
              <a:t>5</a:t>
            </a:fld>
            <a:endParaRPr lang="en-US" sz="1200"/>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nSpc>
                <a:spcPct val="90000"/>
              </a:lnSpc>
              <a:spcBef>
                <a:spcPct val="0"/>
              </a:spcBef>
            </a:pPr>
            <a:endParaRPr lang="en-US" sz="2800">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5708EF6-1D28-A747-B6A0-25B686E6E922}" type="slidenum">
              <a:rPr lang="en-US" sz="1200"/>
              <a:pPr/>
              <a:t>41</a:t>
            </a:fld>
            <a:endParaRPr lang="en-US" sz="1200"/>
          </a:p>
        </p:txBody>
      </p:sp>
      <p:sp>
        <p:nvSpPr>
          <p:cNvPr id="98307" name="Rectangle 2"/>
          <p:cNvSpPr>
            <a:spLocks noGrp="1" noRot="1" noChangeAspect="1" noChangeArrowheads="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02488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0C0F0C8-8AD4-0841-BFF8-4BFB72652CBF}" type="slidenum">
              <a:rPr lang="en-US" sz="1200"/>
              <a:pPr/>
              <a:t>42</a:t>
            </a:fld>
            <a:endParaRPr lang="en-US" sz="1200"/>
          </a:p>
        </p:txBody>
      </p:sp>
      <p:sp>
        <p:nvSpPr>
          <p:cNvPr id="104451" name="Rectangle 2"/>
          <p:cNvSpPr>
            <a:spLocks noGrp="1" noRot="1" noChangeAspect="1" noChangeArrowheads="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06352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5B4082B-C7AF-C340-AC09-D5D0474D7315}" type="slidenum">
              <a:rPr lang="en-US" sz="1200"/>
              <a:pPr/>
              <a:t>43</a:t>
            </a:fld>
            <a:endParaRPr lang="en-US" sz="1200"/>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12048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FEB5AE-027B-F94F-AE67-BE257D1712BD}" type="slidenum">
              <a:rPr lang="en-US" sz="1200"/>
              <a:pPr/>
              <a:t>44</a:t>
            </a:fld>
            <a:endParaRPr lang="en-US" sz="1200"/>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48884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F780CC6-5D02-5A4D-B2C0-052A04DE69B3}" type="slidenum">
              <a:rPr lang="en-US" sz="1200"/>
              <a:pPr/>
              <a:t>45</a:t>
            </a:fld>
            <a:endParaRPr lang="en-US" sz="1200"/>
          </a:p>
        </p:txBody>
      </p:sp>
      <p:sp>
        <p:nvSpPr>
          <p:cNvPr id="92163" name="Rectangle 2"/>
          <p:cNvSpPr>
            <a:spLocks noGrp="1" noRot="1" noChangeAspect="1" noChangeArrowheads="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08969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6B42C2-5438-D34D-B718-B06D79F451F1}" type="slidenum">
              <a:rPr lang="en-US" sz="1200"/>
              <a:pPr/>
              <a:t>46</a:t>
            </a:fld>
            <a:endParaRPr lang="en-US" sz="1200"/>
          </a:p>
        </p:txBody>
      </p:sp>
      <p:sp>
        <p:nvSpPr>
          <p:cNvPr id="94211" name="Rectangle 2"/>
          <p:cNvSpPr>
            <a:spLocks noGrp="1" noRot="1" noChangeAspect="1" noChangeArrowheads="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75648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48</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49</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a:p>
            <a:pPr eaLnBrk="1" hangingPunct="1"/>
            <a:r>
              <a:rPr lang="en-US" sz="1600">
                <a:latin typeface="Lucida Grande" charset="0"/>
                <a:cs typeface="Lucida Grande" charset="0"/>
                <a:sym typeface="Lucida Grande" charset="0"/>
              </a:rPr>
              <a:t>----- Meeting Notes (1/29/18 13:35) -----</a:t>
            </a:r>
          </a:p>
          <a:p>
            <a:pPr eaLnBrk="1" hangingPunct="1"/>
            <a:r>
              <a:rPr lang="en-US" sz="1600">
                <a:latin typeface="Lucida Grande" charset="0"/>
                <a:cs typeface="Lucida Grande" charset="0"/>
                <a:sym typeface="Lucida Grande" charset="0"/>
              </a:rPr>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E04E01-2E82-FB4E-924C-A406090C432E}" type="slidenum">
              <a:rPr lang="en-US" sz="1200"/>
              <a:pPr/>
              <a:t>50</a:t>
            </a:fld>
            <a:endParaRPr lang="en-US" sz="1200"/>
          </a:p>
        </p:txBody>
      </p:sp>
      <p:sp>
        <p:nvSpPr>
          <p:cNvPr id="114691" name="Rectangle 2"/>
          <p:cNvSpPr>
            <a:spLocks noGrp="1" noRot="1" noChangeAspect="1" noChangeArrowheads="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3FB3D4-EC1A-EF48-8330-D04FAAD78A3A}" type="slidenum">
              <a:rPr lang="en-US" sz="1200"/>
              <a:pPr/>
              <a:t>51</a:t>
            </a:fld>
            <a:endParaRPr lang="en-US" sz="1200"/>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C63F59-CA9A-5F42-8BB5-7F138C68EA68}" type="slidenum">
              <a:rPr lang="en-US" sz="1200"/>
              <a:pPr/>
              <a:t>6</a:t>
            </a:fld>
            <a:endParaRPr lang="en-US" sz="1200"/>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nSpc>
                <a:spcPct val="90000"/>
              </a:lnSpc>
              <a:spcBef>
                <a:spcPct val="0"/>
              </a:spcBef>
            </a:pPr>
            <a:endParaRPr lang="en-US" sz="2800">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D30009-33C1-D94A-9D62-6003DD173D7A}" type="slidenum">
              <a:rPr lang="en-US" sz="1200"/>
              <a:pPr/>
              <a:t>7</a:t>
            </a:fld>
            <a:endParaRPr lang="en-US" sz="1200"/>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nSpc>
                <a:spcPct val="90000"/>
              </a:lnSpc>
              <a:spcBef>
                <a:spcPct val="0"/>
              </a:spcBef>
            </a:pPr>
            <a:endParaRPr lang="en-US" sz="2800">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B818992-BCAF-C442-B92E-8DD026FA6206}" type="slidenum">
              <a:rPr lang="en-US" sz="1200"/>
              <a:pPr/>
              <a:t>8</a:t>
            </a:fld>
            <a:endParaRPr lang="en-US" sz="1200"/>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nSpc>
                <a:spcPct val="90000"/>
              </a:lnSpc>
              <a:spcBef>
                <a:spcPct val="0"/>
              </a:spcBef>
            </a:pPr>
            <a:endParaRPr lang="en-US" sz="2800">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E916230-D1AE-3640-9B6C-A6759A82D661}" type="slidenum">
              <a:rPr lang="en-US" sz="1200"/>
              <a:pPr/>
              <a:t>9</a:t>
            </a:fld>
            <a:endParaRPr lang="en-US" sz="1200"/>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nSpc>
                <a:spcPct val="90000"/>
              </a:lnSpc>
              <a:spcBef>
                <a:spcPct val="0"/>
              </a:spcBef>
            </a:pPr>
            <a:endParaRPr lang="en-US" sz="280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BE87BDDD-E9F5-F841-B994-E689400EBBC2}" type="slidenum">
              <a:rPr lang="en-US" sz="1200"/>
              <a:pPr eaLnBrk="1" hangingPunct="1"/>
              <a:t>10</a:t>
            </a:fld>
            <a:endParaRPr lang="en-US" sz="1200"/>
          </a:p>
        </p:txBody>
      </p:sp>
      <p:sp>
        <p:nvSpPr>
          <p:cNvPr id="138243" name="Rectangle 1"/>
          <p:cNvSpPr>
            <a:spLocks noGrp="1" noRot="1" noChangeAspect="1" noChangeArrowheads="1"/>
          </p:cNvSpPr>
          <p:nvPr>
            <p:ph type="sldImg"/>
          </p:nvPr>
        </p:nvSpPr>
        <p:spPr>
          <a:solidFill>
            <a:srgbClr val="FFFFFF"/>
          </a:solidFill>
          <a:ln/>
        </p:spPr>
      </p:sp>
      <p:sp>
        <p:nvSpPr>
          <p:cNvPr id="138244"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EC245-C696-BC48-A093-09C31B30B067}" type="datetimeFigureOut">
              <a:rPr lang="en-US" smtClean="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06337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777130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55084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01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EC245-C696-BC48-A093-09C31B30B067}" type="datetimeFigureOut">
              <a:rPr lang="en-US" smtClean="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238292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EC245-C696-BC48-A093-09C31B30B067}" type="datetimeFigureOut">
              <a:rPr lang="en-US" smtClean="0"/>
              <a:t>1/23/21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91091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EC245-C696-BC48-A093-09C31B30B067}" type="datetimeFigureOut">
              <a:rPr lang="en-US" smtClean="0"/>
              <a:t>1/23/21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7653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EC245-C696-BC48-A093-09C31B30B067}" type="datetimeFigureOut">
              <a:rPr lang="en-US" smtClean="0"/>
              <a:t>1/23/21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4353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C245-C696-BC48-A093-09C31B30B067}" type="datetimeFigureOut">
              <a:rPr lang="en-US" smtClean="0"/>
              <a:t>1/23/21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89480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98100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EC245-C696-BC48-A093-09C31B30B067}" type="datetimeFigureOut">
              <a:rPr lang="en-US" smtClean="0"/>
              <a:t>1/23/21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188823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EC245-C696-BC48-A093-09C31B30B067}" type="datetimeFigureOut">
              <a:rPr lang="en-US" smtClean="0"/>
              <a:t>1/23/21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D4D64-6D6A-A949-85F4-7FD739F6565F}" type="slidenum">
              <a:rPr lang="en-US" smtClean="0"/>
              <a:t>‹#›</a:t>
            </a:fld>
            <a:endParaRPr lang="en-US"/>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23.bin"/><Relationship Id="rId13" Type="http://schemas.openxmlformats.org/officeDocument/2006/relationships/image" Target="../media/image61.emf"/><Relationship Id="rId3" Type="http://schemas.openxmlformats.org/officeDocument/2006/relationships/notesSlide" Target="../notesSlides/notesSlide10.xml"/><Relationship Id="rId7" Type="http://schemas.openxmlformats.org/officeDocument/2006/relationships/image" Target="../media/image58.emf"/><Relationship Id="rId12" Type="http://schemas.openxmlformats.org/officeDocument/2006/relationships/oleObject" Target="../embeddings/oleObject12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22.bin"/><Relationship Id="rId11" Type="http://schemas.openxmlformats.org/officeDocument/2006/relationships/image" Target="../media/image60.emf"/><Relationship Id="rId5" Type="http://schemas.openxmlformats.org/officeDocument/2006/relationships/image" Target="../media/image57.emf"/><Relationship Id="rId10" Type="http://schemas.openxmlformats.org/officeDocument/2006/relationships/oleObject" Target="../embeddings/oleObject124.bin"/><Relationship Id="rId4" Type="http://schemas.openxmlformats.org/officeDocument/2006/relationships/oleObject" Target="../embeddings/oleObject121.bin"/><Relationship Id="rId9" Type="http://schemas.openxmlformats.org/officeDocument/2006/relationships/image" Target="../media/image59.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63.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27.bin"/><Relationship Id="rId5" Type="http://schemas.openxmlformats.org/officeDocument/2006/relationships/image" Target="../media/image62.emf"/><Relationship Id="rId4" Type="http://schemas.openxmlformats.org/officeDocument/2006/relationships/oleObject" Target="../embeddings/oleObject126.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30.bin"/><Relationship Id="rId13" Type="http://schemas.openxmlformats.org/officeDocument/2006/relationships/image" Target="../media/image67.emf"/><Relationship Id="rId18" Type="http://schemas.openxmlformats.org/officeDocument/2006/relationships/oleObject" Target="../embeddings/oleObject137.bin"/><Relationship Id="rId3" Type="http://schemas.openxmlformats.org/officeDocument/2006/relationships/notesSlide" Target="../notesSlides/notesSlide12.xml"/><Relationship Id="rId21" Type="http://schemas.openxmlformats.org/officeDocument/2006/relationships/oleObject" Target="../embeddings/oleObject139.bin"/><Relationship Id="rId7" Type="http://schemas.openxmlformats.org/officeDocument/2006/relationships/image" Target="../media/image65.emf"/><Relationship Id="rId12" Type="http://schemas.openxmlformats.org/officeDocument/2006/relationships/oleObject" Target="../embeddings/oleObject133.bin"/><Relationship Id="rId17" Type="http://schemas.openxmlformats.org/officeDocument/2006/relationships/oleObject" Target="../embeddings/oleObject136.bin"/><Relationship Id="rId2" Type="http://schemas.openxmlformats.org/officeDocument/2006/relationships/slideLayout" Target="../slideLayouts/slideLayout2.xml"/><Relationship Id="rId16" Type="http://schemas.openxmlformats.org/officeDocument/2006/relationships/image" Target="../media/image68.emf"/><Relationship Id="rId20" Type="http://schemas.openxmlformats.org/officeDocument/2006/relationships/oleObject" Target="../embeddings/oleObject138.bin"/><Relationship Id="rId1" Type="http://schemas.openxmlformats.org/officeDocument/2006/relationships/vmlDrawing" Target="../drawings/vmlDrawing5.vml"/><Relationship Id="rId6" Type="http://schemas.openxmlformats.org/officeDocument/2006/relationships/oleObject" Target="../embeddings/oleObject129.bin"/><Relationship Id="rId11" Type="http://schemas.openxmlformats.org/officeDocument/2006/relationships/oleObject" Target="../embeddings/oleObject132.bin"/><Relationship Id="rId5" Type="http://schemas.openxmlformats.org/officeDocument/2006/relationships/image" Target="../media/image64.emf"/><Relationship Id="rId15" Type="http://schemas.openxmlformats.org/officeDocument/2006/relationships/oleObject" Target="../embeddings/oleObject135.bin"/><Relationship Id="rId10" Type="http://schemas.openxmlformats.org/officeDocument/2006/relationships/image" Target="../media/image66.emf"/><Relationship Id="rId19" Type="http://schemas.openxmlformats.org/officeDocument/2006/relationships/image" Target="../media/image69.emf"/><Relationship Id="rId4" Type="http://schemas.openxmlformats.org/officeDocument/2006/relationships/oleObject" Target="../embeddings/oleObject128.bin"/><Relationship Id="rId9" Type="http://schemas.openxmlformats.org/officeDocument/2006/relationships/oleObject" Target="../embeddings/oleObject131.bin"/><Relationship Id="rId14" Type="http://schemas.openxmlformats.org/officeDocument/2006/relationships/oleObject" Target="../embeddings/oleObject134.bin"/><Relationship Id="rId22" Type="http://schemas.openxmlformats.org/officeDocument/2006/relationships/image" Target="../media/image70.e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42.bin"/><Relationship Id="rId13" Type="http://schemas.openxmlformats.org/officeDocument/2006/relationships/image" Target="../media/image74.emf"/><Relationship Id="rId3" Type="http://schemas.openxmlformats.org/officeDocument/2006/relationships/notesSlide" Target="../notesSlides/notesSlide13.xml"/><Relationship Id="rId7" Type="http://schemas.openxmlformats.org/officeDocument/2006/relationships/image" Target="../media/image66.emf"/><Relationship Id="rId12" Type="http://schemas.openxmlformats.org/officeDocument/2006/relationships/oleObject" Target="../embeddings/oleObject14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41.bin"/><Relationship Id="rId11" Type="http://schemas.openxmlformats.org/officeDocument/2006/relationships/image" Target="../media/image73.emf"/><Relationship Id="rId5" Type="http://schemas.openxmlformats.org/officeDocument/2006/relationships/image" Target="../media/image71.emf"/><Relationship Id="rId10" Type="http://schemas.openxmlformats.org/officeDocument/2006/relationships/oleObject" Target="../embeddings/oleObject143.bin"/><Relationship Id="rId4" Type="http://schemas.openxmlformats.org/officeDocument/2006/relationships/oleObject" Target="../embeddings/oleObject140.bin"/><Relationship Id="rId9" Type="http://schemas.openxmlformats.org/officeDocument/2006/relationships/image" Target="../media/image72.e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47.bin"/><Relationship Id="rId13" Type="http://schemas.openxmlformats.org/officeDocument/2006/relationships/image" Target="../media/image66.emf"/><Relationship Id="rId18" Type="http://schemas.openxmlformats.org/officeDocument/2006/relationships/oleObject" Target="../embeddings/oleObject152.bin"/><Relationship Id="rId26" Type="http://schemas.openxmlformats.org/officeDocument/2006/relationships/oleObject" Target="../embeddings/oleObject156.bin"/><Relationship Id="rId3" Type="http://schemas.openxmlformats.org/officeDocument/2006/relationships/notesSlide" Target="../notesSlides/notesSlide14.xml"/><Relationship Id="rId21" Type="http://schemas.openxmlformats.org/officeDocument/2006/relationships/image" Target="../media/image80.emf"/><Relationship Id="rId7" Type="http://schemas.openxmlformats.org/officeDocument/2006/relationships/image" Target="../media/image76.emf"/><Relationship Id="rId12" Type="http://schemas.openxmlformats.org/officeDocument/2006/relationships/oleObject" Target="../embeddings/oleObject149.bin"/><Relationship Id="rId17" Type="http://schemas.openxmlformats.org/officeDocument/2006/relationships/image" Target="../media/image74.emf"/><Relationship Id="rId25" Type="http://schemas.openxmlformats.org/officeDocument/2006/relationships/image" Target="../media/image82.emf"/><Relationship Id="rId2" Type="http://schemas.openxmlformats.org/officeDocument/2006/relationships/slideLayout" Target="../slideLayouts/slideLayout2.xml"/><Relationship Id="rId16" Type="http://schemas.openxmlformats.org/officeDocument/2006/relationships/oleObject" Target="../embeddings/oleObject151.bin"/><Relationship Id="rId20" Type="http://schemas.openxmlformats.org/officeDocument/2006/relationships/oleObject" Target="../embeddings/oleObject153.bin"/><Relationship Id="rId29" Type="http://schemas.openxmlformats.org/officeDocument/2006/relationships/oleObject" Target="../embeddings/oleObject158.bin"/><Relationship Id="rId1" Type="http://schemas.openxmlformats.org/officeDocument/2006/relationships/vmlDrawing" Target="../drawings/vmlDrawing7.vml"/><Relationship Id="rId6" Type="http://schemas.openxmlformats.org/officeDocument/2006/relationships/oleObject" Target="../embeddings/oleObject146.bin"/><Relationship Id="rId11" Type="http://schemas.openxmlformats.org/officeDocument/2006/relationships/image" Target="../media/image77.emf"/><Relationship Id="rId24" Type="http://schemas.openxmlformats.org/officeDocument/2006/relationships/oleObject" Target="../embeddings/oleObject155.bin"/><Relationship Id="rId5" Type="http://schemas.openxmlformats.org/officeDocument/2006/relationships/image" Target="../media/image75.emf"/><Relationship Id="rId15" Type="http://schemas.openxmlformats.org/officeDocument/2006/relationships/image" Target="../media/image78.emf"/><Relationship Id="rId23" Type="http://schemas.openxmlformats.org/officeDocument/2006/relationships/image" Target="../media/image81.emf"/><Relationship Id="rId28" Type="http://schemas.openxmlformats.org/officeDocument/2006/relationships/oleObject" Target="../embeddings/oleObject157.bin"/><Relationship Id="rId10" Type="http://schemas.openxmlformats.org/officeDocument/2006/relationships/oleObject" Target="../embeddings/oleObject148.bin"/><Relationship Id="rId19" Type="http://schemas.openxmlformats.org/officeDocument/2006/relationships/image" Target="../media/image79.emf"/><Relationship Id="rId4" Type="http://schemas.openxmlformats.org/officeDocument/2006/relationships/oleObject" Target="../embeddings/oleObject145.bin"/><Relationship Id="rId9" Type="http://schemas.openxmlformats.org/officeDocument/2006/relationships/image" Target="../media/image73.emf"/><Relationship Id="rId14" Type="http://schemas.openxmlformats.org/officeDocument/2006/relationships/oleObject" Target="../embeddings/oleObject150.bin"/><Relationship Id="rId22" Type="http://schemas.openxmlformats.org/officeDocument/2006/relationships/oleObject" Target="../embeddings/oleObject154.bin"/><Relationship Id="rId27" Type="http://schemas.openxmlformats.org/officeDocument/2006/relationships/image" Target="../media/image83.emf"/><Relationship Id="rId30" Type="http://schemas.openxmlformats.org/officeDocument/2006/relationships/image" Target="../media/image84.emf"/></Relationships>
</file>

<file path=ppt/slides/_rels/slide16.xml.rels><?xml version="1.0" encoding="UTF-8" standalone="yes"?>
<Relationships xmlns="http://schemas.openxmlformats.org/package/2006/relationships"><Relationship Id="rId13" Type="http://schemas.openxmlformats.org/officeDocument/2006/relationships/image" Target="../media/image89.emf"/><Relationship Id="rId18" Type="http://schemas.openxmlformats.org/officeDocument/2006/relationships/oleObject" Target="../embeddings/oleObject166.bin"/><Relationship Id="rId26" Type="http://schemas.openxmlformats.org/officeDocument/2006/relationships/oleObject" Target="../embeddings/oleObject170.bin"/><Relationship Id="rId39" Type="http://schemas.openxmlformats.org/officeDocument/2006/relationships/image" Target="../media/image102.emf"/><Relationship Id="rId21" Type="http://schemas.openxmlformats.org/officeDocument/2006/relationships/image" Target="../media/image93.emf"/><Relationship Id="rId34" Type="http://schemas.openxmlformats.org/officeDocument/2006/relationships/oleObject" Target="../embeddings/oleObject174.bin"/><Relationship Id="rId7" Type="http://schemas.openxmlformats.org/officeDocument/2006/relationships/image" Target="../media/image86.emf"/><Relationship Id="rId2" Type="http://schemas.openxmlformats.org/officeDocument/2006/relationships/slideLayout" Target="../slideLayouts/slideLayout2.xml"/><Relationship Id="rId16" Type="http://schemas.openxmlformats.org/officeDocument/2006/relationships/oleObject" Target="../embeddings/oleObject165.bin"/><Relationship Id="rId20" Type="http://schemas.openxmlformats.org/officeDocument/2006/relationships/oleObject" Target="../embeddings/oleObject167.bin"/><Relationship Id="rId29" Type="http://schemas.openxmlformats.org/officeDocument/2006/relationships/image" Target="../media/image97.emf"/><Relationship Id="rId41" Type="http://schemas.openxmlformats.org/officeDocument/2006/relationships/image" Target="../media/image103.emf"/><Relationship Id="rId1" Type="http://schemas.openxmlformats.org/officeDocument/2006/relationships/vmlDrawing" Target="../drawings/vmlDrawing8.vml"/><Relationship Id="rId6" Type="http://schemas.openxmlformats.org/officeDocument/2006/relationships/oleObject" Target="../embeddings/oleObject160.bin"/><Relationship Id="rId11" Type="http://schemas.openxmlformats.org/officeDocument/2006/relationships/image" Target="../media/image88.emf"/><Relationship Id="rId24" Type="http://schemas.openxmlformats.org/officeDocument/2006/relationships/oleObject" Target="../embeddings/oleObject169.bin"/><Relationship Id="rId32" Type="http://schemas.openxmlformats.org/officeDocument/2006/relationships/oleObject" Target="../embeddings/oleObject173.bin"/><Relationship Id="rId37" Type="http://schemas.openxmlformats.org/officeDocument/2006/relationships/image" Target="../media/image101.emf"/><Relationship Id="rId40" Type="http://schemas.openxmlformats.org/officeDocument/2006/relationships/oleObject" Target="../embeddings/oleObject177.bin"/><Relationship Id="rId5" Type="http://schemas.openxmlformats.org/officeDocument/2006/relationships/image" Target="../media/image85.emf"/><Relationship Id="rId15" Type="http://schemas.openxmlformats.org/officeDocument/2006/relationships/image" Target="../media/image90.emf"/><Relationship Id="rId23" Type="http://schemas.openxmlformats.org/officeDocument/2006/relationships/image" Target="../media/image94.emf"/><Relationship Id="rId28" Type="http://schemas.openxmlformats.org/officeDocument/2006/relationships/oleObject" Target="../embeddings/oleObject171.bin"/><Relationship Id="rId36" Type="http://schemas.openxmlformats.org/officeDocument/2006/relationships/oleObject" Target="../embeddings/oleObject175.bin"/><Relationship Id="rId10" Type="http://schemas.openxmlformats.org/officeDocument/2006/relationships/oleObject" Target="../embeddings/oleObject162.bin"/><Relationship Id="rId19" Type="http://schemas.openxmlformats.org/officeDocument/2006/relationships/image" Target="../media/image92.emf"/><Relationship Id="rId31" Type="http://schemas.openxmlformats.org/officeDocument/2006/relationships/image" Target="../media/image98.emf"/><Relationship Id="rId4" Type="http://schemas.openxmlformats.org/officeDocument/2006/relationships/oleObject" Target="../embeddings/oleObject159.bin"/><Relationship Id="rId9" Type="http://schemas.openxmlformats.org/officeDocument/2006/relationships/image" Target="../media/image87.emf"/><Relationship Id="rId14" Type="http://schemas.openxmlformats.org/officeDocument/2006/relationships/oleObject" Target="../embeddings/oleObject164.bin"/><Relationship Id="rId22" Type="http://schemas.openxmlformats.org/officeDocument/2006/relationships/oleObject" Target="../embeddings/oleObject168.bin"/><Relationship Id="rId27" Type="http://schemas.openxmlformats.org/officeDocument/2006/relationships/image" Target="../media/image96.emf"/><Relationship Id="rId30" Type="http://schemas.openxmlformats.org/officeDocument/2006/relationships/oleObject" Target="../embeddings/oleObject172.bin"/><Relationship Id="rId35" Type="http://schemas.openxmlformats.org/officeDocument/2006/relationships/image" Target="../media/image100.emf"/><Relationship Id="rId8" Type="http://schemas.openxmlformats.org/officeDocument/2006/relationships/oleObject" Target="../embeddings/oleObject161.bin"/><Relationship Id="rId3" Type="http://schemas.openxmlformats.org/officeDocument/2006/relationships/notesSlide" Target="../notesSlides/notesSlide15.xml"/><Relationship Id="rId12" Type="http://schemas.openxmlformats.org/officeDocument/2006/relationships/oleObject" Target="../embeddings/oleObject163.bin"/><Relationship Id="rId17" Type="http://schemas.openxmlformats.org/officeDocument/2006/relationships/image" Target="../media/image91.emf"/><Relationship Id="rId25" Type="http://schemas.openxmlformats.org/officeDocument/2006/relationships/image" Target="../media/image95.emf"/><Relationship Id="rId33" Type="http://schemas.openxmlformats.org/officeDocument/2006/relationships/image" Target="../media/image99.emf"/><Relationship Id="rId38" Type="http://schemas.openxmlformats.org/officeDocument/2006/relationships/oleObject" Target="../embeddings/oleObject176.bin"/></Relationships>
</file>

<file path=ppt/slides/_rels/slide17.xml.rels><?xml version="1.0" encoding="UTF-8" standalone="yes"?>
<Relationships xmlns="http://schemas.openxmlformats.org/package/2006/relationships"><Relationship Id="rId13" Type="http://schemas.openxmlformats.org/officeDocument/2006/relationships/image" Target="../media/image87.emf"/><Relationship Id="rId18" Type="http://schemas.openxmlformats.org/officeDocument/2006/relationships/oleObject" Target="../embeddings/oleObject185.bin"/><Relationship Id="rId26" Type="http://schemas.openxmlformats.org/officeDocument/2006/relationships/oleObject" Target="../embeddings/oleObject189.bin"/><Relationship Id="rId21" Type="http://schemas.openxmlformats.org/officeDocument/2006/relationships/image" Target="../media/image91.emf"/><Relationship Id="rId34" Type="http://schemas.openxmlformats.org/officeDocument/2006/relationships/oleObject" Target="../embeddings/oleObject193.bin"/><Relationship Id="rId7" Type="http://schemas.openxmlformats.org/officeDocument/2006/relationships/image" Target="../media/image105.emf"/><Relationship Id="rId12" Type="http://schemas.openxmlformats.org/officeDocument/2006/relationships/oleObject" Target="../embeddings/oleObject182.bin"/><Relationship Id="rId17" Type="http://schemas.openxmlformats.org/officeDocument/2006/relationships/image" Target="../media/image89.emf"/><Relationship Id="rId25" Type="http://schemas.openxmlformats.org/officeDocument/2006/relationships/image" Target="../media/image93.emf"/><Relationship Id="rId33" Type="http://schemas.openxmlformats.org/officeDocument/2006/relationships/image" Target="../media/image97.emf"/><Relationship Id="rId2" Type="http://schemas.openxmlformats.org/officeDocument/2006/relationships/slideLayout" Target="../slideLayouts/slideLayout2.xml"/><Relationship Id="rId16" Type="http://schemas.openxmlformats.org/officeDocument/2006/relationships/oleObject" Target="../embeddings/oleObject184.bin"/><Relationship Id="rId20" Type="http://schemas.openxmlformats.org/officeDocument/2006/relationships/oleObject" Target="../embeddings/oleObject186.bin"/><Relationship Id="rId29" Type="http://schemas.openxmlformats.org/officeDocument/2006/relationships/image" Target="../media/image95.emf"/><Relationship Id="rId1" Type="http://schemas.openxmlformats.org/officeDocument/2006/relationships/vmlDrawing" Target="../drawings/vmlDrawing9.vml"/><Relationship Id="rId6" Type="http://schemas.openxmlformats.org/officeDocument/2006/relationships/oleObject" Target="../embeddings/oleObject179.bin"/><Relationship Id="rId11" Type="http://schemas.openxmlformats.org/officeDocument/2006/relationships/image" Target="../media/image86.emf"/><Relationship Id="rId24" Type="http://schemas.openxmlformats.org/officeDocument/2006/relationships/oleObject" Target="../embeddings/oleObject188.bin"/><Relationship Id="rId32" Type="http://schemas.openxmlformats.org/officeDocument/2006/relationships/oleObject" Target="../embeddings/oleObject192.bin"/><Relationship Id="rId37" Type="http://schemas.openxmlformats.org/officeDocument/2006/relationships/image" Target="../media/image99.emf"/><Relationship Id="rId5" Type="http://schemas.openxmlformats.org/officeDocument/2006/relationships/image" Target="../media/image104.emf"/><Relationship Id="rId15" Type="http://schemas.openxmlformats.org/officeDocument/2006/relationships/image" Target="../media/image88.emf"/><Relationship Id="rId23" Type="http://schemas.openxmlformats.org/officeDocument/2006/relationships/image" Target="../media/image92.emf"/><Relationship Id="rId28" Type="http://schemas.openxmlformats.org/officeDocument/2006/relationships/oleObject" Target="../embeddings/oleObject190.bin"/><Relationship Id="rId36" Type="http://schemas.openxmlformats.org/officeDocument/2006/relationships/oleObject" Target="../embeddings/oleObject194.bin"/><Relationship Id="rId10" Type="http://schemas.openxmlformats.org/officeDocument/2006/relationships/oleObject" Target="../embeddings/oleObject181.bin"/><Relationship Id="rId19" Type="http://schemas.openxmlformats.org/officeDocument/2006/relationships/image" Target="../media/image106.emf"/><Relationship Id="rId31" Type="http://schemas.openxmlformats.org/officeDocument/2006/relationships/image" Target="../media/image96.emf"/><Relationship Id="rId4" Type="http://schemas.openxmlformats.org/officeDocument/2006/relationships/oleObject" Target="../embeddings/oleObject178.bin"/><Relationship Id="rId9" Type="http://schemas.openxmlformats.org/officeDocument/2006/relationships/image" Target="../media/image85.emf"/><Relationship Id="rId14" Type="http://schemas.openxmlformats.org/officeDocument/2006/relationships/oleObject" Target="../embeddings/oleObject183.bin"/><Relationship Id="rId22" Type="http://schemas.openxmlformats.org/officeDocument/2006/relationships/oleObject" Target="../embeddings/oleObject187.bin"/><Relationship Id="rId27" Type="http://schemas.openxmlformats.org/officeDocument/2006/relationships/image" Target="../media/image94.emf"/><Relationship Id="rId30" Type="http://schemas.openxmlformats.org/officeDocument/2006/relationships/oleObject" Target="../embeddings/oleObject191.bin"/><Relationship Id="rId35" Type="http://schemas.openxmlformats.org/officeDocument/2006/relationships/image" Target="../media/image98.emf"/><Relationship Id="rId8" Type="http://schemas.openxmlformats.org/officeDocument/2006/relationships/oleObject" Target="../embeddings/oleObject180.bin"/><Relationship Id="rId3"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97.bin"/><Relationship Id="rId3" Type="http://schemas.openxmlformats.org/officeDocument/2006/relationships/notesSlide" Target="../notesSlides/notesSlide17.xml"/><Relationship Id="rId7" Type="http://schemas.openxmlformats.org/officeDocument/2006/relationships/image" Target="../media/image108.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96.bin"/><Relationship Id="rId11" Type="http://schemas.openxmlformats.org/officeDocument/2006/relationships/image" Target="../media/image110.emf"/><Relationship Id="rId5" Type="http://schemas.openxmlformats.org/officeDocument/2006/relationships/image" Target="../media/image107.emf"/><Relationship Id="rId10" Type="http://schemas.openxmlformats.org/officeDocument/2006/relationships/oleObject" Target="../embeddings/oleObject198.bin"/><Relationship Id="rId4" Type="http://schemas.openxmlformats.org/officeDocument/2006/relationships/oleObject" Target="../embeddings/oleObject195.bin"/><Relationship Id="rId9" Type="http://schemas.openxmlformats.org/officeDocument/2006/relationships/image" Target="../media/image109.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01.bin"/><Relationship Id="rId13" Type="http://schemas.openxmlformats.org/officeDocument/2006/relationships/image" Target="../media/image115.emf"/><Relationship Id="rId3" Type="http://schemas.openxmlformats.org/officeDocument/2006/relationships/notesSlide" Target="../notesSlides/notesSlide18.xml"/><Relationship Id="rId7" Type="http://schemas.openxmlformats.org/officeDocument/2006/relationships/image" Target="../media/image112.emf"/><Relationship Id="rId12" Type="http://schemas.openxmlformats.org/officeDocument/2006/relationships/oleObject" Target="../embeddings/oleObject203.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00.bin"/><Relationship Id="rId11" Type="http://schemas.openxmlformats.org/officeDocument/2006/relationships/image" Target="../media/image114.emf"/><Relationship Id="rId5" Type="http://schemas.openxmlformats.org/officeDocument/2006/relationships/image" Target="../media/image111.emf"/><Relationship Id="rId10" Type="http://schemas.openxmlformats.org/officeDocument/2006/relationships/oleObject" Target="../embeddings/oleObject202.bin"/><Relationship Id="rId4" Type="http://schemas.openxmlformats.org/officeDocument/2006/relationships/oleObject" Target="../embeddings/oleObject199.bin"/><Relationship Id="rId9" Type="http://schemas.openxmlformats.org/officeDocument/2006/relationships/image" Target="../media/image11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oleObject" Target="../embeddings/oleObject209.bin"/><Relationship Id="rId18" Type="http://schemas.openxmlformats.org/officeDocument/2006/relationships/oleObject" Target="../embeddings/oleObject214.bin"/><Relationship Id="rId26" Type="http://schemas.openxmlformats.org/officeDocument/2006/relationships/oleObject" Target="../embeddings/oleObject222.bin"/><Relationship Id="rId21" Type="http://schemas.openxmlformats.org/officeDocument/2006/relationships/oleObject" Target="../embeddings/oleObject217.bin"/><Relationship Id="rId34" Type="http://schemas.openxmlformats.org/officeDocument/2006/relationships/oleObject" Target="../embeddings/oleObject229.bin"/><Relationship Id="rId7" Type="http://schemas.openxmlformats.org/officeDocument/2006/relationships/image" Target="../media/image117.emf"/><Relationship Id="rId12" Type="http://schemas.openxmlformats.org/officeDocument/2006/relationships/image" Target="../media/image5.emf"/><Relationship Id="rId17" Type="http://schemas.openxmlformats.org/officeDocument/2006/relationships/oleObject" Target="../embeddings/oleObject213.bin"/><Relationship Id="rId25" Type="http://schemas.openxmlformats.org/officeDocument/2006/relationships/oleObject" Target="../embeddings/oleObject221.bin"/><Relationship Id="rId33" Type="http://schemas.openxmlformats.org/officeDocument/2006/relationships/oleObject" Target="../embeddings/oleObject228.bin"/><Relationship Id="rId2" Type="http://schemas.openxmlformats.org/officeDocument/2006/relationships/slideLayout" Target="../slideLayouts/slideLayout2.xml"/><Relationship Id="rId16" Type="http://schemas.openxmlformats.org/officeDocument/2006/relationships/oleObject" Target="../embeddings/oleObject212.bin"/><Relationship Id="rId20" Type="http://schemas.openxmlformats.org/officeDocument/2006/relationships/oleObject" Target="../embeddings/oleObject216.bin"/><Relationship Id="rId29" Type="http://schemas.openxmlformats.org/officeDocument/2006/relationships/oleObject" Target="../embeddings/oleObject224.bin"/><Relationship Id="rId1" Type="http://schemas.openxmlformats.org/officeDocument/2006/relationships/vmlDrawing" Target="../drawings/vmlDrawing12.vml"/><Relationship Id="rId6" Type="http://schemas.openxmlformats.org/officeDocument/2006/relationships/oleObject" Target="../embeddings/oleObject205.bin"/><Relationship Id="rId11" Type="http://schemas.openxmlformats.org/officeDocument/2006/relationships/oleObject" Target="../embeddings/oleObject208.bin"/><Relationship Id="rId24" Type="http://schemas.openxmlformats.org/officeDocument/2006/relationships/oleObject" Target="../embeddings/oleObject220.bin"/><Relationship Id="rId32" Type="http://schemas.openxmlformats.org/officeDocument/2006/relationships/oleObject" Target="../embeddings/oleObject227.bin"/><Relationship Id="rId37" Type="http://schemas.openxmlformats.org/officeDocument/2006/relationships/oleObject" Target="../embeddings/oleObject232.bin"/><Relationship Id="rId5" Type="http://schemas.openxmlformats.org/officeDocument/2006/relationships/image" Target="../media/image116.emf"/><Relationship Id="rId15" Type="http://schemas.openxmlformats.org/officeDocument/2006/relationships/oleObject" Target="../embeddings/oleObject211.bin"/><Relationship Id="rId23" Type="http://schemas.openxmlformats.org/officeDocument/2006/relationships/oleObject" Target="../embeddings/oleObject219.bin"/><Relationship Id="rId28" Type="http://schemas.openxmlformats.org/officeDocument/2006/relationships/oleObject" Target="../embeddings/oleObject223.bin"/><Relationship Id="rId36" Type="http://schemas.openxmlformats.org/officeDocument/2006/relationships/oleObject" Target="../embeddings/oleObject231.bin"/><Relationship Id="rId10" Type="http://schemas.openxmlformats.org/officeDocument/2006/relationships/oleObject" Target="../embeddings/oleObject207.bin"/><Relationship Id="rId19" Type="http://schemas.openxmlformats.org/officeDocument/2006/relationships/oleObject" Target="../embeddings/oleObject215.bin"/><Relationship Id="rId31" Type="http://schemas.openxmlformats.org/officeDocument/2006/relationships/oleObject" Target="../embeddings/oleObject226.bin"/><Relationship Id="rId4" Type="http://schemas.openxmlformats.org/officeDocument/2006/relationships/oleObject" Target="../embeddings/oleObject204.bin"/><Relationship Id="rId9" Type="http://schemas.openxmlformats.org/officeDocument/2006/relationships/image" Target="../media/image118.emf"/><Relationship Id="rId14" Type="http://schemas.openxmlformats.org/officeDocument/2006/relationships/oleObject" Target="../embeddings/oleObject210.bin"/><Relationship Id="rId22" Type="http://schemas.openxmlformats.org/officeDocument/2006/relationships/oleObject" Target="../embeddings/oleObject218.bin"/><Relationship Id="rId27" Type="http://schemas.openxmlformats.org/officeDocument/2006/relationships/image" Target="../media/image119.emf"/><Relationship Id="rId30" Type="http://schemas.openxmlformats.org/officeDocument/2006/relationships/oleObject" Target="../embeddings/oleObject225.bin"/><Relationship Id="rId35" Type="http://schemas.openxmlformats.org/officeDocument/2006/relationships/oleObject" Target="../embeddings/oleObject230.bin"/><Relationship Id="rId8" Type="http://schemas.openxmlformats.org/officeDocument/2006/relationships/oleObject" Target="../embeddings/oleObject206.bin"/><Relationship Id="rId3"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35.bin"/><Relationship Id="rId13" Type="http://schemas.openxmlformats.org/officeDocument/2006/relationships/image" Target="../media/image123.emf"/><Relationship Id="rId3" Type="http://schemas.openxmlformats.org/officeDocument/2006/relationships/notesSlide" Target="../notesSlides/notesSlide20.xml"/><Relationship Id="rId7" Type="http://schemas.openxmlformats.org/officeDocument/2006/relationships/image" Target="../media/image114.emf"/><Relationship Id="rId12" Type="http://schemas.openxmlformats.org/officeDocument/2006/relationships/oleObject" Target="../embeddings/oleObject237.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34.bin"/><Relationship Id="rId11" Type="http://schemas.openxmlformats.org/officeDocument/2006/relationships/image" Target="../media/image122.emf"/><Relationship Id="rId5" Type="http://schemas.openxmlformats.org/officeDocument/2006/relationships/image" Target="../media/image120.emf"/><Relationship Id="rId10" Type="http://schemas.openxmlformats.org/officeDocument/2006/relationships/oleObject" Target="../embeddings/oleObject236.bin"/><Relationship Id="rId4" Type="http://schemas.openxmlformats.org/officeDocument/2006/relationships/oleObject" Target="../embeddings/oleObject233.bin"/><Relationship Id="rId9" Type="http://schemas.openxmlformats.org/officeDocument/2006/relationships/image" Target="../media/image121.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40.bin"/><Relationship Id="rId13" Type="http://schemas.openxmlformats.org/officeDocument/2006/relationships/image" Target="../media/image125.emf"/><Relationship Id="rId3" Type="http://schemas.openxmlformats.org/officeDocument/2006/relationships/notesSlide" Target="../notesSlides/notesSlide21.xml"/><Relationship Id="rId7" Type="http://schemas.openxmlformats.org/officeDocument/2006/relationships/image" Target="../media/image107.emf"/><Relationship Id="rId12" Type="http://schemas.openxmlformats.org/officeDocument/2006/relationships/oleObject" Target="../embeddings/oleObject242.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39.bin"/><Relationship Id="rId11" Type="http://schemas.openxmlformats.org/officeDocument/2006/relationships/image" Target="../media/image110.emf"/><Relationship Id="rId5" Type="http://schemas.openxmlformats.org/officeDocument/2006/relationships/image" Target="../media/image124.emf"/><Relationship Id="rId15" Type="http://schemas.openxmlformats.org/officeDocument/2006/relationships/image" Target="../media/image126.emf"/><Relationship Id="rId10" Type="http://schemas.openxmlformats.org/officeDocument/2006/relationships/oleObject" Target="../embeddings/oleObject241.bin"/><Relationship Id="rId4" Type="http://schemas.openxmlformats.org/officeDocument/2006/relationships/oleObject" Target="../embeddings/oleObject238.bin"/><Relationship Id="rId9" Type="http://schemas.openxmlformats.org/officeDocument/2006/relationships/image" Target="../media/image108.emf"/><Relationship Id="rId14" Type="http://schemas.openxmlformats.org/officeDocument/2006/relationships/oleObject" Target="../embeddings/oleObject243.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46.bin"/><Relationship Id="rId3" Type="http://schemas.openxmlformats.org/officeDocument/2006/relationships/notesSlide" Target="../notesSlides/notesSlide22.xml"/><Relationship Id="rId7" Type="http://schemas.openxmlformats.org/officeDocument/2006/relationships/image" Target="../media/image127.emf"/><Relationship Id="rId12" Type="http://schemas.openxmlformats.org/officeDocument/2006/relationships/image" Target="../media/image129.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45.bin"/><Relationship Id="rId11" Type="http://schemas.openxmlformats.org/officeDocument/2006/relationships/oleObject" Target="../embeddings/oleObject248.bin"/><Relationship Id="rId5" Type="http://schemas.openxmlformats.org/officeDocument/2006/relationships/image" Target="../media/image107.emf"/><Relationship Id="rId10" Type="http://schemas.openxmlformats.org/officeDocument/2006/relationships/image" Target="../media/image128.emf"/><Relationship Id="rId4" Type="http://schemas.openxmlformats.org/officeDocument/2006/relationships/oleObject" Target="../embeddings/oleObject244.bin"/><Relationship Id="rId9" Type="http://schemas.openxmlformats.org/officeDocument/2006/relationships/oleObject" Target="../embeddings/oleObject247.bin"/></Relationships>
</file>

<file path=ppt/slides/_rels/slide24.xml.rels><?xml version="1.0" encoding="UTF-8" standalone="yes"?>
<Relationships xmlns="http://schemas.openxmlformats.org/package/2006/relationships"><Relationship Id="rId13" Type="http://schemas.openxmlformats.org/officeDocument/2006/relationships/image" Target="../media/image87.emf"/><Relationship Id="rId18" Type="http://schemas.openxmlformats.org/officeDocument/2006/relationships/oleObject" Target="../embeddings/oleObject256.bin"/><Relationship Id="rId26" Type="http://schemas.openxmlformats.org/officeDocument/2006/relationships/oleObject" Target="../embeddings/oleObject260.bin"/><Relationship Id="rId21" Type="http://schemas.openxmlformats.org/officeDocument/2006/relationships/image" Target="../media/image94.emf"/><Relationship Id="rId34" Type="http://schemas.openxmlformats.org/officeDocument/2006/relationships/oleObject" Target="../embeddings/oleObject264.bin"/><Relationship Id="rId7" Type="http://schemas.openxmlformats.org/officeDocument/2006/relationships/image" Target="../media/image88.emf"/><Relationship Id="rId12" Type="http://schemas.openxmlformats.org/officeDocument/2006/relationships/oleObject" Target="../embeddings/oleObject253.bin"/><Relationship Id="rId17" Type="http://schemas.openxmlformats.org/officeDocument/2006/relationships/image" Target="../media/image131.emf"/><Relationship Id="rId25" Type="http://schemas.openxmlformats.org/officeDocument/2006/relationships/image" Target="../media/image134.emf"/><Relationship Id="rId33" Type="http://schemas.openxmlformats.org/officeDocument/2006/relationships/image" Target="../media/image136.emf"/><Relationship Id="rId2" Type="http://schemas.openxmlformats.org/officeDocument/2006/relationships/slideLayout" Target="../slideLayouts/slideLayout2.xml"/><Relationship Id="rId16" Type="http://schemas.openxmlformats.org/officeDocument/2006/relationships/oleObject" Target="../embeddings/oleObject255.bin"/><Relationship Id="rId20" Type="http://schemas.openxmlformats.org/officeDocument/2006/relationships/oleObject" Target="../embeddings/oleObject257.bin"/><Relationship Id="rId29" Type="http://schemas.openxmlformats.org/officeDocument/2006/relationships/image" Target="../media/image98.emf"/><Relationship Id="rId1" Type="http://schemas.openxmlformats.org/officeDocument/2006/relationships/vmlDrawing" Target="../drawings/vmlDrawing16.vml"/><Relationship Id="rId6" Type="http://schemas.openxmlformats.org/officeDocument/2006/relationships/oleObject" Target="../embeddings/oleObject250.bin"/><Relationship Id="rId11" Type="http://schemas.openxmlformats.org/officeDocument/2006/relationships/image" Target="../media/image86.emf"/><Relationship Id="rId24" Type="http://schemas.openxmlformats.org/officeDocument/2006/relationships/oleObject" Target="../embeddings/oleObject259.bin"/><Relationship Id="rId32" Type="http://schemas.openxmlformats.org/officeDocument/2006/relationships/oleObject" Target="../embeddings/oleObject263.bin"/><Relationship Id="rId37" Type="http://schemas.openxmlformats.org/officeDocument/2006/relationships/image" Target="../media/image103.emf"/><Relationship Id="rId5" Type="http://schemas.openxmlformats.org/officeDocument/2006/relationships/image" Target="../media/image130.emf"/><Relationship Id="rId15" Type="http://schemas.openxmlformats.org/officeDocument/2006/relationships/image" Target="../media/image91.emf"/><Relationship Id="rId23" Type="http://schemas.openxmlformats.org/officeDocument/2006/relationships/image" Target="../media/image133.emf"/><Relationship Id="rId28" Type="http://schemas.openxmlformats.org/officeDocument/2006/relationships/oleObject" Target="../embeddings/oleObject261.bin"/><Relationship Id="rId36" Type="http://schemas.openxmlformats.org/officeDocument/2006/relationships/oleObject" Target="../embeddings/oleObject265.bin"/><Relationship Id="rId10" Type="http://schemas.openxmlformats.org/officeDocument/2006/relationships/oleObject" Target="../embeddings/oleObject252.bin"/><Relationship Id="rId19" Type="http://schemas.openxmlformats.org/officeDocument/2006/relationships/image" Target="../media/image132.emf"/><Relationship Id="rId31" Type="http://schemas.openxmlformats.org/officeDocument/2006/relationships/image" Target="../media/image135.emf"/><Relationship Id="rId4" Type="http://schemas.openxmlformats.org/officeDocument/2006/relationships/oleObject" Target="../embeddings/oleObject249.bin"/><Relationship Id="rId9" Type="http://schemas.openxmlformats.org/officeDocument/2006/relationships/image" Target="../media/image85.emf"/><Relationship Id="rId14" Type="http://schemas.openxmlformats.org/officeDocument/2006/relationships/oleObject" Target="../embeddings/oleObject254.bin"/><Relationship Id="rId22" Type="http://schemas.openxmlformats.org/officeDocument/2006/relationships/oleObject" Target="../embeddings/oleObject258.bin"/><Relationship Id="rId27" Type="http://schemas.openxmlformats.org/officeDocument/2006/relationships/image" Target="../media/image97.emf"/><Relationship Id="rId30" Type="http://schemas.openxmlformats.org/officeDocument/2006/relationships/oleObject" Target="../embeddings/oleObject262.bin"/><Relationship Id="rId35" Type="http://schemas.openxmlformats.org/officeDocument/2006/relationships/image" Target="../media/image101.emf"/><Relationship Id="rId8" Type="http://schemas.openxmlformats.org/officeDocument/2006/relationships/oleObject" Target="../embeddings/oleObject251.bin"/><Relationship Id="rId3"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3" Type="http://schemas.openxmlformats.org/officeDocument/2006/relationships/image" Target="../media/image87.emf"/><Relationship Id="rId18" Type="http://schemas.openxmlformats.org/officeDocument/2006/relationships/oleObject" Target="../embeddings/oleObject273.bin"/><Relationship Id="rId26" Type="http://schemas.openxmlformats.org/officeDocument/2006/relationships/oleObject" Target="../embeddings/oleObject277.bin"/><Relationship Id="rId21" Type="http://schemas.openxmlformats.org/officeDocument/2006/relationships/image" Target="../media/image91.emf"/><Relationship Id="rId34" Type="http://schemas.openxmlformats.org/officeDocument/2006/relationships/oleObject" Target="../embeddings/oleObject281.bin"/><Relationship Id="rId7" Type="http://schemas.openxmlformats.org/officeDocument/2006/relationships/image" Target="../media/image138.emf"/><Relationship Id="rId12" Type="http://schemas.openxmlformats.org/officeDocument/2006/relationships/oleObject" Target="../embeddings/oleObject270.bin"/><Relationship Id="rId17" Type="http://schemas.openxmlformats.org/officeDocument/2006/relationships/image" Target="../media/image89.emf"/><Relationship Id="rId25" Type="http://schemas.openxmlformats.org/officeDocument/2006/relationships/image" Target="../media/image93.emf"/><Relationship Id="rId33" Type="http://schemas.openxmlformats.org/officeDocument/2006/relationships/image" Target="../media/image97.emf"/><Relationship Id="rId2" Type="http://schemas.openxmlformats.org/officeDocument/2006/relationships/slideLayout" Target="../slideLayouts/slideLayout2.xml"/><Relationship Id="rId16" Type="http://schemas.openxmlformats.org/officeDocument/2006/relationships/oleObject" Target="../embeddings/oleObject272.bin"/><Relationship Id="rId20" Type="http://schemas.openxmlformats.org/officeDocument/2006/relationships/oleObject" Target="../embeddings/oleObject274.bin"/><Relationship Id="rId29" Type="http://schemas.openxmlformats.org/officeDocument/2006/relationships/image" Target="../media/image95.emf"/><Relationship Id="rId1" Type="http://schemas.openxmlformats.org/officeDocument/2006/relationships/vmlDrawing" Target="../drawings/vmlDrawing17.vml"/><Relationship Id="rId6" Type="http://schemas.openxmlformats.org/officeDocument/2006/relationships/oleObject" Target="../embeddings/oleObject267.bin"/><Relationship Id="rId11" Type="http://schemas.openxmlformats.org/officeDocument/2006/relationships/image" Target="../media/image86.emf"/><Relationship Id="rId24" Type="http://schemas.openxmlformats.org/officeDocument/2006/relationships/oleObject" Target="../embeddings/oleObject276.bin"/><Relationship Id="rId32" Type="http://schemas.openxmlformats.org/officeDocument/2006/relationships/oleObject" Target="../embeddings/oleObject280.bin"/><Relationship Id="rId37" Type="http://schemas.openxmlformats.org/officeDocument/2006/relationships/image" Target="../media/image99.emf"/><Relationship Id="rId5" Type="http://schemas.openxmlformats.org/officeDocument/2006/relationships/image" Target="../media/image137.emf"/><Relationship Id="rId15" Type="http://schemas.openxmlformats.org/officeDocument/2006/relationships/image" Target="../media/image88.emf"/><Relationship Id="rId23" Type="http://schemas.openxmlformats.org/officeDocument/2006/relationships/image" Target="../media/image140.emf"/><Relationship Id="rId28" Type="http://schemas.openxmlformats.org/officeDocument/2006/relationships/oleObject" Target="../embeddings/oleObject278.bin"/><Relationship Id="rId36" Type="http://schemas.openxmlformats.org/officeDocument/2006/relationships/oleObject" Target="../embeddings/oleObject282.bin"/><Relationship Id="rId10" Type="http://schemas.openxmlformats.org/officeDocument/2006/relationships/oleObject" Target="../embeddings/oleObject269.bin"/><Relationship Id="rId19" Type="http://schemas.openxmlformats.org/officeDocument/2006/relationships/image" Target="../media/image139.emf"/><Relationship Id="rId31" Type="http://schemas.openxmlformats.org/officeDocument/2006/relationships/image" Target="../media/image96.emf"/><Relationship Id="rId4" Type="http://schemas.openxmlformats.org/officeDocument/2006/relationships/oleObject" Target="../embeddings/oleObject266.bin"/><Relationship Id="rId9" Type="http://schemas.openxmlformats.org/officeDocument/2006/relationships/image" Target="../media/image85.emf"/><Relationship Id="rId14" Type="http://schemas.openxmlformats.org/officeDocument/2006/relationships/oleObject" Target="../embeddings/oleObject271.bin"/><Relationship Id="rId22" Type="http://schemas.openxmlformats.org/officeDocument/2006/relationships/oleObject" Target="../embeddings/oleObject275.bin"/><Relationship Id="rId27" Type="http://schemas.openxmlformats.org/officeDocument/2006/relationships/image" Target="../media/image94.emf"/><Relationship Id="rId30" Type="http://schemas.openxmlformats.org/officeDocument/2006/relationships/oleObject" Target="../embeddings/oleObject279.bin"/><Relationship Id="rId35" Type="http://schemas.openxmlformats.org/officeDocument/2006/relationships/image" Target="../media/image98.emf"/><Relationship Id="rId8" Type="http://schemas.openxmlformats.org/officeDocument/2006/relationships/oleObject" Target="../embeddings/oleObject268.bin"/><Relationship Id="rId3"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85.bin"/><Relationship Id="rId13" Type="http://schemas.openxmlformats.org/officeDocument/2006/relationships/image" Target="../media/image119.emf"/><Relationship Id="rId18" Type="http://schemas.openxmlformats.org/officeDocument/2006/relationships/oleObject" Target="../embeddings/oleObject292.bin"/><Relationship Id="rId26" Type="http://schemas.openxmlformats.org/officeDocument/2006/relationships/oleObject" Target="../embeddings/oleObject299.bin"/><Relationship Id="rId3" Type="http://schemas.openxmlformats.org/officeDocument/2006/relationships/notesSlide" Target="../notesSlides/notesSlide25.xml"/><Relationship Id="rId21" Type="http://schemas.openxmlformats.org/officeDocument/2006/relationships/oleObject" Target="../embeddings/oleObject295.bin"/><Relationship Id="rId7" Type="http://schemas.openxmlformats.org/officeDocument/2006/relationships/image" Target="../media/image142.emf"/><Relationship Id="rId12" Type="http://schemas.openxmlformats.org/officeDocument/2006/relationships/oleObject" Target="../embeddings/oleObject287.bin"/><Relationship Id="rId17" Type="http://schemas.openxmlformats.org/officeDocument/2006/relationships/oleObject" Target="../embeddings/oleObject291.bin"/><Relationship Id="rId25" Type="http://schemas.openxmlformats.org/officeDocument/2006/relationships/image" Target="../media/image145.emf"/><Relationship Id="rId2" Type="http://schemas.openxmlformats.org/officeDocument/2006/relationships/slideLayout" Target="../slideLayouts/slideLayout2.xml"/><Relationship Id="rId16" Type="http://schemas.openxmlformats.org/officeDocument/2006/relationships/oleObject" Target="../embeddings/oleObject290.bin"/><Relationship Id="rId20" Type="http://schemas.openxmlformats.org/officeDocument/2006/relationships/oleObject" Target="../embeddings/oleObject294.bin"/><Relationship Id="rId29" Type="http://schemas.openxmlformats.org/officeDocument/2006/relationships/oleObject" Target="../embeddings/oleObject301.bin"/><Relationship Id="rId1" Type="http://schemas.openxmlformats.org/officeDocument/2006/relationships/vmlDrawing" Target="../drawings/vmlDrawing18.vml"/><Relationship Id="rId6" Type="http://schemas.openxmlformats.org/officeDocument/2006/relationships/oleObject" Target="../embeddings/oleObject284.bin"/><Relationship Id="rId11" Type="http://schemas.openxmlformats.org/officeDocument/2006/relationships/image" Target="../media/image144.emf"/><Relationship Id="rId24" Type="http://schemas.openxmlformats.org/officeDocument/2006/relationships/oleObject" Target="../embeddings/oleObject298.bin"/><Relationship Id="rId32" Type="http://schemas.openxmlformats.org/officeDocument/2006/relationships/image" Target="../media/image148.emf"/><Relationship Id="rId5" Type="http://schemas.openxmlformats.org/officeDocument/2006/relationships/image" Target="../media/image141.emf"/><Relationship Id="rId15" Type="http://schemas.openxmlformats.org/officeDocument/2006/relationships/oleObject" Target="../embeddings/oleObject289.bin"/><Relationship Id="rId23" Type="http://schemas.openxmlformats.org/officeDocument/2006/relationships/oleObject" Target="../embeddings/oleObject297.bin"/><Relationship Id="rId28" Type="http://schemas.openxmlformats.org/officeDocument/2006/relationships/image" Target="../media/image146.emf"/><Relationship Id="rId10" Type="http://schemas.openxmlformats.org/officeDocument/2006/relationships/oleObject" Target="../embeddings/oleObject286.bin"/><Relationship Id="rId19" Type="http://schemas.openxmlformats.org/officeDocument/2006/relationships/oleObject" Target="../embeddings/oleObject293.bin"/><Relationship Id="rId31" Type="http://schemas.openxmlformats.org/officeDocument/2006/relationships/oleObject" Target="../embeddings/oleObject302.bin"/><Relationship Id="rId4" Type="http://schemas.openxmlformats.org/officeDocument/2006/relationships/oleObject" Target="../embeddings/oleObject283.bin"/><Relationship Id="rId9" Type="http://schemas.openxmlformats.org/officeDocument/2006/relationships/image" Target="../media/image143.emf"/><Relationship Id="rId14" Type="http://schemas.openxmlformats.org/officeDocument/2006/relationships/oleObject" Target="../embeddings/oleObject288.bin"/><Relationship Id="rId22" Type="http://schemas.openxmlformats.org/officeDocument/2006/relationships/oleObject" Target="../embeddings/oleObject296.bin"/><Relationship Id="rId27" Type="http://schemas.openxmlformats.org/officeDocument/2006/relationships/oleObject" Target="../embeddings/oleObject300.bin"/><Relationship Id="rId30" Type="http://schemas.openxmlformats.org/officeDocument/2006/relationships/image" Target="../media/image147.e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05.bin"/><Relationship Id="rId13" Type="http://schemas.openxmlformats.org/officeDocument/2006/relationships/image" Target="../media/image151.emf"/><Relationship Id="rId18" Type="http://schemas.openxmlformats.org/officeDocument/2006/relationships/oleObject" Target="../embeddings/oleObject310.bin"/><Relationship Id="rId26" Type="http://schemas.openxmlformats.org/officeDocument/2006/relationships/oleObject" Target="../embeddings/oleObject315.bin"/><Relationship Id="rId3" Type="http://schemas.openxmlformats.org/officeDocument/2006/relationships/notesSlide" Target="../notesSlides/notesSlide26.xml"/><Relationship Id="rId21" Type="http://schemas.openxmlformats.org/officeDocument/2006/relationships/oleObject" Target="../embeddings/oleObject312.bin"/><Relationship Id="rId7" Type="http://schemas.openxmlformats.org/officeDocument/2006/relationships/image" Target="../media/image149.emf"/><Relationship Id="rId12" Type="http://schemas.openxmlformats.org/officeDocument/2006/relationships/oleObject" Target="../embeddings/oleObject307.bin"/><Relationship Id="rId17" Type="http://schemas.openxmlformats.org/officeDocument/2006/relationships/image" Target="../media/image153.emf"/><Relationship Id="rId25" Type="http://schemas.openxmlformats.org/officeDocument/2006/relationships/image" Target="../media/image156.emf"/><Relationship Id="rId2" Type="http://schemas.openxmlformats.org/officeDocument/2006/relationships/slideLayout" Target="../slideLayouts/slideLayout2.xml"/><Relationship Id="rId16" Type="http://schemas.openxmlformats.org/officeDocument/2006/relationships/oleObject" Target="../embeddings/oleObject309.bin"/><Relationship Id="rId20" Type="http://schemas.openxmlformats.org/officeDocument/2006/relationships/oleObject" Target="../embeddings/oleObject311.bin"/><Relationship Id="rId29" Type="http://schemas.openxmlformats.org/officeDocument/2006/relationships/image" Target="../media/image158.emf"/><Relationship Id="rId1" Type="http://schemas.openxmlformats.org/officeDocument/2006/relationships/vmlDrawing" Target="../drawings/vmlDrawing19.vml"/><Relationship Id="rId6" Type="http://schemas.openxmlformats.org/officeDocument/2006/relationships/oleObject" Target="../embeddings/oleObject304.bin"/><Relationship Id="rId11" Type="http://schemas.openxmlformats.org/officeDocument/2006/relationships/image" Target="../media/image150.emf"/><Relationship Id="rId24" Type="http://schemas.openxmlformats.org/officeDocument/2006/relationships/oleObject" Target="../embeddings/oleObject314.bin"/><Relationship Id="rId5" Type="http://schemas.openxmlformats.org/officeDocument/2006/relationships/image" Target="../media/image142.emf"/><Relationship Id="rId15" Type="http://schemas.openxmlformats.org/officeDocument/2006/relationships/image" Target="../media/image152.emf"/><Relationship Id="rId23" Type="http://schemas.openxmlformats.org/officeDocument/2006/relationships/image" Target="../media/image155.emf"/><Relationship Id="rId28" Type="http://schemas.openxmlformats.org/officeDocument/2006/relationships/oleObject" Target="../embeddings/oleObject316.bin"/><Relationship Id="rId10" Type="http://schemas.openxmlformats.org/officeDocument/2006/relationships/oleObject" Target="../embeddings/oleObject306.bin"/><Relationship Id="rId19" Type="http://schemas.openxmlformats.org/officeDocument/2006/relationships/image" Target="../media/image154.emf"/><Relationship Id="rId4" Type="http://schemas.openxmlformats.org/officeDocument/2006/relationships/oleObject" Target="../embeddings/oleObject303.bin"/><Relationship Id="rId9" Type="http://schemas.openxmlformats.org/officeDocument/2006/relationships/image" Target="../media/image145.emf"/><Relationship Id="rId14" Type="http://schemas.openxmlformats.org/officeDocument/2006/relationships/oleObject" Target="../embeddings/oleObject308.bin"/><Relationship Id="rId22" Type="http://schemas.openxmlformats.org/officeDocument/2006/relationships/oleObject" Target="../embeddings/oleObject313.bin"/><Relationship Id="rId27" Type="http://schemas.openxmlformats.org/officeDocument/2006/relationships/image" Target="../media/image157.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159.emf"/><Relationship Id="rId4" Type="http://schemas.openxmlformats.org/officeDocument/2006/relationships/oleObject" Target="../embeddings/oleObject317.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20.bin"/><Relationship Id="rId13" Type="http://schemas.openxmlformats.org/officeDocument/2006/relationships/image" Target="../media/image164.emf"/><Relationship Id="rId18" Type="http://schemas.openxmlformats.org/officeDocument/2006/relationships/oleObject" Target="../embeddings/oleObject325.bin"/><Relationship Id="rId3" Type="http://schemas.openxmlformats.org/officeDocument/2006/relationships/notesSlide" Target="../notesSlides/notesSlide28.xml"/><Relationship Id="rId21" Type="http://schemas.openxmlformats.org/officeDocument/2006/relationships/image" Target="../media/image168.emf"/><Relationship Id="rId7" Type="http://schemas.openxmlformats.org/officeDocument/2006/relationships/image" Target="../media/image161.emf"/><Relationship Id="rId12" Type="http://schemas.openxmlformats.org/officeDocument/2006/relationships/oleObject" Target="../embeddings/oleObject322.bin"/><Relationship Id="rId17" Type="http://schemas.openxmlformats.org/officeDocument/2006/relationships/image" Target="../media/image166.emf"/><Relationship Id="rId2" Type="http://schemas.openxmlformats.org/officeDocument/2006/relationships/slideLayout" Target="../slideLayouts/slideLayout2.xml"/><Relationship Id="rId16" Type="http://schemas.openxmlformats.org/officeDocument/2006/relationships/oleObject" Target="../embeddings/oleObject324.bin"/><Relationship Id="rId20" Type="http://schemas.openxmlformats.org/officeDocument/2006/relationships/oleObject" Target="../embeddings/oleObject326.bin"/><Relationship Id="rId1" Type="http://schemas.openxmlformats.org/officeDocument/2006/relationships/vmlDrawing" Target="../drawings/vmlDrawing21.vml"/><Relationship Id="rId6" Type="http://schemas.openxmlformats.org/officeDocument/2006/relationships/oleObject" Target="../embeddings/oleObject319.bin"/><Relationship Id="rId11" Type="http://schemas.openxmlformats.org/officeDocument/2006/relationships/image" Target="../media/image163.emf"/><Relationship Id="rId5" Type="http://schemas.openxmlformats.org/officeDocument/2006/relationships/image" Target="../media/image160.emf"/><Relationship Id="rId15" Type="http://schemas.openxmlformats.org/officeDocument/2006/relationships/image" Target="../media/image165.emf"/><Relationship Id="rId23" Type="http://schemas.openxmlformats.org/officeDocument/2006/relationships/image" Target="../media/image169.emf"/><Relationship Id="rId10" Type="http://schemas.openxmlformats.org/officeDocument/2006/relationships/oleObject" Target="../embeddings/oleObject321.bin"/><Relationship Id="rId19" Type="http://schemas.openxmlformats.org/officeDocument/2006/relationships/image" Target="../media/image167.emf"/><Relationship Id="rId4" Type="http://schemas.openxmlformats.org/officeDocument/2006/relationships/oleObject" Target="../embeddings/oleObject318.bin"/><Relationship Id="rId9" Type="http://schemas.openxmlformats.org/officeDocument/2006/relationships/image" Target="../media/image162.emf"/><Relationship Id="rId14" Type="http://schemas.openxmlformats.org/officeDocument/2006/relationships/oleObject" Target="../embeddings/oleObject323.bin"/><Relationship Id="rId22" Type="http://schemas.openxmlformats.org/officeDocument/2006/relationships/oleObject" Target="../embeddings/oleObject327.bin"/></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30.bin"/><Relationship Id="rId13" Type="http://schemas.openxmlformats.org/officeDocument/2006/relationships/image" Target="../media/image174.emf"/><Relationship Id="rId18" Type="http://schemas.openxmlformats.org/officeDocument/2006/relationships/oleObject" Target="../embeddings/oleObject335.bin"/><Relationship Id="rId26" Type="http://schemas.openxmlformats.org/officeDocument/2006/relationships/oleObject" Target="../embeddings/oleObject339.bin"/><Relationship Id="rId3" Type="http://schemas.openxmlformats.org/officeDocument/2006/relationships/notesSlide" Target="../notesSlides/notesSlide29.xml"/><Relationship Id="rId21" Type="http://schemas.openxmlformats.org/officeDocument/2006/relationships/image" Target="../media/image178.emf"/><Relationship Id="rId7" Type="http://schemas.openxmlformats.org/officeDocument/2006/relationships/image" Target="../media/image171.emf"/><Relationship Id="rId12" Type="http://schemas.openxmlformats.org/officeDocument/2006/relationships/oleObject" Target="../embeddings/oleObject332.bin"/><Relationship Id="rId17" Type="http://schemas.openxmlformats.org/officeDocument/2006/relationships/image" Target="../media/image176.emf"/><Relationship Id="rId25" Type="http://schemas.openxmlformats.org/officeDocument/2006/relationships/image" Target="../media/image180.emf"/><Relationship Id="rId2" Type="http://schemas.openxmlformats.org/officeDocument/2006/relationships/slideLayout" Target="../slideLayouts/slideLayout2.xml"/><Relationship Id="rId16" Type="http://schemas.openxmlformats.org/officeDocument/2006/relationships/oleObject" Target="../embeddings/oleObject334.bin"/><Relationship Id="rId20" Type="http://schemas.openxmlformats.org/officeDocument/2006/relationships/oleObject" Target="../embeddings/oleObject336.bin"/><Relationship Id="rId29" Type="http://schemas.openxmlformats.org/officeDocument/2006/relationships/image" Target="../media/image182.emf"/><Relationship Id="rId1" Type="http://schemas.openxmlformats.org/officeDocument/2006/relationships/vmlDrawing" Target="../drawings/vmlDrawing22.vml"/><Relationship Id="rId6" Type="http://schemas.openxmlformats.org/officeDocument/2006/relationships/oleObject" Target="../embeddings/oleObject329.bin"/><Relationship Id="rId11" Type="http://schemas.openxmlformats.org/officeDocument/2006/relationships/image" Target="../media/image173.emf"/><Relationship Id="rId24" Type="http://schemas.openxmlformats.org/officeDocument/2006/relationships/oleObject" Target="../embeddings/oleObject338.bin"/><Relationship Id="rId5" Type="http://schemas.openxmlformats.org/officeDocument/2006/relationships/image" Target="../media/image170.emf"/><Relationship Id="rId15" Type="http://schemas.openxmlformats.org/officeDocument/2006/relationships/image" Target="../media/image175.emf"/><Relationship Id="rId23" Type="http://schemas.openxmlformats.org/officeDocument/2006/relationships/image" Target="../media/image179.emf"/><Relationship Id="rId28" Type="http://schemas.openxmlformats.org/officeDocument/2006/relationships/oleObject" Target="../embeddings/oleObject340.bin"/><Relationship Id="rId10" Type="http://schemas.openxmlformats.org/officeDocument/2006/relationships/oleObject" Target="../embeddings/oleObject331.bin"/><Relationship Id="rId19" Type="http://schemas.openxmlformats.org/officeDocument/2006/relationships/image" Target="../media/image177.emf"/><Relationship Id="rId31" Type="http://schemas.openxmlformats.org/officeDocument/2006/relationships/image" Target="../media/image183.emf"/><Relationship Id="rId4" Type="http://schemas.openxmlformats.org/officeDocument/2006/relationships/oleObject" Target="../embeddings/oleObject328.bin"/><Relationship Id="rId9" Type="http://schemas.openxmlformats.org/officeDocument/2006/relationships/image" Target="../media/image172.emf"/><Relationship Id="rId14" Type="http://schemas.openxmlformats.org/officeDocument/2006/relationships/oleObject" Target="../embeddings/oleObject333.bin"/><Relationship Id="rId22" Type="http://schemas.openxmlformats.org/officeDocument/2006/relationships/oleObject" Target="../embeddings/oleObject337.bin"/><Relationship Id="rId27" Type="http://schemas.openxmlformats.org/officeDocument/2006/relationships/image" Target="../media/image181.emf"/><Relationship Id="rId30" Type="http://schemas.openxmlformats.org/officeDocument/2006/relationships/oleObject" Target="../embeddings/oleObject341.bin"/></Relationships>
</file>

<file path=ppt/slides/_rels/slide31.xml.rels><?xml version="1.0" encoding="UTF-8" standalone="yes"?>
<Relationships xmlns="http://schemas.openxmlformats.org/package/2006/relationships"><Relationship Id="rId13" Type="http://schemas.openxmlformats.org/officeDocument/2006/relationships/image" Target="../media/image185.emf"/><Relationship Id="rId18" Type="http://schemas.openxmlformats.org/officeDocument/2006/relationships/oleObject" Target="../embeddings/oleObject349.bin"/><Relationship Id="rId26" Type="http://schemas.openxmlformats.org/officeDocument/2006/relationships/oleObject" Target="../embeddings/oleObject353.bin"/><Relationship Id="rId39" Type="http://schemas.openxmlformats.org/officeDocument/2006/relationships/oleObject" Target="../embeddings/oleObject364.bin"/><Relationship Id="rId21" Type="http://schemas.openxmlformats.org/officeDocument/2006/relationships/image" Target="../media/image179.emf"/><Relationship Id="rId34" Type="http://schemas.openxmlformats.org/officeDocument/2006/relationships/oleObject" Target="../embeddings/oleObject360.bin"/><Relationship Id="rId42" Type="http://schemas.openxmlformats.org/officeDocument/2006/relationships/image" Target="../media/image189.emf"/><Relationship Id="rId7" Type="http://schemas.openxmlformats.org/officeDocument/2006/relationships/image" Target="../media/image170.emf"/><Relationship Id="rId2" Type="http://schemas.openxmlformats.org/officeDocument/2006/relationships/slideLayout" Target="../slideLayouts/slideLayout2.xml"/><Relationship Id="rId16" Type="http://schemas.openxmlformats.org/officeDocument/2006/relationships/oleObject" Target="../embeddings/oleObject348.bin"/><Relationship Id="rId20" Type="http://schemas.openxmlformats.org/officeDocument/2006/relationships/oleObject" Target="../embeddings/oleObject350.bin"/><Relationship Id="rId29" Type="http://schemas.openxmlformats.org/officeDocument/2006/relationships/image" Target="../media/image186.emf"/><Relationship Id="rId41" Type="http://schemas.openxmlformats.org/officeDocument/2006/relationships/oleObject" Target="../embeddings/oleObject365.bin"/><Relationship Id="rId1" Type="http://schemas.openxmlformats.org/officeDocument/2006/relationships/vmlDrawing" Target="../drawings/vmlDrawing23.vml"/><Relationship Id="rId6" Type="http://schemas.openxmlformats.org/officeDocument/2006/relationships/oleObject" Target="../embeddings/oleObject343.bin"/><Relationship Id="rId11" Type="http://schemas.openxmlformats.org/officeDocument/2006/relationships/image" Target="../media/image172.emf"/><Relationship Id="rId24" Type="http://schemas.openxmlformats.org/officeDocument/2006/relationships/oleObject" Target="../embeddings/oleObject352.bin"/><Relationship Id="rId32" Type="http://schemas.openxmlformats.org/officeDocument/2006/relationships/oleObject" Target="../embeddings/oleObject358.bin"/><Relationship Id="rId37" Type="http://schemas.openxmlformats.org/officeDocument/2006/relationships/oleObject" Target="../embeddings/oleObject363.bin"/><Relationship Id="rId40" Type="http://schemas.openxmlformats.org/officeDocument/2006/relationships/image" Target="../media/image188.emf"/><Relationship Id="rId5" Type="http://schemas.openxmlformats.org/officeDocument/2006/relationships/image" Target="../media/image184.emf"/><Relationship Id="rId15" Type="http://schemas.openxmlformats.org/officeDocument/2006/relationships/image" Target="../media/image176.emf"/><Relationship Id="rId23" Type="http://schemas.openxmlformats.org/officeDocument/2006/relationships/image" Target="../media/image180.emf"/><Relationship Id="rId28" Type="http://schemas.openxmlformats.org/officeDocument/2006/relationships/oleObject" Target="../embeddings/oleObject355.bin"/><Relationship Id="rId36" Type="http://schemas.openxmlformats.org/officeDocument/2006/relationships/oleObject" Target="../embeddings/oleObject362.bin"/><Relationship Id="rId10" Type="http://schemas.openxmlformats.org/officeDocument/2006/relationships/oleObject" Target="../embeddings/oleObject345.bin"/><Relationship Id="rId19" Type="http://schemas.openxmlformats.org/officeDocument/2006/relationships/image" Target="../media/image178.emf"/><Relationship Id="rId31" Type="http://schemas.openxmlformats.org/officeDocument/2006/relationships/oleObject" Target="../embeddings/oleObject357.bin"/><Relationship Id="rId4" Type="http://schemas.openxmlformats.org/officeDocument/2006/relationships/oleObject" Target="../embeddings/oleObject342.bin"/><Relationship Id="rId9" Type="http://schemas.openxmlformats.org/officeDocument/2006/relationships/image" Target="../media/image171.emf"/><Relationship Id="rId14" Type="http://schemas.openxmlformats.org/officeDocument/2006/relationships/oleObject" Target="../embeddings/oleObject347.bin"/><Relationship Id="rId22" Type="http://schemas.openxmlformats.org/officeDocument/2006/relationships/oleObject" Target="../embeddings/oleObject351.bin"/><Relationship Id="rId27" Type="http://schemas.openxmlformats.org/officeDocument/2006/relationships/oleObject" Target="../embeddings/oleObject354.bin"/><Relationship Id="rId30" Type="http://schemas.openxmlformats.org/officeDocument/2006/relationships/oleObject" Target="../embeddings/oleObject356.bin"/><Relationship Id="rId35" Type="http://schemas.openxmlformats.org/officeDocument/2006/relationships/oleObject" Target="../embeddings/oleObject361.bin"/><Relationship Id="rId8" Type="http://schemas.openxmlformats.org/officeDocument/2006/relationships/oleObject" Target="../embeddings/oleObject344.bin"/><Relationship Id="rId3" Type="http://schemas.openxmlformats.org/officeDocument/2006/relationships/notesSlide" Target="../notesSlides/notesSlide30.xml"/><Relationship Id="rId12" Type="http://schemas.openxmlformats.org/officeDocument/2006/relationships/oleObject" Target="../embeddings/oleObject346.bin"/><Relationship Id="rId17" Type="http://schemas.openxmlformats.org/officeDocument/2006/relationships/image" Target="../media/image177.emf"/><Relationship Id="rId25" Type="http://schemas.openxmlformats.org/officeDocument/2006/relationships/image" Target="../media/image181.emf"/><Relationship Id="rId33" Type="http://schemas.openxmlformats.org/officeDocument/2006/relationships/oleObject" Target="../embeddings/oleObject359.bin"/><Relationship Id="rId38" Type="http://schemas.openxmlformats.org/officeDocument/2006/relationships/image" Target="../media/image187.e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68.bin"/><Relationship Id="rId13" Type="http://schemas.openxmlformats.org/officeDocument/2006/relationships/image" Target="../media/image191.emf"/><Relationship Id="rId18" Type="http://schemas.openxmlformats.org/officeDocument/2006/relationships/oleObject" Target="../embeddings/oleObject373.bin"/><Relationship Id="rId3" Type="http://schemas.openxmlformats.org/officeDocument/2006/relationships/notesSlide" Target="../notesSlides/notesSlide31.xml"/><Relationship Id="rId21" Type="http://schemas.openxmlformats.org/officeDocument/2006/relationships/image" Target="../media/image195.emf"/><Relationship Id="rId7" Type="http://schemas.openxmlformats.org/officeDocument/2006/relationships/image" Target="../media/image161.emf"/><Relationship Id="rId12" Type="http://schemas.openxmlformats.org/officeDocument/2006/relationships/oleObject" Target="../embeddings/oleObject370.bin"/><Relationship Id="rId17" Type="http://schemas.openxmlformats.org/officeDocument/2006/relationships/image" Target="../media/image193.emf"/><Relationship Id="rId2" Type="http://schemas.openxmlformats.org/officeDocument/2006/relationships/slideLayout" Target="../slideLayouts/slideLayout2.xml"/><Relationship Id="rId16" Type="http://schemas.openxmlformats.org/officeDocument/2006/relationships/oleObject" Target="../embeddings/oleObject372.bin"/><Relationship Id="rId20" Type="http://schemas.openxmlformats.org/officeDocument/2006/relationships/oleObject" Target="../embeddings/oleObject374.bin"/><Relationship Id="rId1" Type="http://schemas.openxmlformats.org/officeDocument/2006/relationships/vmlDrawing" Target="../drawings/vmlDrawing24.vml"/><Relationship Id="rId6" Type="http://schemas.openxmlformats.org/officeDocument/2006/relationships/oleObject" Target="../embeddings/oleObject367.bin"/><Relationship Id="rId11" Type="http://schemas.openxmlformats.org/officeDocument/2006/relationships/image" Target="../media/image166.emf"/><Relationship Id="rId5" Type="http://schemas.openxmlformats.org/officeDocument/2006/relationships/image" Target="../media/image160.emf"/><Relationship Id="rId15" Type="http://schemas.openxmlformats.org/officeDocument/2006/relationships/image" Target="../media/image192.emf"/><Relationship Id="rId10" Type="http://schemas.openxmlformats.org/officeDocument/2006/relationships/oleObject" Target="../embeddings/oleObject369.bin"/><Relationship Id="rId19" Type="http://schemas.openxmlformats.org/officeDocument/2006/relationships/image" Target="../media/image194.emf"/><Relationship Id="rId4" Type="http://schemas.openxmlformats.org/officeDocument/2006/relationships/oleObject" Target="../embeddings/oleObject366.bin"/><Relationship Id="rId9" Type="http://schemas.openxmlformats.org/officeDocument/2006/relationships/image" Target="../media/image190.emf"/><Relationship Id="rId14" Type="http://schemas.openxmlformats.org/officeDocument/2006/relationships/oleObject" Target="../embeddings/oleObject371.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377.bin"/><Relationship Id="rId13" Type="http://schemas.openxmlformats.org/officeDocument/2006/relationships/image" Target="../media/image161.emf"/><Relationship Id="rId18" Type="http://schemas.openxmlformats.org/officeDocument/2006/relationships/oleObject" Target="../embeddings/oleObject382.bin"/><Relationship Id="rId3" Type="http://schemas.openxmlformats.org/officeDocument/2006/relationships/notesSlide" Target="../notesSlides/notesSlide32.xml"/><Relationship Id="rId21" Type="http://schemas.openxmlformats.org/officeDocument/2006/relationships/image" Target="../media/image193.emf"/><Relationship Id="rId7" Type="http://schemas.openxmlformats.org/officeDocument/2006/relationships/image" Target="../media/image194.emf"/><Relationship Id="rId12" Type="http://schemas.openxmlformats.org/officeDocument/2006/relationships/oleObject" Target="../embeddings/oleObject379.bin"/><Relationship Id="rId17" Type="http://schemas.openxmlformats.org/officeDocument/2006/relationships/image" Target="../media/image166.emf"/><Relationship Id="rId2" Type="http://schemas.openxmlformats.org/officeDocument/2006/relationships/slideLayout" Target="../slideLayouts/slideLayout2.xml"/><Relationship Id="rId16" Type="http://schemas.openxmlformats.org/officeDocument/2006/relationships/oleObject" Target="../embeddings/oleObject381.bin"/><Relationship Id="rId20" Type="http://schemas.openxmlformats.org/officeDocument/2006/relationships/oleObject" Target="../embeddings/oleObject383.bin"/><Relationship Id="rId1" Type="http://schemas.openxmlformats.org/officeDocument/2006/relationships/vmlDrawing" Target="../drawings/vmlDrawing25.vml"/><Relationship Id="rId6" Type="http://schemas.openxmlformats.org/officeDocument/2006/relationships/oleObject" Target="../embeddings/oleObject376.bin"/><Relationship Id="rId11" Type="http://schemas.openxmlformats.org/officeDocument/2006/relationships/image" Target="../media/image160.emf"/><Relationship Id="rId5" Type="http://schemas.openxmlformats.org/officeDocument/2006/relationships/image" Target="../media/image196.emf"/><Relationship Id="rId15" Type="http://schemas.openxmlformats.org/officeDocument/2006/relationships/image" Target="../media/image190.emf"/><Relationship Id="rId23" Type="http://schemas.openxmlformats.org/officeDocument/2006/relationships/image" Target="../media/image198.emf"/><Relationship Id="rId10" Type="http://schemas.openxmlformats.org/officeDocument/2006/relationships/oleObject" Target="../embeddings/oleObject378.bin"/><Relationship Id="rId19" Type="http://schemas.openxmlformats.org/officeDocument/2006/relationships/image" Target="../media/image191.emf"/><Relationship Id="rId4" Type="http://schemas.openxmlformats.org/officeDocument/2006/relationships/oleObject" Target="../embeddings/oleObject375.bin"/><Relationship Id="rId9" Type="http://schemas.openxmlformats.org/officeDocument/2006/relationships/image" Target="../media/image197.emf"/><Relationship Id="rId14" Type="http://schemas.openxmlformats.org/officeDocument/2006/relationships/oleObject" Target="../embeddings/oleObject380.bin"/><Relationship Id="rId22" Type="http://schemas.openxmlformats.org/officeDocument/2006/relationships/oleObject" Target="../embeddings/oleObject384.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107.emf"/><Relationship Id="rId4" Type="http://schemas.openxmlformats.org/officeDocument/2006/relationships/oleObject" Target="../embeddings/oleObject385.bin"/></Relationships>
</file>

<file path=ppt/slides/_rels/slide36.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3" Type="http://schemas.openxmlformats.org/officeDocument/2006/relationships/image" Target="../media/image206.emf"/><Relationship Id="rId18" Type="http://schemas.openxmlformats.org/officeDocument/2006/relationships/oleObject" Target="../embeddings/oleObject393.bin"/><Relationship Id="rId26" Type="http://schemas.openxmlformats.org/officeDocument/2006/relationships/oleObject" Target="../embeddings/oleObject397.bin"/><Relationship Id="rId39" Type="http://schemas.openxmlformats.org/officeDocument/2006/relationships/image" Target="../media/image219.emf"/><Relationship Id="rId21" Type="http://schemas.openxmlformats.org/officeDocument/2006/relationships/image" Target="../media/image210.emf"/><Relationship Id="rId34" Type="http://schemas.openxmlformats.org/officeDocument/2006/relationships/oleObject" Target="../embeddings/oleObject401.bin"/><Relationship Id="rId42" Type="http://schemas.openxmlformats.org/officeDocument/2006/relationships/oleObject" Target="../embeddings/oleObject405.bin"/><Relationship Id="rId47" Type="http://schemas.openxmlformats.org/officeDocument/2006/relationships/image" Target="../media/image223.emf"/><Relationship Id="rId50" Type="http://schemas.openxmlformats.org/officeDocument/2006/relationships/oleObject" Target="../embeddings/oleObject409.bin"/><Relationship Id="rId7" Type="http://schemas.openxmlformats.org/officeDocument/2006/relationships/image" Target="../media/image203.emf"/><Relationship Id="rId2" Type="http://schemas.openxmlformats.org/officeDocument/2006/relationships/slideLayout" Target="../slideLayouts/slideLayout6.xml"/><Relationship Id="rId16" Type="http://schemas.openxmlformats.org/officeDocument/2006/relationships/oleObject" Target="../embeddings/oleObject392.bin"/><Relationship Id="rId29" Type="http://schemas.openxmlformats.org/officeDocument/2006/relationships/image" Target="../media/image214.emf"/><Relationship Id="rId11" Type="http://schemas.openxmlformats.org/officeDocument/2006/relationships/image" Target="../media/image205.emf"/><Relationship Id="rId24" Type="http://schemas.openxmlformats.org/officeDocument/2006/relationships/oleObject" Target="../embeddings/oleObject396.bin"/><Relationship Id="rId32" Type="http://schemas.openxmlformats.org/officeDocument/2006/relationships/oleObject" Target="../embeddings/oleObject400.bin"/><Relationship Id="rId37" Type="http://schemas.openxmlformats.org/officeDocument/2006/relationships/image" Target="../media/image218.emf"/><Relationship Id="rId40" Type="http://schemas.openxmlformats.org/officeDocument/2006/relationships/oleObject" Target="../embeddings/oleObject404.bin"/><Relationship Id="rId45" Type="http://schemas.openxmlformats.org/officeDocument/2006/relationships/image" Target="../media/image222.emf"/><Relationship Id="rId5" Type="http://schemas.openxmlformats.org/officeDocument/2006/relationships/image" Target="../media/image202.emf"/><Relationship Id="rId15" Type="http://schemas.openxmlformats.org/officeDocument/2006/relationships/image" Target="../media/image207.emf"/><Relationship Id="rId23" Type="http://schemas.openxmlformats.org/officeDocument/2006/relationships/image" Target="../media/image211.emf"/><Relationship Id="rId28" Type="http://schemas.openxmlformats.org/officeDocument/2006/relationships/oleObject" Target="../embeddings/oleObject398.bin"/><Relationship Id="rId36" Type="http://schemas.openxmlformats.org/officeDocument/2006/relationships/oleObject" Target="../embeddings/oleObject402.bin"/><Relationship Id="rId49" Type="http://schemas.openxmlformats.org/officeDocument/2006/relationships/image" Target="../media/image224.emf"/><Relationship Id="rId10" Type="http://schemas.openxmlformats.org/officeDocument/2006/relationships/oleObject" Target="../embeddings/oleObject389.bin"/><Relationship Id="rId19" Type="http://schemas.openxmlformats.org/officeDocument/2006/relationships/image" Target="../media/image209.emf"/><Relationship Id="rId31" Type="http://schemas.openxmlformats.org/officeDocument/2006/relationships/image" Target="../media/image215.emf"/><Relationship Id="rId44" Type="http://schemas.openxmlformats.org/officeDocument/2006/relationships/oleObject" Target="../embeddings/oleObject406.bin"/><Relationship Id="rId4" Type="http://schemas.openxmlformats.org/officeDocument/2006/relationships/oleObject" Target="../embeddings/oleObject386.bin"/><Relationship Id="rId9" Type="http://schemas.openxmlformats.org/officeDocument/2006/relationships/image" Target="../media/image204.emf"/><Relationship Id="rId14" Type="http://schemas.openxmlformats.org/officeDocument/2006/relationships/oleObject" Target="../embeddings/oleObject391.bin"/><Relationship Id="rId22" Type="http://schemas.openxmlformats.org/officeDocument/2006/relationships/oleObject" Target="../embeddings/oleObject395.bin"/><Relationship Id="rId27" Type="http://schemas.openxmlformats.org/officeDocument/2006/relationships/image" Target="../media/image213.emf"/><Relationship Id="rId30" Type="http://schemas.openxmlformats.org/officeDocument/2006/relationships/oleObject" Target="../embeddings/oleObject399.bin"/><Relationship Id="rId35" Type="http://schemas.openxmlformats.org/officeDocument/2006/relationships/image" Target="../media/image217.emf"/><Relationship Id="rId43" Type="http://schemas.openxmlformats.org/officeDocument/2006/relationships/image" Target="../media/image221.emf"/><Relationship Id="rId48" Type="http://schemas.openxmlformats.org/officeDocument/2006/relationships/oleObject" Target="../embeddings/oleObject408.bin"/><Relationship Id="rId8" Type="http://schemas.openxmlformats.org/officeDocument/2006/relationships/oleObject" Target="../embeddings/oleObject388.bin"/><Relationship Id="rId51" Type="http://schemas.openxmlformats.org/officeDocument/2006/relationships/image" Target="../media/image225.emf"/><Relationship Id="rId3" Type="http://schemas.openxmlformats.org/officeDocument/2006/relationships/notesSlide" Target="../notesSlides/notesSlide38.xml"/><Relationship Id="rId12" Type="http://schemas.openxmlformats.org/officeDocument/2006/relationships/oleObject" Target="../embeddings/oleObject390.bin"/><Relationship Id="rId17" Type="http://schemas.openxmlformats.org/officeDocument/2006/relationships/image" Target="../media/image208.emf"/><Relationship Id="rId25" Type="http://schemas.openxmlformats.org/officeDocument/2006/relationships/image" Target="../media/image212.emf"/><Relationship Id="rId33" Type="http://schemas.openxmlformats.org/officeDocument/2006/relationships/image" Target="../media/image216.emf"/><Relationship Id="rId38" Type="http://schemas.openxmlformats.org/officeDocument/2006/relationships/oleObject" Target="../embeddings/oleObject403.bin"/><Relationship Id="rId46" Type="http://schemas.openxmlformats.org/officeDocument/2006/relationships/oleObject" Target="../embeddings/oleObject407.bin"/><Relationship Id="rId20" Type="http://schemas.openxmlformats.org/officeDocument/2006/relationships/oleObject" Target="../embeddings/oleObject394.bin"/><Relationship Id="rId41" Type="http://schemas.openxmlformats.org/officeDocument/2006/relationships/image" Target="../media/image220.emf"/><Relationship Id="rId1" Type="http://schemas.openxmlformats.org/officeDocument/2006/relationships/vmlDrawing" Target="../drawings/vmlDrawing27.vml"/><Relationship Id="rId6" Type="http://schemas.openxmlformats.org/officeDocument/2006/relationships/oleObject" Target="../embeddings/oleObject387.bin"/></Relationships>
</file>

<file path=ppt/slides/_rels/slide4.xml.rels><?xml version="1.0" encoding="UTF-8" standalone="yes"?>
<Relationships xmlns="http://schemas.openxmlformats.org/package/2006/relationships"><Relationship Id="rId117" Type="http://schemas.openxmlformats.org/officeDocument/2006/relationships/oleObject" Target="../embeddings/oleObject92.bin"/><Relationship Id="rId21" Type="http://schemas.openxmlformats.org/officeDocument/2006/relationships/oleObject" Target="../embeddings/oleObject20.bin"/><Relationship Id="rId42" Type="http://schemas.openxmlformats.org/officeDocument/2006/relationships/oleObject" Target="../embeddings/oleObject41.bin"/><Relationship Id="rId63" Type="http://schemas.openxmlformats.org/officeDocument/2006/relationships/oleObject" Target="../embeddings/oleObject61.bin"/><Relationship Id="rId84" Type="http://schemas.openxmlformats.org/officeDocument/2006/relationships/image" Target="../media/image12.emf"/><Relationship Id="rId138" Type="http://schemas.openxmlformats.org/officeDocument/2006/relationships/image" Target="../media/image39.emf"/><Relationship Id="rId159" Type="http://schemas.openxmlformats.org/officeDocument/2006/relationships/oleObject" Target="../embeddings/oleObject119.bin"/><Relationship Id="rId107" Type="http://schemas.openxmlformats.org/officeDocument/2006/relationships/oleObject" Target="../embeddings/oleObject87.bin"/><Relationship Id="rId11" Type="http://schemas.openxmlformats.org/officeDocument/2006/relationships/oleObject" Target="../embeddings/oleObject10.bin"/><Relationship Id="rId32" Type="http://schemas.openxmlformats.org/officeDocument/2006/relationships/oleObject" Target="../embeddings/oleObject31.bin"/><Relationship Id="rId53" Type="http://schemas.openxmlformats.org/officeDocument/2006/relationships/oleObject" Target="../embeddings/oleObject52.bin"/><Relationship Id="rId74" Type="http://schemas.openxmlformats.org/officeDocument/2006/relationships/image" Target="../media/image7.emf"/><Relationship Id="rId128" Type="http://schemas.openxmlformats.org/officeDocument/2006/relationships/image" Target="../media/image34.emf"/><Relationship Id="rId149" Type="http://schemas.openxmlformats.org/officeDocument/2006/relationships/oleObject" Target="../embeddings/oleObject109.bin"/><Relationship Id="rId5" Type="http://schemas.openxmlformats.org/officeDocument/2006/relationships/image" Target="../media/image4.emf"/><Relationship Id="rId95" Type="http://schemas.openxmlformats.org/officeDocument/2006/relationships/oleObject" Target="../embeddings/oleObject81.bin"/><Relationship Id="rId160" Type="http://schemas.openxmlformats.org/officeDocument/2006/relationships/oleObject" Target="../embeddings/oleObject120.bin"/><Relationship Id="rId22" Type="http://schemas.openxmlformats.org/officeDocument/2006/relationships/oleObject" Target="../embeddings/oleObject21.bin"/><Relationship Id="rId43" Type="http://schemas.openxmlformats.org/officeDocument/2006/relationships/oleObject" Target="../embeddings/oleObject42.bin"/><Relationship Id="rId64" Type="http://schemas.openxmlformats.org/officeDocument/2006/relationships/oleObject" Target="../embeddings/oleObject62.bin"/><Relationship Id="rId118" Type="http://schemas.openxmlformats.org/officeDocument/2006/relationships/image" Target="../media/image29.emf"/><Relationship Id="rId139" Type="http://schemas.openxmlformats.org/officeDocument/2006/relationships/oleObject" Target="../embeddings/oleObject103.bin"/><Relationship Id="rId80" Type="http://schemas.openxmlformats.org/officeDocument/2006/relationships/image" Target="../media/image10.emf"/><Relationship Id="rId85" Type="http://schemas.openxmlformats.org/officeDocument/2006/relationships/oleObject" Target="../embeddings/oleObject76.bin"/><Relationship Id="rId150" Type="http://schemas.openxmlformats.org/officeDocument/2006/relationships/oleObject" Target="../embeddings/oleObject110.bin"/><Relationship Id="rId155" Type="http://schemas.openxmlformats.org/officeDocument/2006/relationships/oleObject" Target="../embeddings/oleObject115.bin"/><Relationship Id="rId12" Type="http://schemas.openxmlformats.org/officeDocument/2006/relationships/oleObject" Target="../embeddings/oleObject11.bin"/><Relationship Id="rId17" Type="http://schemas.openxmlformats.org/officeDocument/2006/relationships/oleObject" Target="../embeddings/oleObject16.bin"/><Relationship Id="rId33" Type="http://schemas.openxmlformats.org/officeDocument/2006/relationships/oleObject" Target="../embeddings/oleObject32.bin"/><Relationship Id="rId38" Type="http://schemas.openxmlformats.org/officeDocument/2006/relationships/oleObject" Target="../embeddings/oleObject37.bin"/><Relationship Id="rId59" Type="http://schemas.openxmlformats.org/officeDocument/2006/relationships/oleObject" Target="../embeddings/oleObject57.bin"/><Relationship Id="rId103" Type="http://schemas.openxmlformats.org/officeDocument/2006/relationships/oleObject" Target="../embeddings/oleObject85.bin"/><Relationship Id="rId108" Type="http://schemas.openxmlformats.org/officeDocument/2006/relationships/image" Target="../media/image24.emf"/><Relationship Id="rId124" Type="http://schemas.openxmlformats.org/officeDocument/2006/relationships/image" Target="../media/image32.emf"/><Relationship Id="rId129" Type="http://schemas.openxmlformats.org/officeDocument/2006/relationships/oleObject" Target="../embeddings/oleObject98.bin"/><Relationship Id="rId54" Type="http://schemas.openxmlformats.org/officeDocument/2006/relationships/oleObject" Target="../embeddings/oleObject53.bin"/><Relationship Id="rId70" Type="http://schemas.openxmlformats.org/officeDocument/2006/relationships/oleObject" Target="../embeddings/oleObject68.bin"/><Relationship Id="rId75" Type="http://schemas.openxmlformats.org/officeDocument/2006/relationships/oleObject" Target="../embeddings/oleObject71.bin"/><Relationship Id="rId91" Type="http://schemas.openxmlformats.org/officeDocument/2006/relationships/oleObject" Target="../embeddings/oleObject79.bin"/><Relationship Id="rId96" Type="http://schemas.openxmlformats.org/officeDocument/2006/relationships/image" Target="../media/image18.emf"/><Relationship Id="rId140" Type="http://schemas.openxmlformats.org/officeDocument/2006/relationships/image" Target="../media/image40.emf"/><Relationship Id="rId145" Type="http://schemas.openxmlformats.org/officeDocument/2006/relationships/oleObject" Target="../embeddings/oleObject106.bin"/><Relationship Id="rId1" Type="http://schemas.openxmlformats.org/officeDocument/2006/relationships/vmlDrawing" Target="../drawings/vmlDrawing2.vml"/><Relationship Id="rId6" Type="http://schemas.openxmlformats.org/officeDocument/2006/relationships/oleObject" Target="../embeddings/oleObject5.bin"/><Relationship Id="rId23" Type="http://schemas.openxmlformats.org/officeDocument/2006/relationships/oleObject" Target="../embeddings/oleObject22.bin"/><Relationship Id="rId28" Type="http://schemas.openxmlformats.org/officeDocument/2006/relationships/oleObject" Target="../embeddings/oleObject27.bin"/><Relationship Id="rId49" Type="http://schemas.openxmlformats.org/officeDocument/2006/relationships/oleObject" Target="../embeddings/oleObject48.bin"/><Relationship Id="rId114" Type="http://schemas.openxmlformats.org/officeDocument/2006/relationships/image" Target="../media/image27.emf"/><Relationship Id="rId119" Type="http://schemas.openxmlformats.org/officeDocument/2006/relationships/oleObject" Target="../embeddings/oleObject93.bin"/><Relationship Id="rId44" Type="http://schemas.openxmlformats.org/officeDocument/2006/relationships/oleObject" Target="../embeddings/oleObject43.bin"/><Relationship Id="rId60" Type="http://schemas.openxmlformats.org/officeDocument/2006/relationships/oleObject" Target="../embeddings/oleObject58.bin"/><Relationship Id="rId65" Type="http://schemas.openxmlformats.org/officeDocument/2006/relationships/oleObject" Target="../embeddings/oleObject63.bin"/><Relationship Id="rId81" Type="http://schemas.openxmlformats.org/officeDocument/2006/relationships/oleObject" Target="../embeddings/oleObject74.bin"/><Relationship Id="rId86" Type="http://schemas.openxmlformats.org/officeDocument/2006/relationships/image" Target="../media/image13.emf"/><Relationship Id="rId130" Type="http://schemas.openxmlformats.org/officeDocument/2006/relationships/image" Target="../media/image35.emf"/><Relationship Id="rId135" Type="http://schemas.openxmlformats.org/officeDocument/2006/relationships/oleObject" Target="../embeddings/oleObject101.bin"/><Relationship Id="rId151" Type="http://schemas.openxmlformats.org/officeDocument/2006/relationships/oleObject" Target="../embeddings/oleObject111.bin"/><Relationship Id="rId156" Type="http://schemas.openxmlformats.org/officeDocument/2006/relationships/oleObject" Target="../embeddings/oleObject116.bin"/><Relationship Id="rId13" Type="http://schemas.openxmlformats.org/officeDocument/2006/relationships/oleObject" Target="../embeddings/oleObject12.bin"/><Relationship Id="rId18" Type="http://schemas.openxmlformats.org/officeDocument/2006/relationships/oleObject" Target="../embeddings/oleObject17.bin"/><Relationship Id="rId39" Type="http://schemas.openxmlformats.org/officeDocument/2006/relationships/oleObject" Target="../embeddings/oleObject38.bin"/><Relationship Id="rId109" Type="http://schemas.openxmlformats.org/officeDocument/2006/relationships/oleObject" Target="../embeddings/oleObject88.bin"/><Relationship Id="rId34" Type="http://schemas.openxmlformats.org/officeDocument/2006/relationships/oleObject" Target="../embeddings/oleObject33.bin"/><Relationship Id="rId50" Type="http://schemas.openxmlformats.org/officeDocument/2006/relationships/oleObject" Target="../embeddings/oleObject49.bin"/><Relationship Id="rId55" Type="http://schemas.openxmlformats.org/officeDocument/2006/relationships/oleObject" Target="../embeddings/oleObject54.bin"/><Relationship Id="rId76" Type="http://schemas.openxmlformats.org/officeDocument/2006/relationships/image" Target="../media/image8.emf"/><Relationship Id="rId97" Type="http://schemas.openxmlformats.org/officeDocument/2006/relationships/oleObject" Target="../embeddings/oleObject82.bin"/><Relationship Id="rId104" Type="http://schemas.openxmlformats.org/officeDocument/2006/relationships/image" Target="../media/image22.emf"/><Relationship Id="rId120" Type="http://schemas.openxmlformats.org/officeDocument/2006/relationships/image" Target="../media/image30.emf"/><Relationship Id="rId125" Type="http://schemas.openxmlformats.org/officeDocument/2006/relationships/oleObject" Target="../embeddings/oleObject96.bin"/><Relationship Id="rId141" Type="http://schemas.openxmlformats.org/officeDocument/2006/relationships/oleObject" Target="../embeddings/oleObject104.bin"/><Relationship Id="rId146" Type="http://schemas.openxmlformats.org/officeDocument/2006/relationships/oleObject" Target="../embeddings/oleObject107.bin"/><Relationship Id="rId7" Type="http://schemas.openxmlformats.org/officeDocument/2006/relationships/oleObject" Target="../embeddings/oleObject6.bin"/><Relationship Id="rId71" Type="http://schemas.openxmlformats.org/officeDocument/2006/relationships/oleObject" Target="../embeddings/oleObject69.bin"/><Relationship Id="rId92" Type="http://schemas.openxmlformats.org/officeDocument/2006/relationships/image" Target="../media/image16.emf"/><Relationship Id="rId2" Type="http://schemas.openxmlformats.org/officeDocument/2006/relationships/slideLayout" Target="../slideLayouts/slideLayout2.xml"/><Relationship Id="rId29" Type="http://schemas.openxmlformats.org/officeDocument/2006/relationships/oleObject" Target="../embeddings/oleObject28.bin"/><Relationship Id="rId24" Type="http://schemas.openxmlformats.org/officeDocument/2006/relationships/oleObject" Target="../embeddings/oleObject23.bin"/><Relationship Id="rId40" Type="http://schemas.openxmlformats.org/officeDocument/2006/relationships/oleObject" Target="../embeddings/oleObject39.bin"/><Relationship Id="rId45" Type="http://schemas.openxmlformats.org/officeDocument/2006/relationships/oleObject" Target="../embeddings/oleObject44.bin"/><Relationship Id="rId66" Type="http://schemas.openxmlformats.org/officeDocument/2006/relationships/oleObject" Target="../embeddings/oleObject64.bin"/><Relationship Id="rId87" Type="http://schemas.openxmlformats.org/officeDocument/2006/relationships/oleObject" Target="../embeddings/oleObject77.bin"/><Relationship Id="rId110" Type="http://schemas.openxmlformats.org/officeDocument/2006/relationships/image" Target="../media/image25.emf"/><Relationship Id="rId115" Type="http://schemas.openxmlformats.org/officeDocument/2006/relationships/oleObject" Target="../embeddings/oleObject91.bin"/><Relationship Id="rId131" Type="http://schemas.openxmlformats.org/officeDocument/2006/relationships/oleObject" Target="../embeddings/oleObject99.bin"/><Relationship Id="rId136" Type="http://schemas.openxmlformats.org/officeDocument/2006/relationships/image" Target="../media/image38.emf"/><Relationship Id="rId157" Type="http://schemas.openxmlformats.org/officeDocument/2006/relationships/oleObject" Target="../embeddings/oleObject117.bin"/><Relationship Id="rId61" Type="http://schemas.openxmlformats.org/officeDocument/2006/relationships/oleObject" Target="../embeddings/oleObject59.bin"/><Relationship Id="rId82" Type="http://schemas.openxmlformats.org/officeDocument/2006/relationships/image" Target="../media/image11.emf"/><Relationship Id="rId152" Type="http://schemas.openxmlformats.org/officeDocument/2006/relationships/oleObject" Target="../embeddings/oleObject112.bin"/><Relationship Id="rId19" Type="http://schemas.openxmlformats.org/officeDocument/2006/relationships/oleObject" Target="../embeddings/oleObject18.bin"/><Relationship Id="rId14" Type="http://schemas.openxmlformats.org/officeDocument/2006/relationships/oleObject" Target="../embeddings/oleObject13.bin"/><Relationship Id="rId30" Type="http://schemas.openxmlformats.org/officeDocument/2006/relationships/oleObject" Target="../embeddings/oleObject29.bin"/><Relationship Id="rId35" Type="http://schemas.openxmlformats.org/officeDocument/2006/relationships/oleObject" Target="../embeddings/oleObject34.bin"/><Relationship Id="rId56" Type="http://schemas.openxmlformats.org/officeDocument/2006/relationships/oleObject" Target="../embeddings/oleObject55.bin"/><Relationship Id="rId77" Type="http://schemas.openxmlformats.org/officeDocument/2006/relationships/oleObject" Target="../embeddings/oleObject72.bin"/><Relationship Id="rId100" Type="http://schemas.openxmlformats.org/officeDocument/2006/relationships/image" Target="../media/image20.emf"/><Relationship Id="rId105" Type="http://schemas.openxmlformats.org/officeDocument/2006/relationships/oleObject" Target="../embeddings/oleObject86.bin"/><Relationship Id="rId126" Type="http://schemas.openxmlformats.org/officeDocument/2006/relationships/image" Target="../media/image33.emf"/><Relationship Id="rId147" Type="http://schemas.openxmlformats.org/officeDocument/2006/relationships/image" Target="../media/image43.emf"/><Relationship Id="rId8" Type="http://schemas.openxmlformats.org/officeDocument/2006/relationships/oleObject" Target="../embeddings/oleObject7.bin"/><Relationship Id="rId51" Type="http://schemas.openxmlformats.org/officeDocument/2006/relationships/oleObject" Target="../embeddings/oleObject50.bin"/><Relationship Id="rId72" Type="http://schemas.openxmlformats.org/officeDocument/2006/relationships/image" Target="../media/image6.emf"/><Relationship Id="rId93" Type="http://schemas.openxmlformats.org/officeDocument/2006/relationships/oleObject" Target="../embeddings/oleObject80.bin"/><Relationship Id="rId98" Type="http://schemas.openxmlformats.org/officeDocument/2006/relationships/image" Target="../media/image19.emf"/><Relationship Id="rId121" Type="http://schemas.openxmlformats.org/officeDocument/2006/relationships/oleObject" Target="../embeddings/oleObject94.bin"/><Relationship Id="rId142" Type="http://schemas.openxmlformats.org/officeDocument/2006/relationships/image" Target="../media/image41.emf"/><Relationship Id="rId3" Type="http://schemas.openxmlformats.org/officeDocument/2006/relationships/notesSlide" Target="../notesSlides/notesSlide3.xml"/><Relationship Id="rId25" Type="http://schemas.openxmlformats.org/officeDocument/2006/relationships/oleObject" Target="../embeddings/oleObject24.bin"/><Relationship Id="rId46" Type="http://schemas.openxmlformats.org/officeDocument/2006/relationships/oleObject" Target="../embeddings/oleObject45.bin"/><Relationship Id="rId67" Type="http://schemas.openxmlformats.org/officeDocument/2006/relationships/oleObject" Target="../embeddings/oleObject65.bin"/><Relationship Id="rId116" Type="http://schemas.openxmlformats.org/officeDocument/2006/relationships/image" Target="../media/image28.emf"/><Relationship Id="rId137" Type="http://schemas.openxmlformats.org/officeDocument/2006/relationships/oleObject" Target="../embeddings/oleObject102.bin"/><Relationship Id="rId158" Type="http://schemas.openxmlformats.org/officeDocument/2006/relationships/oleObject" Target="../embeddings/oleObject118.bin"/><Relationship Id="rId20" Type="http://schemas.openxmlformats.org/officeDocument/2006/relationships/oleObject" Target="../embeddings/oleObject19.bin"/><Relationship Id="rId41" Type="http://schemas.openxmlformats.org/officeDocument/2006/relationships/oleObject" Target="../embeddings/oleObject40.bin"/><Relationship Id="rId62" Type="http://schemas.openxmlformats.org/officeDocument/2006/relationships/oleObject" Target="../embeddings/oleObject60.bin"/><Relationship Id="rId83" Type="http://schemas.openxmlformats.org/officeDocument/2006/relationships/oleObject" Target="../embeddings/oleObject75.bin"/><Relationship Id="rId88" Type="http://schemas.openxmlformats.org/officeDocument/2006/relationships/image" Target="../media/image14.emf"/><Relationship Id="rId111" Type="http://schemas.openxmlformats.org/officeDocument/2006/relationships/oleObject" Target="../embeddings/oleObject89.bin"/><Relationship Id="rId132" Type="http://schemas.openxmlformats.org/officeDocument/2006/relationships/image" Target="../media/image36.emf"/><Relationship Id="rId153" Type="http://schemas.openxmlformats.org/officeDocument/2006/relationships/oleObject" Target="../embeddings/oleObject113.bin"/><Relationship Id="rId15" Type="http://schemas.openxmlformats.org/officeDocument/2006/relationships/oleObject" Target="../embeddings/oleObject14.bin"/><Relationship Id="rId36" Type="http://schemas.openxmlformats.org/officeDocument/2006/relationships/oleObject" Target="../embeddings/oleObject35.bin"/><Relationship Id="rId57" Type="http://schemas.openxmlformats.org/officeDocument/2006/relationships/image" Target="../media/image5.emf"/><Relationship Id="rId106" Type="http://schemas.openxmlformats.org/officeDocument/2006/relationships/image" Target="../media/image23.emf"/><Relationship Id="rId127" Type="http://schemas.openxmlformats.org/officeDocument/2006/relationships/oleObject" Target="../embeddings/oleObject97.bin"/><Relationship Id="rId10" Type="http://schemas.openxmlformats.org/officeDocument/2006/relationships/oleObject" Target="../embeddings/oleObject9.bin"/><Relationship Id="rId31" Type="http://schemas.openxmlformats.org/officeDocument/2006/relationships/oleObject" Target="../embeddings/oleObject30.bin"/><Relationship Id="rId52" Type="http://schemas.openxmlformats.org/officeDocument/2006/relationships/oleObject" Target="../embeddings/oleObject51.bin"/><Relationship Id="rId73" Type="http://schemas.openxmlformats.org/officeDocument/2006/relationships/oleObject" Target="../embeddings/oleObject70.bin"/><Relationship Id="rId78" Type="http://schemas.openxmlformats.org/officeDocument/2006/relationships/image" Target="../media/image9.emf"/><Relationship Id="rId94" Type="http://schemas.openxmlformats.org/officeDocument/2006/relationships/image" Target="../media/image17.emf"/><Relationship Id="rId99" Type="http://schemas.openxmlformats.org/officeDocument/2006/relationships/oleObject" Target="../embeddings/oleObject83.bin"/><Relationship Id="rId101" Type="http://schemas.openxmlformats.org/officeDocument/2006/relationships/oleObject" Target="../embeddings/oleObject84.bin"/><Relationship Id="rId122" Type="http://schemas.openxmlformats.org/officeDocument/2006/relationships/image" Target="../media/image31.emf"/><Relationship Id="rId143" Type="http://schemas.openxmlformats.org/officeDocument/2006/relationships/oleObject" Target="../embeddings/oleObject105.bin"/><Relationship Id="rId148" Type="http://schemas.openxmlformats.org/officeDocument/2006/relationships/oleObject" Target="../embeddings/oleObject108.bin"/><Relationship Id="rId4" Type="http://schemas.openxmlformats.org/officeDocument/2006/relationships/oleObject" Target="../embeddings/oleObject4.bin"/><Relationship Id="rId9" Type="http://schemas.openxmlformats.org/officeDocument/2006/relationships/oleObject" Target="../embeddings/oleObject8.bin"/><Relationship Id="rId26" Type="http://schemas.openxmlformats.org/officeDocument/2006/relationships/oleObject" Target="../embeddings/oleObject25.bin"/><Relationship Id="rId47" Type="http://schemas.openxmlformats.org/officeDocument/2006/relationships/oleObject" Target="../embeddings/oleObject46.bin"/><Relationship Id="rId68" Type="http://schemas.openxmlformats.org/officeDocument/2006/relationships/oleObject" Target="../embeddings/oleObject66.bin"/><Relationship Id="rId89" Type="http://schemas.openxmlformats.org/officeDocument/2006/relationships/oleObject" Target="../embeddings/oleObject78.bin"/><Relationship Id="rId112" Type="http://schemas.openxmlformats.org/officeDocument/2006/relationships/image" Target="../media/image26.emf"/><Relationship Id="rId133" Type="http://schemas.openxmlformats.org/officeDocument/2006/relationships/oleObject" Target="../embeddings/oleObject100.bin"/><Relationship Id="rId154" Type="http://schemas.openxmlformats.org/officeDocument/2006/relationships/oleObject" Target="../embeddings/oleObject114.bin"/><Relationship Id="rId16" Type="http://schemas.openxmlformats.org/officeDocument/2006/relationships/oleObject" Target="../embeddings/oleObject15.bin"/><Relationship Id="rId37" Type="http://schemas.openxmlformats.org/officeDocument/2006/relationships/oleObject" Target="../embeddings/oleObject36.bin"/><Relationship Id="rId58" Type="http://schemas.openxmlformats.org/officeDocument/2006/relationships/oleObject" Target="../embeddings/oleObject56.bin"/><Relationship Id="rId79" Type="http://schemas.openxmlformats.org/officeDocument/2006/relationships/oleObject" Target="../embeddings/oleObject73.bin"/><Relationship Id="rId102" Type="http://schemas.openxmlformats.org/officeDocument/2006/relationships/image" Target="../media/image21.emf"/><Relationship Id="rId123" Type="http://schemas.openxmlformats.org/officeDocument/2006/relationships/oleObject" Target="../embeddings/oleObject95.bin"/><Relationship Id="rId144" Type="http://schemas.openxmlformats.org/officeDocument/2006/relationships/image" Target="../media/image42.emf"/><Relationship Id="rId90" Type="http://schemas.openxmlformats.org/officeDocument/2006/relationships/image" Target="../media/image15.emf"/><Relationship Id="rId27" Type="http://schemas.openxmlformats.org/officeDocument/2006/relationships/oleObject" Target="../embeddings/oleObject26.bin"/><Relationship Id="rId48" Type="http://schemas.openxmlformats.org/officeDocument/2006/relationships/oleObject" Target="../embeddings/oleObject47.bin"/><Relationship Id="rId69" Type="http://schemas.openxmlformats.org/officeDocument/2006/relationships/oleObject" Target="../embeddings/oleObject67.bin"/><Relationship Id="rId113" Type="http://schemas.openxmlformats.org/officeDocument/2006/relationships/oleObject" Target="../embeddings/oleObject90.bin"/><Relationship Id="rId134" Type="http://schemas.openxmlformats.org/officeDocument/2006/relationships/image" Target="../media/image37.emf"/></Relationships>
</file>

<file path=ppt/slides/_rels/slide4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3" Type="http://schemas.openxmlformats.org/officeDocument/2006/relationships/image" Target="../media/image237.emf"/><Relationship Id="rId18" Type="http://schemas.openxmlformats.org/officeDocument/2006/relationships/oleObject" Target="../embeddings/oleObject417.bin"/><Relationship Id="rId26" Type="http://schemas.openxmlformats.org/officeDocument/2006/relationships/oleObject" Target="../embeddings/oleObject424.bin"/><Relationship Id="rId39" Type="http://schemas.openxmlformats.org/officeDocument/2006/relationships/oleObject" Target="../embeddings/oleObject436.bin"/><Relationship Id="rId21" Type="http://schemas.openxmlformats.org/officeDocument/2006/relationships/oleObject" Target="../embeddings/oleObject419.bin"/><Relationship Id="rId34" Type="http://schemas.openxmlformats.org/officeDocument/2006/relationships/oleObject" Target="../embeddings/oleObject431.bin"/><Relationship Id="rId42" Type="http://schemas.openxmlformats.org/officeDocument/2006/relationships/oleObject" Target="../embeddings/oleObject438.bin"/><Relationship Id="rId7" Type="http://schemas.openxmlformats.org/officeDocument/2006/relationships/image" Target="../media/image234.emf"/><Relationship Id="rId2" Type="http://schemas.openxmlformats.org/officeDocument/2006/relationships/slideLayout" Target="../slideLayouts/slideLayout2.xml"/><Relationship Id="rId16" Type="http://schemas.openxmlformats.org/officeDocument/2006/relationships/oleObject" Target="../embeddings/oleObject416.bin"/><Relationship Id="rId20" Type="http://schemas.openxmlformats.org/officeDocument/2006/relationships/oleObject" Target="../embeddings/oleObject418.bin"/><Relationship Id="rId29" Type="http://schemas.openxmlformats.org/officeDocument/2006/relationships/oleObject" Target="../embeddings/oleObject427.bin"/><Relationship Id="rId41" Type="http://schemas.openxmlformats.org/officeDocument/2006/relationships/image" Target="../media/image242.emf"/><Relationship Id="rId1" Type="http://schemas.openxmlformats.org/officeDocument/2006/relationships/vmlDrawing" Target="../drawings/vmlDrawing28.vml"/><Relationship Id="rId6" Type="http://schemas.openxmlformats.org/officeDocument/2006/relationships/oleObject" Target="../embeddings/oleObject411.bin"/><Relationship Id="rId11" Type="http://schemas.openxmlformats.org/officeDocument/2006/relationships/image" Target="../media/image236.emf"/><Relationship Id="rId24" Type="http://schemas.openxmlformats.org/officeDocument/2006/relationships/oleObject" Target="../embeddings/oleObject422.bin"/><Relationship Id="rId32" Type="http://schemas.openxmlformats.org/officeDocument/2006/relationships/oleObject" Target="../embeddings/oleObject429.bin"/><Relationship Id="rId37" Type="http://schemas.openxmlformats.org/officeDocument/2006/relationships/oleObject" Target="../embeddings/oleObject434.bin"/><Relationship Id="rId40" Type="http://schemas.openxmlformats.org/officeDocument/2006/relationships/oleObject" Target="../embeddings/oleObject437.bin"/><Relationship Id="rId5" Type="http://schemas.openxmlformats.org/officeDocument/2006/relationships/image" Target="../media/image233.emf"/><Relationship Id="rId15" Type="http://schemas.openxmlformats.org/officeDocument/2006/relationships/image" Target="../media/image238.emf"/><Relationship Id="rId23" Type="http://schemas.openxmlformats.org/officeDocument/2006/relationships/oleObject" Target="../embeddings/oleObject421.bin"/><Relationship Id="rId28" Type="http://schemas.openxmlformats.org/officeDocument/2006/relationships/oleObject" Target="../embeddings/oleObject426.bin"/><Relationship Id="rId36" Type="http://schemas.openxmlformats.org/officeDocument/2006/relationships/oleObject" Target="../embeddings/oleObject433.bin"/><Relationship Id="rId10" Type="http://schemas.openxmlformats.org/officeDocument/2006/relationships/oleObject" Target="../embeddings/oleObject413.bin"/><Relationship Id="rId19" Type="http://schemas.openxmlformats.org/officeDocument/2006/relationships/image" Target="../media/image240.emf"/><Relationship Id="rId31" Type="http://schemas.openxmlformats.org/officeDocument/2006/relationships/oleObject" Target="../embeddings/oleObject428.bin"/><Relationship Id="rId4" Type="http://schemas.openxmlformats.org/officeDocument/2006/relationships/oleObject" Target="../embeddings/oleObject410.bin"/><Relationship Id="rId9" Type="http://schemas.openxmlformats.org/officeDocument/2006/relationships/image" Target="../media/image235.emf"/><Relationship Id="rId14" Type="http://schemas.openxmlformats.org/officeDocument/2006/relationships/oleObject" Target="../embeddings/oleObject415.bin"/><Relationship Id="rId22" Type="http://schemas.openxmlformats.org/officeDocument/2006/relationships/oleObject" Target="../embeddings/oleObject420.bin"/><Relationship Id="rId27" Type="http://schemas.openxmlformats.org/officeDocument/2006/relationships/oleObject" Target="../embeddings/oleObject425.bin"/><Relationship Id="rId30" Type="http://schemas.openxmlformats.org/officeDocument/2006/relationships/image" Target="../media/image241.emf"/><Relationship Id="rId35" Type="http://schemas.openxmlformats.org/officeDocument/2006/relationships/oleObject" Target="../embeddings/oleObject432.bin"/><Relationship Id="rId43" Type="http://schemas.openxmlformats.org/officeDocument/2006/relationships/image" Target="../media/image243.emf"/><Relationship Id="rId8" Type="http://schemas.openxmlformats.org/officeDocument/2006/relationships/oleObject" Target="../embeddings/oleObject412.bin"/><Relationship Id="rId3" Type="http://schemas.openxmlformats.org/officeDocument/2006/relationships/notesSlide" Target="../notesSlides/notesSlide46.xml"/><Relationship Id="rId12" Type="http://schemas.openxmlformats.org/officeDocument/2006/relationships/oleObject" Target="../embeddings/oleObject414.bin"/><Relationship Id="rId17" Type="http://schemas.openxmlformats.org/officeDocument/2006/relationships/image" Target="../media/image239.emf"/><Relationship Id="rId25" Type="http://schemas.openxmlformats.org/officeDocument/2006/relationships/oleObject" Target="../embeddings/oleObject423.bin"/><Relationship Id="rId33" Type="http://schemas.openxmlformats.org/officeDocument/2006/relationships/oleObject" Target="../embeddings/oleObject430.bin"/><Relationship Id="rId38" Type="http://schemas.openxmlformats.org/officeDocument/2006/relationships/oleObject" Target="../embeddings/oleObject435.bin"/></Relationships>
</file>

<file path=ppt/slides/_rels/slide49.xml.rels><?xml version="1.0" encoding="UTF-8" standalone="yes"?>
<Relationships xmlns="http://schemas.openxmlformats.org/package/2006/relationships"><Relationship Id="rId13" Type="http://schemas.openxmlformats.org/officeDocument/2006/relationships/image" Target="../media/image238.emf"/><Relationship Id="rId18" Type="http://schemas.openxmlformats.org/officeDocument/2006/relationships/oleObject" Target="../embeddings/oleObject447.bin"/><Relationship Id="rId26" Type="http://schemas.openxmlformats.org/officeDocument/2006/relationships/image" Target="../media/image241.emf"/><Relationship Id="rId39" Type="http://schemas.openxmlformats.org/officeDocument/2006/relationships/image" Target="../media/image245.emf"/><Relationship Id="rId21" Type="http://schemas.openxmlformats.org/officeDocument/2006/relationships/oleObject" Target="../embeddings/oleObject450.bin"/><Relationship Id="rId34" Type="http://schemas.openxmlformats.org/officeDocument/2006/relationships/oleObject" Target="../embeddings/oleObject462.bin"/><Relationship Id="rId42" Type="http://schemas.openxmlformats.org/officeDocument/2006/relationships/oleObject" Target="../embeddings/oleObject467.bin"/><Relationship Id="rId47" Type="http://schemas.openxmlformats.org/officeDocument/2006/relationships/image" Target="../media/image249.emf"/><Relationship Id="rId50" Type="http://schemas.openxmlformats.org/officeDocument/2006/relationships/oleObject" Target="../embeddings/oleObject471.bin"/><Relationship Id="rId55" Type="http://schemas.openxmlformats.org/officeDocument/2006/relationships/oleObject" Target="../embeddings/oleObject475.bin"/><Relationship Id="rId63" Type="http://schemas.openxmlformats.org/officeDocument/2006/relationships/image" Target="../media/image239.emf"/><Relationship Id="rId7" Type="http://schemas.openxmlformats.org/officeDocument/2006/relationships/image" Target="../media/image235.emf"/><Relationship Id="rId2" Type="http://schemas.openxmlformats.org/officeDocument/2006/relationships/slideLayout" Target="../slideLayouts/slideLayout2.xml"/><Relationship Id="rId16" Type="http://schemas.openxmlformats.org/officeDocument/2006/relationships/oleObject" Target="../embeddings/oleObject445.bin"/><Relationship Id="rId29" Type="http://schemas.openxmlformats.org/officeDocument/2006/relationships/oleObject" Target="../embeddings/oleObject457.bin"/><Relationship Id="rId11" Type="http://schemas.openxmlformats.org/officeDocument/2006/relationships/image" Target="../media/image237.emf"/><Relationship Id="rId24" Type="http://schemas.openxmlformats.org/officeDocument/2006/relationships/oleObject" Target="../embeddings/oleObject453.bin"/><Relationship Id="rId32" Type="http://schemas.openxmlformats.org/officeDocument/2006/relationships/oleObject" Target="../embeddings/oleObject460.bin"/><Relationship Id="rId37" Type="http://schemas.openxmlformats.org/officeDocument/2006/relationships/image" Target="../media/image244.emf"/><Relationship Id="rId40" Type="http://schemas.openxmlformats.org/officeDocument/2006/relationships/oleObject" Target="../embeddings/oleObject466.bin"/><Relationship Id="rId45" Type="http://schemas.openxmlformats.org/officeDocument/2006/relationships/image" Target="../media/image248.emf"/><Relationship Id="rId53" Type="http://schemas.openxmlformats.org/officeDocument/2006/relationships/oleObject" Target="../embeddings/oleObject473.bin"/><Relationship Id="rId58" Type="http://schemas.openxmlformats.org/officeDocument/2006/relationships/image" Target="../media/image253.emf"/><Relationship Id="rId5" Type="http://schemas.openxmlformats.org/officeDocument/2006/relationships/image" Target="../media/image234.emf"/><Relationship Id="rId61" Type="http://schemas.openxmlformats.org/officeDocument/2006/relationships/image" Target="../media/image233.emf"/><Relationship Id="rId19" Type="http://schemas.openxmlformats.org/officeDocument/2006/relationships/oleObject" Target="../embeddings/oleObject448.bin"/><Relationship Id="rId14" Type="http://schemas.openxmlformats.org/officeDocument/2006/relationships/oleObject" Target="../embeddings/oleObject444.bin"/><Relationship Id="rId22" Type="http://schemas.openxmlformats.org/officeDocument/2006/relationships/oleObject" Target="../embeddings/oleObject451.bin"/><Relationship Id="rId27" Type="http://schemas.openxmlformats.org/officeDocument/2006/relationships/oleObject" Target="../embeddings/oleObject455.bin"/><Relationship Id="rId30" Type="http://schemas.openxmlformats.org/officeDocument/2006/relationships/oleObject" Target="../embeddings/oleObject458.bin"/><Relationship Id="rId35" Type="http://schemas.openxmlformats.org/officeDocument/2006/relationships/oleObject" Target="../embeddings/oleObject463.bin"/><Relationship Id="rId43" Type="http://schemas.openxmlformats.org/officeDocument/2006/relationships/image" Target="../media/image247.emf"/><Relationship Id="rId48" Type="http://schemas.openxmlformats.org/officeDocument/2006/relationships/oleObject" Target="../embeddings/oleObject470.bin"/><Relationship Id="rId56" Type="http://schemas.openxmlformats.org/officeDocument/2006/relationships/image" Target="../media/image252.emf"/><Relationship Id="rId8" Type="http://schemas.openxmlformats.org/officeDocument/2006/relationships/oleObject" Target="../embeddings/oleObject441.bin"/><Relationship Id="rId51" Type="http://schemas.openxmlformats.org/officeDocument/2006/relationships/oleObject" Target="../embeddings/oleObject472.bin"/><Relationship Id="rId3" Type="http://schemas.openxmlformats.org/officeDocument/2006/relationships/notesSlide" Target="../notesSlides/notesSlide47.xml"/><Relationship Id="rId12" Type="http://schemas.openxmlformats.org/officeDocument/2006/relationships/oleObject" Target="../embeddings/oleObject443.bin"/><Relationship Id="rId17" Type="http://schemas.openxmlformats.org/officeDocument/2006/relationships/oleObject" Target="../embeddings/oleObject446.bin"/><Relationship Id="rId25" Type="http://schemas.openxmlformats.org/officeDocument/2006/relationships/oleObject" Target="../embeddings/oleObject454.bin"/><Relationship Id="rId33" Type="http://schemas.openxmlformats.org/officeDocument/2006/relationships/oleObject" Target="../embeddings/oleObject461.bin"/><Relationship Id="rId38" Type="http://schemas.openxmlformats.org/officeDocument/2006/relationships/oleObject" Target="../embeddings/oleObject465.bin"/><Relationship Id="rId46" Type="http://schemas.openxmlformats.org/officeDocument/2006/relationships/oleObject" Target="../embeddings/oleObject469.bin"/><Relationship Id="rId59" Type="http://schemas.openxmlformats.org/officeDocument/2006/relationships/oleObject" Target="../embeddings/oleObject477.bin"/><Relationship Id="rId20" Type="http://schemas.openxmlformats.org/officeDocument/2006/relationships/oleObject" Target="../embeddings/oleObject449.bin"/><Relationship Id="rId41" Type="http://schemas.openxmlformats.org/officeDocument/2006/relationships/image" Target="../media/image246.emf"/><Relationship Id="rId54" Type="http://schemas.openxmlformats.org/officeDocument/2006/relationships/oleObject" Target="../embeddings/oleObject474.bin"/><Relationship Id="rId62" Type="http://schemas.openxmlformats.org/officeDocument/2006/relationships/oleObject" Target="../embeddings/oleObject479.bin"/><Relationship Id="rId1" Type="http://schemas.openxmlformats.org/officeDocument/2006/relationships/vmlDrawing" Target="../drawings/vmlDrawing29.vml"/><Relationship Id="rId6" Type="http://schemas.openxmlformats.org/officeDocument/2006/relationships/oleObject" Target="../embeddings/oleObject440.bin"/><Relationship Id="rId15" Type="http://schemas.openxmlformats.org/officeDocument/2006/relationships/image" Target="../media/image240.emf"/><Relationship Id="rId23" Type="http://schemas.openxmlformats.org/officeDocument/2006/relationships/oleObject" Target="../embeddings/oleObject452.bin"/><Relationship Id="rId28" Type="http://schemas.openxmlformats.org/officeDocument/2006/relationships/oleObject" Target="../embeddings/oleObject456.bin"/><Relationship Id="rId36" Type="http://schemas.openxmlformats.org/officeDocument/2006/relationships/oleObject" Target="../embeddings/oleObject464.bin"/><Relationship Id="rId49" Type="http://schemas.openxmlformats.org/officeDocument/2006/relationships/image" Target="../media/image250.emf"/><Relationship Id="rId57" Type="http://schemas.openxmlformats.org/officeDocument/2006/relationships/oleObject" Target="../embeddings/oleObject476.bin"/><Relationship Id="rId10" Type="http://schemas.openxmlformats.org/officeDocument/2006/relationships/oleObject" Target="../embeddings/oleObject442.bin"/><Relationship Id="rId31" Type="http://schemas.openxmlformats.org/officeDocument/2006/relationships/oleObject" Target="../embeddings/oleObject459.bin"/><Relationship Id="rId44" Type="http://schemas.openxmlformats.org/officeDocument/2006/relationships/oleObject" Target="../embeddings/oleObject468.bin"/><Relationship Id="rId52" Type="http://schemas.openxmlformats.org/officeDocument/2006/relationships/image" Target="../media/image251.emf"/><Relationship Id="rId60" Type="http://schemas.openxmlformats.org/officeDocument/2006/relationships/oleObject" Target="../embeddings/oleObject478.bin"/><Relationship Id="rId4" Type="http://schemas.openxmlformats.org/officeDocument/2006/relationships/oleObject" Target="../embeddings/oleObject439.bin"/><Relationship Id="rId9" Type="http://schemas.openxmlformats.org/officeDocument/2006/relationships/image" Target="../media/image236.emf"/></Relationships>
</file>

<file path=ppt/slides/_rels/slide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50.xml.rels><?xml version="1.0" encoding="UTF-8" standalone="yes"?>
<Relationships xmlns="http://schemas.openxmlformats.org/package/2006/relationships"><Relationship Id="rId8" Type="http://schemas.openxmlformats.org/officeDocument/2006/relationships/image" Target="../media/image255.emf"/><Relationship Id="rId13" Type="http://schemas.openxmlformats.org/officeDocument/2006/relationships/oleObject" Target="../embeddings/oleObject484.bin"/><Relationship Id="rId3" Type="http://schemas.openxmlformats.org/officeDocument/2006/relationships/notesSlide" Target="../notesSlides/notesSlide48.xml"/><Relationship Id="rId7" Type="http://schemas.openxmlformats.org/officeDocument/2006/relationships/oleObject" Target="../embeddings/oleObject481.bin"/><Relationship Id="rId12" Type="http://schemas.openxmlformats.org/officeDocument/2006/relationships/image" Target="../media/image257.emf"/><Relationship Id="rId2" Type="http://schemas.openxmlformats.org/officeDocument/2006/relationships/slideLayout" Target="../slideLayouts/slideLayout1.xml"/><Relationship Id="rId16" Type="http://schemas.openxmlformats.org/officeDocument/2006/relationships/image" Target="../media/image259.emf"/><Relationship Id="rId1" Type="http://schemas.openxmlformats.org/officeDocument/2006/relationships/vmlDrawing" Target="../drawings/vmlDrawing30.vml"/><Relationship Id="rId6" Type="http://schemas.openxmlformats.org/officeDocument/2006/relationships/image" Target="../media/image254.emf"/><Relationship Id="rId11" Type="http://schemas.openxmlformats.org/officeDocument/2006/relationships/oleObject" Target="../embeddings/oleObject483.bin"/><Relationship Id="rId5" Type="http://schemas.openxmlformats.org/officeDocument/2006/relationships/oleObject" Target="../embeddings/oleObject480.bin"/><Relationship Id="rId15" Type="http://schemas.openxmlformats.org/officeDocument/2006/relationships/oleObject" Target="../embeddings/oleObject485.bin"/><Relationship Id="rId10" Type="http://schemas.openxmlformats.org/officeDocument/2006/relationships/image" Target="../media/image256.emf"/><Relationship Id="rId4" Type="http://schemas.openxmlformats.org/officeDocument/2006/relationships/image" Target="../media/image260.emf"/><Relationship Id="rId9" Type="http://schemas.openxmlformats.org/officeDocument/2006/relationships/oleObject" Target="../embeddings/oleObject482.bin"/><Relationship Id="rId14" Type="http://schemas.openxmlformats.org/officeDocument/2006/relationships/image" Target="../media/image258.emf"/></Relationships>
</file>

<file path=ppt/slides/_rels/slide51.xml.rels><?xml version="1.0" encoding="UTF-8" standalone="yes"?>
<Relationships xmlns="http://schemas.openxmlformats.org/package/2006/relationships"><Relationship Id="rId3" Type="http://schemas.openxmlformats.org/officeDocument/2006/relationships/image" Target="../media/image261.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a:t>
            </a:r>
          </a:p>
        </p:txBody>
      </p:sp>
      <p:sp>
        <p:nvSpPr>
          <p:cNvPr id="8" name="TextBox 7"/>
          <p:cNvSpPr txBox="1"/>
          <p:nvPr/>
        </p:nvSpPr>
        <p:spPr>
          <a:xfrm>
            <a:off x="0" y="292841"/>
            <a:ext cx="9144000" cy="1323439"/>
          </a:xfrm>
          <a:prstGeom prst="rect">
            <a:avLst/>
          </a:prstGeom>
          <a:noFill/>
        </p:spPr>
        <p:txBody>
          <a:bodyPr wrap="square" rtlCol="0">
            <a:spAutoFit/>
          </a:bodyPr>
          <a:lstStyle/>
          <a:p>
            <a:pPr algn="ctr"/>
            <a:r>
              <a:rPr lang="en-US" sz="4000" dirty="0">
                <a:solidFill>
                  <a:srgbClr val="FF0000"/>
                </a:solidFill>
                <a:latin typeface="Apple Chancery"/>
                <a:cs typeface="Apple Chancery"/>
              </a:rPr>
              <a:t>CHAPTER  23:</a:t>
            </a:r>
          </a:p>
          <a:p>
            <a:pPr algn="ctr"/>
            <a:r>
              <a:rPr lang="en-US" sz="4000" dirty="0">
                <a:solidFill>
                  <a:srgbClr val="0000FF"/>
                </a:solidFill>
                <a:latin typeface="Apple Chancery"/>
                <a:cs typeface="Apple Chancery"/>
              </a:rPr>
              <a:t>Electrostatics n </a:t>
            </a:r>
            <a:r>
              <a:rPr lang="en-US" sz="4000">
                <a:solidFill>
                  <a:srgbClr val="0000FF"/>
                </a:solidFill>
                <a:latin typeface="Apple Chancery"/>
                <a:cs typeface="Apple Chancery"/>
              </a:rPr>
              <a:t>Static Electricity</a:t>
            </a:r>
            <a:endParaRPr lang="en-US" sz="2800" dirty="0">
              <a:solidFill>
                <a:srgbClr val="0000FF"/>
              </a:solidFill>
              <a:latin typeface="Apple Chancery"/>
              <a:cs typeface="Apple Chancery"/>
            </a:endParaRPr>
          </a:p>
        </p:txBody>
      </p:sp>
      <p:sp>
        <p:nvSpPr>
          <p:cNvPr id="25"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pic>
        <p:nvPicPr>
          <p:cNvPr id="5" name="stat elect car fir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101" y="1557336"/>
            <a:ext cx="8216900" cy="5135563"/>
          </a:xfrm>
          <a:prstGeom prst="rect">
            <a:avLst/>
          </a:prstGeom>
        </p:spPr>
      </p:pic>
    </p:spTree>
    <p:extLst>
      <p:ext uri="{BB962C8B-B14F-4D97-AF65-F5344CB8AC3E}">
        <p14:creationId xmlns:p14="http://schemas.microsoft.com/office/powerpoint/2010/main" val="3418244957"/>
      </p:ext>
    </p:extLst>
  </p:cSld>
  <p:clrMapOvr>
    <a:masterClrMapping/>
  </p:clrMapOvr>
  <p:timing>
    <p:tnLst>
      <p:par>
        <p:cTn id="1" dur="indefinite" restart="never" nodeType="tmRoot">
          <p:childTnLst>
            <p:par>
              <p:cTn id="2"/>
            </p:par>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5"/>
                                        </p:tgtEl>
                                      </p:cBhvr>
                                    </p:cmd>
                                  </p:childTnLst>
                                </p:cTn>
                              </p:par>
                            </p:childTnLst>
                          </p:cTn>
                        </p:par>
                      </p:childTnLst>
                    </p:cTn>
                  </p:par>
                </p:childTnLst>
              </p:cTn>
              <p:nextCondLst>
                <p:cond evt="onClick" delay="0">
                  <p:tgtEl>
                    <p:spTgt spid="5"/>
                  </p:tgtEl>
                </p:cond>
              </p:nextCondLst>
            </p:seq>
            <p:video>
              <p:cMediaNode vol="80000">
                <p:cTn id="8"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53751"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10)</a:t>
            </a:r>
          </a:p>
        </p:txBody>
      </p:sp>
      <p:sp>
        <p:nvSpPr>
          <p:cNvPr id="2" name="TextBox 1"/>
          <p:cNvSpPr txBox="1"/>
          <p:nvPr/>
        </p:nvSpPr>
        <p:spPr>
          <a:xfrm>
            <a:off x="228600" y="747167"/>
            <a:ext cx="8637326" cy="769441"/>
          </a:xfrm>
          <a:prstGeom prst="rect">
            <a:avLst/>
          </a:prstGeom>
          <a:noFill/>
        </p:spPr>
        <p:txBody>
          <a:bodyPr wrap="square" rtlCol="0">
            <a:spAutoFit/>
          </a:bodyPr>
          <a:lstStyle/>
          <a:p>
            <a:r>
              <a:rPr lang="en-US" sz="2400" dirty="0">
                <a:solidFill>
                  <a:srgbClr val="FF0000"/>
                </a:solidFill>
                <a:latin typeface="Apple Chancery"/>
                <a:cs typeface="Apple Chancery"/>
              </a:rPr>
              <a:t>When free charge </a:t>
            </a:r>
            <a:r>
              <a:rPr lang="en-US" sz="2000" dirty="0">
                <a:latin typeface="Times New Roman"/>
                <a:cs typeface="Times New Roman"/>
              </a:rPr>
              <a:t>is placed on a conductor, electrical repulsion will motivate electrons to move as far away from other electrons as possible.  Consequence: </a:t>
            </a:r>
          </a:p>
        </p:txBody>
      </p:sp>
      <p:sp>
        <p:nvSpPr>
          <p:cNvPr id="27" name="TextBox 26"/>
          <p:cNvSpPr txBox="1"/>
          <p:nvPr/>
        </p:nvSpPr>
        <p:spPr>
          <a:xfrm>
            <a:off x="254000" y="123279"/>
            <a:ext cx="8637326"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Shielding</a:t>
            </a:r>
            <a:endParaRPr lang="en-US" sz="2000" dirty="0">
              <a:latin typeface="Times New Roman"/>
              <a:cs typeface="Times New Roman"/>
            </a:endParaRPr>
          </a:p>
        </p:txBody>
      </p:sp>
      <p:sp>
        <p:nvSpPr>
          <p:cNvPr id="29" name="TextBox 28"/>
          <p:cNvSpPr txBox="1"/>
          <p:nvPr/>
        </p:nvSpPr>
        <p:spPr>
          <a:xfrm>
            <a:off x="495676" y="1525838"/>
            <a:ext cx="6692524" cy="1631216"/>
          </a:xfrm>
          <a:prstGeom prst="rect">
            <a:avLst/>
          </a:prstGeom>
          <a:noFill/>
        </p:spPr>
        <p:txBody>
          <a:bodyPr wrap="square" rtlCol="0">
            <a:spAutoFit/>
          </a:bodyPr>
          <a:lstStyle/>
          <a:p>
            <a:r>
              <a:rPr lang="en-US" sz="2000" dirty="0">
                <a:solidFill>
                  <a:srgbClr val="FF0000"/>
                </a:solidFill>
                <a:latin typeface="Apple Chancery"/>
                <a:cs typeface="Apple Chancery"/>
              </a:rPr>
              <a:t>Force electrons </a:t>
            </a:r>
            <a:r>
              <a:rPr lang="en-US" sz="2000" dirty="0">
                <a:latin typeface="Times New Roman"/>
                <a:cs typeface="Times New Roman"/>
              </a:rPr>
              <a:t>onto a </a:t>
            </a:r>
            <a:r>
              <a:rPr lang="en-US" sz="2000" dirty="0">
                <a:solidFill>
                  <a:srgbClr val="0000FF"/>
                </a:solidFill>
                <a:latin typeface="Times New Roman"/>
                <a:cs typeface="Times New Roman"/>
              </a:rPr>
              <a:t>flat conducting surface</a:t>
            </a:r>
            <a:r>
              <a:rPr lang="en-US" sz="2000" dirty="0">
                <a:latin typeface="Times New Roman"/>
                <a:cs typeface="Times New Roman"/>
              </a:rPr>
              <a:t>.  At some point, the </a:t>
            </a:r>
            <a:r>
              <a:rPr lang="en-US" sz="2000" dirty="0">
                <a:solidFill>
                  <a:srgbClr val="0000FF"/>
                </a:solidFill>
                <a:latin typeface="Times New Roman"/>
                <a:cs typeface="Times New Roman"/>
              </a:rPr>
              <a:t>free electron population </a:t>
            </a:r>
            <a:r>
              <a:rPr lang="en-US" sz="2000" dirty="0">
                <a:latin typeface="Times New Roman"/>
                <a:cs typeface="Times New Roman"/>
              </a:rPr>
              <a:t>already </a:t>
            </a:r>
            <a:r>
              <a:rPr lang="en-US" sz="2000" dirty="0">
                <a:solidFill>
                  <a:srgbClr val="0000FF"/>
                </a:solidFill>
                <a:latin typeface="Times New Roman"/>
                <a:cs typeface="Times New Roman"/>
              </a:rPr>
              <a:t>on the surface </a:t>
            </a:r>
            <a:r>
              <a:rPr lang="en-US" sz="2000" dirty="0">
                <a:latin typeface="Times New Roman"/>
                <a:cs typeface="Times New Roman"/>
              </a:rPr>
              <a:t>will </a:t>
            </a:r>
            <a:r>
              <a:rPr lang="en-US" sz="2000" dirty="0">
                <a:solidFill>
                  <a:srgbClr val="0000FF"/>
                </a:solidFill>
                <a:latin typeface="Times New Roman"/>
                <a:cs typeface="Times New Roman"/>
              </a:rPr>
              <a:t>provide</a:t>
            </a:r>
            <a:r>
              <a:rPr lang="en-US" sz="2000" dirty="0">
                <a:latin typeface="Times New Roman"/>
                <a:cs typeface="Times New Roman"/>
              </a:rPr>
              <a:t> such a </a:t>
            </a:r>
            <a:r>
              <a:rPr lang="en-US" sz="2000" dirty="0">
                <a:solidFill>
                  <a:srgbClr val="0000FF"/>
                </a:solidFill>
                <a:latin typeface="Times New Roman"/>
                <a:cs typeface="Times New Roman"/>
              </a:rPr>
              <a:t>large repulsive force </a:t>
            </a:r>
            <a:r>
              <a:rPr lang="en-US" sz="2000" dirty="0">
                <a:latin typeface="Times New Roman"/>
                <a:cs typeface="Times New Roman"/>
              </a:rPr>
              <a:t>that </a:t>
            </a:r>
            <a:r>
              <a:rPr lang="en-US" sz="2000" dirty="0">
                <a:solidFill>
                  <a:srgbClr val="0000FF"/>
                </a:solidFill>
                <a:latin typeface="Times New Roman"/>
                <a:cs typeface="Times New Roman"/>
              </a:rPr>
              <a:t>no</a:t>
            </a:r>
            <a:r>
              <a:rPr lang="en-US" sz="2000" dirty="0">
                <a:latin typeface="Times New Roman"/>
                <a:cs typeface="Times New Roman"/>
              </a:rPr>
              <a:t> additionally placed </a:t>
            </a:r>
            <a:r>
              <a:rPr lang="en-US" sz="2000" dirty="0">
                <a:solidFill>
                  <a:srgbClr val="0000FF"/>
                </a:solidFill>
                <a:latin typeface="Times New Roman"/>
                <a:cs typeface="Times New Roman"/>
              </a:rPr>
              <a:t>electrons will make it onto the surface</a:t>
            </a:r>
            <a:r>
              <a:rPr lang="en-US" sz="2000" dirty="0">
                <a:latin typeface="Times New Roman"/>
                <a:cs typeface="Times New Roman"/>
              </a:rPr>
              <a:t>.  When that happens, the </a:t>
            </a:r>
            <a:r>
              <a:rPr lang="en-US" sz="2000" dirty="0">
                <a:solidFill>
                  <a:srgbClr val="FF0000"/>
                </a:solidFill>
                <a:latin typeface="Times New Roman"/>
                <a:cs typeface="Times New Roman"/>
              </a:rPr>
              <a:t>electrons will be evenly distributed over the surface</a:t>
            </a:r>
            <a:r>
              <a:rPr lang="en-US" sz="2000" dirty="0">
                <a:latin typeface="Times New Roman"/>
                <a:cs typeface="Times New Roman"/>
              </a:rPr>
              <a:t>.</a:t>
            </a:r>
          </a:p>
        </p:txBody>
      </p:sp>
      <p:sp>
        <p:nvSpPr>
          <p:cNvPr id="3" name="Trapezoid 2"/>
          <p:cNvSpPr/>
          <p:nvPr/>
        </p:nvSpPr>
        <p:spPr>
          <a:xfrm>
            <a:off x="7397536" y="1727200"/>
            <a:ext cx="1550726" cy="711200"/>
          </a:xfrm>
          <a:prstGeom prst="trapezoid">
            <a:avLst/>
          </a:prstGeom>
          <a:pattFill prst="pct20">
            <a:fgClr>
              <a:srgbClr val="FF0000"/>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289801" y="2468890"/>
            <a:ext cx="1841875" cy="523220"/>
          </a:xfrm>
          <a:prstGeom prst="rect">
            <a:avLst/>
          </a:prstGeom>
          <a:noFill/>
        </p:spPr>
        <p:txBody>
          <a:bodyPr wrap="square" rtlCol="0">
            <a:spAutoFit/>
          </a:bodyPr>
          <a:lstStyle/>
          <a:p>
            <a:r>
              <a:rPr lang="en-US" sz="1400" dirty="0">
                <a:latin typeface="Times New Roman"/>
                <a:cs typeface="Times New Roman"/>
              </a:rPr>
              <a:t>surface charge density </a:t>
            </a:r>
          </a:p>
          <a:p>
            <a:r>
              <a:rPr lang="en-US" sz="1400" dirty="0">
                <a:latin typeface="Times New Roman"/>
                <a:cs typeface="Times New Roman"/>
              </a:rPr>
              <a:t>   evenly distributed</a:t>
            </a:r>
          </a:p>
        </p:txBody>
      </p:sp>
      <p:sp>
        <p:nvSpPr>
          <p:cNvPr id="14" name="TextBox 13"/>
          <p:cNvSpPr txBox="1"/>
          <p:nvPr/>
        </p:nvSpPr>
        <p:spPr>
          <a:xfrm>
            <a:off x="495676" y="3172730"/>
            <a:ext cx="6901860" cy="1323439"/>
          </a:xfrm>
          <a:prstGeom prst="rect">
            <a:avLst/>
          </a:prstGeom>
          <a:noFill/>
        </p:spPr>
        <p:txBody>
          <a:bodyPr wrap="square" rtlCol="0">
            <a:spAutoFit/>
          </a:bodyPr>
          <a:lstStyle/>
          <a:p>
            <a:r>
              <a:rPr lang="en-US" sz="2000" dirty="0">
                <a:solidFill>
                  <a:srgbClr val="FF0000"/>
                </a:solidFill>
                <a:latin typeface="Apple Chancery"/>
                <a:cs typeface="Apple Chancery"/>
              </a:rPr>
              <a:t>Bend the surface </a:t>
            </a:r>
            <a:r>
              <a:rPr lang="en-US" sz="2000" dirty="0">
                <a:latin typeface="Times New Roman"/>
                <a:cs typeface="Times New Roman"/>
              </a:rPr>
              <a:t>and you can force MORE electrons on, </a:t>
            </a:r>
            <a:r>
              <a:rPr lang="en-US" sz="2000" dirty="0" err="1">
                <a:latin typeface="Times New Roman"/>
                <a:cs typeface="Times New Roman"/>
              </a:rPr>
              <a:t>increas-ing</a:t>
            </a:r>
            <a:r>
              <a:rPr lang="en-US" sz="2000" dirty="0">
                <a:latin typeface="Times New Roman"/>
                <a:cs typeface="Times New Roman"/>
              </a:rPr>
              <a:t> the </a:t>
            </a:r>
            <a:r>
              <a:rPr lang="en-US" sz="2000" i="1" dirty="0">
                <a:solidFill>
                  <a:srgbClr val="FF0000"/>
                </a:solidFill>
                <a:latin typeface="Times New Roman"/>
                <a:cs typeface="Times New Roman"/>
              </a:rPr>
              <a:t>surface charge density</a:t>
            </a:r>
            <a:r>
              <a:rPr lang="en-US" sz="2000" dirty="0">
                <a:latin typeface="Times New Roman"/>
                <a:cs typeface="Times New Roman"/>
              </a:rPr>
              <a:t>.  Why?  Because there is </a:t>
            </a:r>
            <a:r>
              <a:rPr lang="en-US" sz="2000" dirty="0">
                <a:solidFill>
                  <a:srgbClr val="0000FF"/>
                </a:solidFill>
                <a:latin typeface="Times New Roman"/>
                <a:cs typeface="Times New Roman"/>
              </a:rPr>
              <a:t>now material between the electrons</a:t>
            </a:r>
            <a:r>
              <a:rPr lang="en-US" sz="2000" dirty="0">
                <a:latin typeface="Times New Roman"/>
                <a:cs typeface="Times New Roman"/>
              </a:rPr>
              <a:t>, </a:t>
            </a:r>
            <a:r>
              <a:rPr lang="en-US" sz="2000" dirty="0">
                <a:solidFill>
                  <a:srgbClr val="0000FF"/>
                </a:solidFill>
                <a:latin typeface="Times New Roman"/>
                <a:cs typeface="Times New Roman"/>
              </a:rPr>
              <a:t>diminishing</a:t>
            </a:r>
            <a:r>
              <a:rPr lang="en-US" sz="2000" dirty="0">
                <a:latin typeface="Times New Roman"/>
                <a:cs typeface="Times New Roman"/>
              </a:rPr>
              <a:t> their </a:t>
            </a:r>
            <a:r>
              <a:rPr lang="en-US" sz="2000" dirty="0">
                <a:solidFill>
                  <a:srgbClr val="0000FF"/>
                </a:solidFill>
                <a:latin typeface="Times New Roman"/>
                <a:cs typeface="Times New Roman"/>
              </a:rPr>
              <a:t>repulsive effect </a:t>
            </a:r>
            <a:r>
              <a:rPr lang="en-US" sz="2000" dirty="0">
                <a:latin typeface="Times New Roman"/>
                <a:cs typeface="Times New Roman"/>
              </a:rPr>
              <a:t>on distance electrons.  This phenomenon is called </a:t>
            </a:r>
            <a:r>
              <a:rPr lang="en-US" sz="2000" dirty="0">
                <a:solidFill>
                  <a:srgbClr val="FF0000"/>
                </a:solidFill>
                <a:latin typeface="Times New Roman"/>
                <a:cs typeface="Times New Roman"/>
              </a:rPr>
              <a:t>SHIELDING</a:t>
            </a:r>
            <a:r>
              <a:rPr lang="en-US" sz="2000" dirty="0">
                <a:latin typeface="Times New Roman"/>
                <a:cs typeface="Times New Roman"/>
              </a:rPr>
              <a:t>.</a:t>
            </a:r>
          </a:p>
        </p:txBody>
      </p:sp>
      <p:grpSp>
        <p:nvGrpSpPr>
          <p:cNvPr id="9" name="Group 8"/>
          <p:cNvGrpSpPr/>
          <p:nvPr/>
        </p:nvGrpSpPr>
        <p:grpSpPr>
          <a:xfrm>
            <a:off x="7823200" y="3295821"/>
            <a:ext cx="981075" cy="1343025"/>
            <a:chOff x="7442200" y="3892721"/>
            <a:chExt cx="981075" cy="1343025"/>
          </a:xfrm>
        </p:grpSpPr>
        <p:sp>
          <p:nvSpPr>
            <p:cNvPr id="6" name="Freeform 5"/>
            <p:cNvSpPr/>
            <p:nvPr/>
          </p:nvSpPr>
          <p:spPr>
            <a:xfrm>
              <a:off x="7442200" y="3892721"/>
              <a:ext cx="981075" cy="850900"/>
            </a:xfrm>
            <a:custGeom>
              <a:avLst/>
              <a:gdLst>
                <a:gd name="connsiteX0" fmla="*/ 0 w 981075"/>
                <a:gd name="connsiteY0" fmla="*/ 828675 h 850900"/>
                <a:gd name="connsiteX1" fmla="*/ 22225 w 981075"/>
                <a:gd name="connsiteY1" fmla="*/ 704850 h 850900"/>
                <a:gd name="connsiteX2" fmla="*/ 79375 w 981075"/>
                <a:gd name="connsiteY2" fmla="*/ 577850 h 850900"/>
                <a:gd name="connsiteX3" fmla="*/ 142875 w 981075"/>
                <a:gd name="connsiteY3" fmla="*/ 501650 h 850900"/>
                <a:gd name="connsiteX4" fmla="*/ 247650 w 981075"/>
                <a:gd name="connsiteY4" fmla="*/ 422275 h 850900"/>
                <a:gd name="connsiteX5" fmla="*/ 377825 w 981075"/>
                <a:gd name="connsiteY5" fmla="*/ 377825 h 850900"/>
                <a:gd name="connsiteX6" fmla="*/ 501650 w 981075"/>
                <a:gd name="connsiteY6" fmla="*/ 358775 h 850900"/>
                <a:gd name="connsiteX7" fmla="*/ 660400 w 981075"/>
                <a:gd name="connsiteY7" fmla="*/ 390525 h 850900"/>
                <a:gd name="connsiteX8" fmla="*/ 793750 w 981075"/>
                <a:gd name="connsiteY8" fmla="*/ 463550 h 850900"/>
                <a:gd name="connsiteX9" fmla="*/ 904875 w 981075"/>
                <a:gd name="connsiteY9" fmla="*/ 587375 h 850900"/>
                <a:gd name="connsiteX10" fmla="*/ 962025 w 981075"/>
                <a:gd name="connsiteY10" fmla="*/ 717550 h 850900"/>
                <a:gd name="connsiteX11" fmla="*/ 981075 w 981075"/>
                <a:gd name="connsiteY11" fmla="*/ 850900 h 850900"/>
                <a:gd name="connsiteX12" fmla="*/ 892175 w 981075"/>
                <a:gd name="connsiteY12" fmla="*/ 415925 h 850900"/>
                <a:gd name="connsiteX13" fmla="*/ 863600 w 981075"/>
                <a:gd name="connsiteY13" fmla="*/ 273050 h 850900"/>
                <a:gd name="connsiteX14" fmla="*/ 803275 w 981075"/>
                <a:gd name="connsiteY14" fmla="*/ 152400 h 850900"/>
                <a:gd name="connsiteX15" fmla="*/ 717550 w 981075"/>
                <a:gd name="connsiteY15" fmla="*/ 73025 h 850900"/>
                <a:gd name="connsiteX16" fmla="*/ 628650 w 981075"/>
                <a:gd name="connsiteY16" fmla="*/ 22225 h 850900"/>
                <a:gd name="connsiteX17" fmla="*/ 492125 w 981075"/>
                <a:gd name="connsiteY17" fmla="*/ 0 h 850900"/>
                <a:gd name="connsiteX18" fmla="*/ 352425 w 981075"/>
                <a:gd name="connsiteY18" fmla="*/ 34925 h 850900"/>
                <a:gd name="connsiteX19" fmla="*/ 231775 w 981075"/>
                <a:gd name="connsiteY19" fmla="*/ 127000 h 850900"/>
                <a:gd name="connsiteX20" fmla="*/ 149225 w 981075"/>
                <a:gd name="connsiteY20" fmla="*/ 250825 h 850900"/>
                <a:gd name="connsiteX21" fmla="*/ 120650 w 981075"/>
                <a:gd name="connsiteY21" fmla="*/ 349250 h 850900"/>
                <a:gd name="connsiteX22" fmla="*/ 114300 w 981075"/>
                <a:gd name="connsiteY22" fmla="*/ 415925 h 850900"/>
                <a:gd name="connsiteX23" fmla="*/ 0 w 981075"/>
                <a:gd name="connsiteY23" fmla="*/ 828675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1075" h="850900">
                  <a:moveTo>
                    <a:pt x="0" y="828675"/>
                  </a:moveTo>
                  <a:lnTo>
                    <a:pt x="22225" y="704850"/>
                  </a:lnTo>
                  <a:lnTo>
                    <a:pt x="79375" y="577850"/>
                  </a:lnTo>
                  <a:lnTo>
                    <a:pt x="142875" y="501650"/>
                  </a:lnTo>
                  <a:lnTo>
                    <a:pt x="247650" y="422275"/>
                  </a:lnTo>
                  <a:lnTo>
                    <a:pt x="377825" y="377825"/>
                  </a:lnTo>
                  <a:lnTo>
                    <a:pt x="501650" y="358775"/>
                  </a:lnTo>
                  <a:lnTo>
                    <a:pt x="660400" y="390525"/>
                  </a:lnTo>
                  <a:lnTo>
                    <a:pt x="793750" y="463550"/>
                  </a:lnTo>
                  <a:lnTo>
                    <a:pt x="904875" y="587375"/>
                  </a:lnTo>
                  <a:lnTo>
                    <a:pt x="962025" y="717550"/>
                  </a:lnTo>
                  <a:lnTo>
                    <a:pt x="981075" y="850900"/>
                  </a:lnTo>
                  <a:lnTo>
                    <a:pt x="892175" y="415925"/>
                  </a:lnTo>
                  <a:lnTo>
                    <a:pt x="863600" y="273050"/>
                  </a:lnTo>
                  <a:lnTo>
                    <a:pt x="803275" y="152400"/>
                  </a:lnTo>
                  <a:lnTo>
                    <a:pt x="717550" y="73025"/>
                  </a:lnTo>
                  <a:lnTo>
                    <a:pt x="628650" y="22225"/>
                  </a:lnTo>
                  <a:lnTo>
                    <a:pt x="492125" y="0"/>
                  </a:lnTo>
                  <a:lnTo>
                    <a:pt x="352425" y="34925"/>
                  </a:lnTo>
                  <a:lnTo>
                    <a:pt x="231775" y="127000"/>
                  </a:lnTo>
                  <a:lnTo>
                    <a:pt x="149225" y="250825"/>
                  </a:lnTo>
                  <a:lnTo>
                    <a:pt x="120650" y="349250"/>
                  </a:lnTo>
                  <a:lnTo>
                    <a:pt x="114300" y="415925"/>
                  </a:lnTo>
                  <a:lnTo>
                    <a:pt x="0" y="828675"/>
                  </a:lnTo>
                  <a:close/>
                </a:path>
              </a:pathLst>
            </a:custGeom>
            <a:pattFill prst="pct25">
              <a:fgClr>
                <a:srgbClr val="FF0000"/>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c 4"/>
            <p:cNvSpPr/>
            <p:nvPr/>
          </p:nvSpPr>
          <p:spPr>
            <a:xfrm>
              <a:off x="7442200" y="4257846"/>
              <a:ext cx="977900" cy="977900"/>
            </a:xfrm>
            <a:prstGeom prst="arc">
              <a:avLst>
                <a:gd name="adj1" fmla="val 10846453"/>
                <a:gd name="adj2" fmla="val 0"/>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p:cNvSpPr/>
            <p:nvPr/>
          </p:nvSpPr>
          <p:spPr>
            <a:xfrm>
              <a:off x="7550150" y="3892721"/>
              <a:ext cx="774700" cy="847896"/>
            </a:xfrm>
            <a:prstGeom prst="arc">
              <a:avLst>
                <a:gd name="adj1" fmla="val 10846453"/>
                <a:gd name="adj2" fmla="val 0"/>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Connector 7"/>
            <p:cNvCxnSpPr>
              <a:stCxn id="16" idx="2"/>
            </p:cNvCxnSpPr>
            <p:nvPr/>
          </p:nvCxnSpPr>
          <p:spPr>
            <a:xfrm>
              <a:off x="8324850" y="4316669"/>
              <a:ext cx="69850" cy="2712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80300" y="4276896"/>
              <a:ext cx="69850" cy="27120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7549936" y="4054817"/>
            <a:ext cx="1581740" cy="523220"/>
          </a:xfrm>
          <a:prstGeom prst="rect">
            <a:avLst/>
          </a:prstGeom>
          <a:noFill/>
        </p:spPr>
        <p:txBody>
          <a:bodyPr wrap="square" rtlCol="0">
            <a:spAutoFit/>
          </a:bodyPr>
          <a:lstStyle/>
          <a:p>
            <a:r>
              <a:rPr lang="en-US" sz="1400" dirty="0">
                <a:latin typeface="Times New Roman"/>
                <a:cs typeface="Times New Roman"/>
              </a:rPr>
              <a:t>surface charge </a:t>
            </a:r>
          </a:p>
          <a:p>
            <a:r>
              <a:rPr lang="en-US" sz="1400" dirty="0">
                <a:latin typeface="Times New Roman"/>
                <a:cs typeface="Times New Roman"/>
              </a:rPr>
              <a:t>   density increased</a:t>
            </a:r>
          </a:p>
        </p:txBody>
      </p:sp>
      <p:sp>
        <p:nvSpPr>
          <p:cNvPr id="23" name="TextBox 22"/>
          <p:cNvSpPr txBox="1"/>
          <p:nvPr/>
        </p:nvSpPr>
        <p:spPr>
          <a:xfrm>
            <a:off x="495676" y="5355175"/>
            <a:ext cx="6901860" cy="1015663"/>
          </a:xfrm>
          <a:prstGeom prst="rect">
            <a:avLst/>
          </a:prstGeom>
          <a:noFill/>
        </p:spPr>
        <p:txBody>
          <a:bodyPr wrap="square" rtlCol="0">
            <a:spAutoFit/>
          </a:bodyPr>
          <a:lstStyle/>
          <a:p>
            <a:r>
              <a:rPr lang="en-US" sz="2000" dirty="0">
                <a:solidFill>
                  <a:srgbClr val="FF0000"/>
                </a:solidFill>
                <a:latin typeface="Apple Chancery"/>
                <a:cs typeface="Apple Chancery"/>
              </a:rPr>
              <a:t>The extreme:</a:t>
            </a:r>
            <a:r>
              <a:rPr lang="en-US" sz="2000" dirty="0">
                <a:latin typeface="Times New Roman"/>
                <a:cs typeface="Times New Roman"/>
              </a:rPr>
              <a:t> the </a:t>
            </a:r>
            <a:r>
              <a:rPr lang="en-US" sz="2000" dirty="0">
                <a:solidFill>
                  <a:srgbClr val="FF0000"/>
                </a:solidFill>
                <a:latin typeface="Times New Roman"/>
                <a:cs typeface="Times New Roman"/>
              </a:rPr>
              <a:t>lightning rod</a:t>
            </a:r>
            <a:r>
              <a:rPr lang="en-US" sz="2000" dirty="0">
                <a:latin typeface="Times New Roman"/>
                <a:cs typeface="Times New Roman"/>
              </a:rPr>
              <a:t>, a pointed piece of metal insulated from a house.  It accumulates </a:t>
            </a:r>
            <a:r>
              <a:rPr lang="en-US" sz="2000" dirty="0">
                <a:solidFill>
                  <a:srgbClr val="0000FF"/>
                </a:solidFill>
                <a:latin typeface="Times New Roman"/>
                <a:cs typeface="Times New Roman"/>
              </a:rPr>
              <a:t>HUGES amount of charge at</a:t>
            </a:r>
            <a:r>
              <a:rPr lang="en-US" sz="2000" dirty="0">
                <a:latin typeface="Times New Roman"/>
                <a:cs typeface="Times New Roman"/>
              </a:rPr>
              <a:t> its </a:t>
            </a:r>
            <a:r>
              <a:rPr lang="en-US" sz="2000" dirty="0">
                <a:solidFill>
                  <a:srgbClr val="0000FF"/>
                </a:solidFill>
                <a:latin typeface="Times New Roman"/>
                <a:cs typeface="Times New Roman"/>
              </a:rPr>
              <a:t>end</a:t>
            </a:r>
            <a:r>
              <a:rPr lang="en-US" sz="2000" dirty="0">
                <a:latin typeface="Times New Roman"/>
                <a:cs typeface="Times New Roman"/>
              </a:rPr>
              <a:t> point, attracting potential lightning strikes away from the house.</a:t>
            </a:r>
          </a:p>
        </p:txBody>
      </p:sp>
      <p:sp>
        <p:nvSpPr>
          <p:cNvPr id="24" name="TextBox 23"/>
          <p:cNvSpPr txBox="1"/>
          <p:nvPr/>
        </p:nvSpPr>
        <p:spPr>
          <a:xfrm>
            <a:off x="495676" y="4560776"/>
            <a:ext cx="6901860" cy="707886"/>
          </a:xfrm>
          <a:prstGeom prst="rect">
            <a:avLst/>
          </a:prstGeom>
          <a:noFill/>
        </p:spPr>
        <p:txBody>
          <a:bodyPr wrap="square" rtlCol="0">
            <a:spAutoFit/>
          </a:bodyPr>
          <a:lstStyle/>
          <a:p>
            <a:r>
              <a:rPr lang="en-US" sz="2000" dirty="0">
                <a:solidFill>
                  <a:srgbClr val="FF0000"/>
                </a:solidFill>
                <a:latin typeface="Apple Chancery"/>
                <a:cs typeface="Apple Chancery"/>
              </a:rPr>
              <a:t>Oddly shaped conductors </a:t>
            </a:r>
            <a:r>
              <a:rPr lang="en-US" sz="2000" dirty="0">
                <a:latin typeface="Times New Roman"/>
                <a:cs typeface="Times New Roman"/>
              </a:rPr>
              <a:t>will have </a:t>
            </a:r>
            <a:r>
              <a:rPr lang="en-US" sz="2000" dirty="0">
                <a:solidFill>
                  <a:srgbClr val="0000FF"/>
                </a:solidFill>
                <a:latin typeface="Times New Roman"/>
                <a:cs typeface="Times New Roman"/>
              </a:rPr>
              <a:t>different charge densities</a:t>
            </a:r>
            <a:r>
              <a:rPr lang="en-US" sz="2000" dirty="0">
                <a:latin typeface="Times New Roman"/>
                <a:cs typeface="Times New Roman"/>
              </a:rPr>
              <a:t>, depending upon the severity of their curvature.</a:t>
            </a:r>
          </a:p>
        </p:txBody>
      </p:sp>
      <p:sp>
        <p:nvSpPr>
          <p:cNvPr id="11" name="Freeform 10"/>
          <p:cNvSpPr/>
          <p:nvPr/>
        </p:nvSpPr>
        <p:spPr>
          <a:xfrm rot="15742347">
            <a:off x="7886432" y="5422407"/>
            <a:ext cx="580983" cy="479649"/>
          </a:xfrm>
          <a:custGeom>
            <a:avLst/>
            <a:gdLst>
              <a:gd name="connsiteX0" fmla="*/ 229498 w 813763"/>
              <a:gd name="connsiteY0" fmla="*/ 224 h 635549"/>
              <a:gd name="connsiteX1" fmla="*/ 898 w 813763"/>
              <a:gd name="connsiteY1" fmla="*/ 330424 h 635549"/>
              <a:gd name="connsiteX2" fmla="*/ 178698 w 813763"/>
              <a:gd name="connsiteY2" fmla="*/ 635224 h 635549"/>
              <a:gd name="connsiteX3" fmla="*/ 813698 w 813763"/>
              <a:gd name="connsiteY3" fmla="*/ 381224 h 635549"/>
              <a:gd name="connsiteX4" fmla="*/ 229498 w 813763"/>
              <a:gd name="connsiteY4" fmla="*/ 224 h 635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63" h="635549">
                <a:moveTo>
                  <a:pt x="229498" y="224"/>
                </a:moveTo>
                <a:cubicBezTo>
                  <a:pt x="94031" y="-8243"/>
                  <a:pt x="9365" y="224591"/>
                  <a:pt x="898" y="330424"/>
                </a:cubicBezTo>
                <a:cubicBezTo>
                  <a:pt x="-7569" y="436257"/>
                  <a:pt x="43231" y="626757"/>
                  <a:pt x="178698" y="635224"/>
                </a:cubicBezTo>
                <a:cubicBezTo>
                  <a:pt x="314165" y="643691"/>
                  <a:pt x="807348" y="484941"/>
                  <a:pt x="813698" y="381224"/>
                </a:cubicBezTo>
                <a:cubicBezTo>
                  <a:pt x="820048" y="277507"/>
                  <a:pt x="364965" y="8691"/>
                  <a:pt x="229498" y="224"/>
                </a:cubicBezTo>
                <a:close/>
              </a:path>
            </a:pathLst>
          </a:cu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632700" y="4830117"/>
            <a:ext cx="1245926" cy="523220"/>
          </a:xfrm>
          <a:prstGeom prst="rect">
            <a:avLst/>
          </a:prstGeom>
          <a:noFill/>
        </p:spPr>
        <p:txBody>
          <a:bodyPr wrap="square" rtlCol="0">
            <a:spAutoFit/>
          </a:bodyPr>
          <a:lstStyle/>
          <a:p>
            <a:r>
              <a:rPr lang="en-US" sz="1400" dirty="0">
                <a:latin typeface="Times New Roman"/>
                <a:cs typeface="Times New Roman"/>
              </a:rPr>
              <a:t>charge density </a:t>
            </a:r>
          </a:p>
          <a:p>
            <a:r>
              <a:rPr lang="en-US" sz="1400" dirty="0">
                <a:latin typeface="Times New Roman"/>
                <a:cs typeface="Times New Roman"/>
              </a:rPr>
              <a:t>   really high</a:t>
            </a:r>
          </a:p>
        </p:txBody>
      </p:sp>
      <p:sp>
        <p:nvSpPr>
          <p:cNvPr id="32" name="TextBox 31"/>
          <p:cNvSpPr txBox="1"/>
          <p:nvPr/>
        </p:nvSpPr>
        <p:spPr>
          <a:xfrm>
            <a:off x="7581900" y="5944793"/>
            <a:ext cx="1366362" cy="523220"/>
          </a:xfrm>
          <a:prstGeom prst="rect">
            <a:avLst/>
          </a:prstGeom>
          <a:noFill/>
        </p:spPr>
        <p:txBody>
          <a:bodyPr wrap="square" rtlCol="0">
            <a:spAutoFit/>
          </a:bodyPr>
          <a:lstStyle/>
          <a:p>
            <a:r>
              <a:rPr lang="en-US" sz="1400" dirty="0">
                <a:latin typeface="Times New Roman"/>
                <a:cs typeface="Times New Roman"/>
              </a:rPr>
              <a:t>charge density  </a:t>
            </a:r>
          </a:p>
          <a:p>
            <a:r>
              <a:rPr lang="en-US" sz="1400" dirty="0">
                <a:latin typeface="Times New Roman"/>
                <a:cs typeface="Times New Roman"/>
              </a:rPr>
              <a:t>   relatively low</a:t>
            </a:r>
          </a:p>
        </p:txBody>
      </p:sp>
      <p:sp>
        <p:nvSpPr>
          <p:cNvPr id="13" name="Freeform 12"/>
          <p:cNvSpPr/>
          <p:nvPr/>
        </p:nvSpPr>
        <p:spPr>
          <a:xfrm>
            <a:off x="8216715" y="5203825"/>
            <a:ext cx="555133" cy="152400"/>
          </a:xfrm>
          <a:custGeom>
            <a:avLst/>
            <a:gdLst>
              <a:gd name="connsiteX0" fmla="*/ 403225 w 497798"/>
              <a:gd name="connsiteY0" fmla="*/ 0 h 152400"/>
              <a:gd name="connsiteX1" fmla="*/ 469900 w 497798"/>
              <a:gd name="connsiteY1" fmla="*/ 107950 h 152400"/>
              <a:gd name="connsiteX2" fmla="*/ 0 w 497798"/>
              <a:gd name="connsiteY2" fmla="*/ 152400 h 152400"/>
            </a:gdLst>
            <a:ahLst/>
            <a:cxnLst>
              <a:cxn ang="0">
                <a:pos x="connsiteX0" y="connsiteY0"/>
              </a:cxn>
              <a:cxn ang="0">
                <a:pos x="connsiteX1" y="connsiteY1"/>
              </a:cxn>
              <a:cxn ang="0">
                <a:pos x="connsiteX2" y="connsiteY2"/>
              </a:cxn>
            </a:cxnLst>
            <a:rect l="l" t="t" r="r" b="b"/>
            <a:pathLst>
              <a:path w="497798" h="152400">
                <a:moveTo>
                  <a:pt x="403225" y="0"/>
                </a:moveTo>
                <a:cubicBezTo>
                  <a:pt x="470164" y="41275"/>
                  <a:pt x="537104" y="82550"/>
                  <a:pt x="469900" y="107950"/>
                </a:cubicBezTo>
                <a:cubicBezTo>
                  <a:pt x="402696" y="133350"/>
                  <a:pt x="0" y="152400"/>
                  <a:pt x="0" y="152400"/>
                </a:cubicBezTo>
              </a:path>
            </a:pathLst>
          </a:cu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8216715" y="5965825"/>
            <a:ext cx="617312" cy="142875"/>
          </a:xfrm>
          <a:custGeom>
            <a:avLst/>
            <a:gdLst>
              <a:gd name="connsiteX0" fmla="*/ 530410 w 617312"/>
              <a:gd name="connsiteY0" fmla="*/ 142875 h 142875"/>
              <a:gd name="connsiteX1" fmla="*/ 584385 w 617312"/>
              <a:gd name="connsiteY1" fmla="*/ 88900 h 142875"/>
              <a:gd name="connsiteX2" fmla="*/ 89085 w 617312"/>
              <a:gd name="connsiteY2" fmla="*/ 47625 h 142875"/>
              <a:gd name="connsiteX3" fmla="*/ 185 w 617312"/>
              <a:gd name="connsiteY3" fmla="*/ 0 h 142875"/>
            </a:gdLst>
            <a:ahLst/>
            <a:cxnLst>
              <a:cxn ang="0">
                <a:pos x="connsiteX0" y="connsiteY0"/>
              </a:cxn>
              <a:cxn ang="0">
                <a:pos x="connsiteX1" y="connsiteY1"/>
              </a:cxn>
              <a:cxn ang="0">
                <a:pos x="connsiteX2" y="connsiteY2"/>
              </a:cxn>
              <a:cxn ang="0">
                <a:pos x="connsiteX3" y="connsiteY3"/>
              </a:cxn>
            </a:cxnLst>
            <a:rect l="l" t="t" r="r" b="b"/>
            <a:pathLst>
              <a:path w="617312" h="142875">
                <a:moveTo>
                  <a:pt x="530410" y="142875"/>
                </a:moveTo>
                <a:cubicBezTo>
                  <a:pt x="594174" y="123825"/>
                  <a:pt x="657939" y="104775"/>
                  <a:pt x="584385" y="88900"/>
                </a:cubicBezTo>
                <a:cubicBezTo>
                  <a:pt x="510831" y="73025"/>
                  <a:pt x="186452" y="62442"/>
                  <a:pt x="89085" y="47625"/>
                </a:cubicBezTo>
                <a:cubicBezTo>
                  <a:pt x="-8282" y="32808"/>
                  <a:pt x="185" y="0"/>
                  <a:pt x="185" y="0"/>
                </a:cubicBezTo>
              </a:path>
            </a:pathLst>
          </a:cu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906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dissolve">
                                      <p:cBhvr>
                                        <p:cTn id="35" dur="500"/>
                                        <p:tgtEl>
                                          <p:spTgt spid="3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dissolve">
                                      <p:cBhvr>
                                        <p:cTn id="41" dur="500"/>
                                        <p:tgtEl>
                                          <p:spTgt spid="3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4" grpId="0"/>
      <p:bldP spid="14" grpId="0"/>
      <p:bldP spid="22" grpId="0"/>
      <p:bldP spid="23" grpId="0"/>
      <p:bldP spid="24" grpId="0"/>
      <p:bldP spid="11" grpId="0" animBg="1"/>
      <p:bldP spid="31" grpId="0"/>
      <p:bldP spid="32" grpId="0"/>
      <p:bldP spid="1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TextBox 16"/>
          <p:cNvSpPr txBox="1"/>
          <p:nvPr/>
        </p:nvSpPr>
        <p:spPr>
          <a:xfrm>
            <a:off x="381000" y="3175981"/>
            <a:ext cx="8662726" cy="1015663"/>
          </a:xfrm>
          <a:prstGeom prst="rect">
            <a:avLst/>
          </a:prstGeom>
          <a:noFill/>
        </p:spPr>
        <p:txBody>
          <a:bodyPr wrap="square" rtlCol="0">
            <a:spAutoFit/>
          </a:bodyPr>
          <a:lstStyle/>
          <a:p>
            <a:r>
              <a:rPr lang="en-US" sz="2000" dirty="0">
                <a:solidFill>
                  <a:srgbClr val="FF0000"/>
                </a:solidFill>
                <a:latin typeface="Apple Chancery"/>
                <a:cs typeface="Apple Chancery"/>
              </a:rPr>
              <a:t>The proportionality constant</a:t>
            </a:r>
            <a:r>
              <a:rPr lang="en-US" sz="2000" dirty="0">
                <a:latin typeface="Times New Roman"/>
                <a:cs typeface="Times New Roman"/>
              </a:rPr>
              <a:t> is usually defined in terms of another constant called the </a:t>
            </a:r>
            <a:r>
              <a:rPr lang="en-US" sz="2000" dirty="0">
                <a:solidFill>
                  <a:srgbClr val="0000FF"/>
                </a:solidFill>
                <a:latin typeface="Times New Roman"/>
                <a:cs typeface="Times New Roman"/>
              </a:rPr>
              <a:t>permittivity of free space</a:t>
            </a:r>
            <a:r>
              <a:rPr lang="en-US" sz="2000" dirty="0">
                <a:latin typeface="Times New Roman"/>
                <a:cs typeface="Times New Roman"/>
              </a:rPr>
              <a:t>     (this is a measure of a vacuum’s resistance to forming an electric field—something we’ll talk about later).  Numerically, </a:t>
            </a:r>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11.)</a:t>
            </a:r>
          </a:p>
        </p:txBody>
      </p:sp>
      <p:sp>
        <p:nvSpPr>
          <p:cNvPr id="2" name="TextBox 1"/>
          <p:cNvSpPr txBox="1"/>
          <p:nvPr/>
        </p:nvSpPr>
        <p:spPr>
          <a:xfrm>
            <a:off x="375909" y="915312"/>
            <a:ext cx="8662726" cy="1077218"/>
          </a:xfrm>
          <a:prstGeom prst="rect">
            <a:avLst/>
          </a:prstGeom>
          <a:noFill/>
        </p:spPr>
        <p:txBody>
          <a:bodyPr wrap="square" rtlCol="0">
            <a:spAutoFit/>
          </a:bodyPr>
          <a:lstStyle/>
          <a:p>
            <a:r>
              <a:rPr lang="en-US" sz="2400" dirty="0">
                <a:solidFill>
                  <a:srgbClr val="FF0000"/>
                </a:solidFill>
                <a:latin typeface="Apple Chancery"/>
                <a:cs typeface="Apple Chancery"/>
              </a:rPr>
              <a:t>When two point charges </a:t>
            </a:r>
            <a:r>
              <a:rPr lang="en-US" sz="2000" dirty="0">
                <a:latin typeface="Times New Roman"/>
                <a:cs typeface="Times New Roman"/>
              </a:rPr>
              <a:t>are in the vicinity of one another, they will feel a </a:t>
            </a:r>
            <a:r>
              <a:rPr lang="en-US" sz="2000" dirty="0">
                <a:solidFill>
                  <a:srgbClr val="0000FF"/>
                </a:solidFill>
                <a:latin typeface="Times New Roman"/>
                <a:cs typeface="Times New Roman"/>
              </a:rPr>
              <a:t>Newton’s Third Law, action/reaction electrical force</a:t>
            </a:r>
            <a:r>
              <a:rPr lang="en-US" sz="2000" dirty="0">
                <a:latin typeface="Times New Roman"/>
                <a:cs typeface="Times New Roman"/>
              </a:rPr>
              <a:t> that will be </a:t>
            </a:r>
            <a:r>
              <a:rPr lang="en-US" sz="2000" dirty="0">
                <a:solidFill>
                  <a:srgbClr val="0000FF"/>
                </a:solidFill>
                <a:latin typeface="Times New Roman"/>
                <a:cs typeface="Times New Roman"/>
              </a:rPr>
              <a:t>attractive if</a:t>
            </a:r>
            <a:r>
              <a:rPr lang="en-US" sz="2000" dirty="0">
                <a:latin typeface="Times New Roman"/>
                <a:cs typeface="Times New Roman"/>
              </a:rPr>
              <a:t> the </a:t>
            </a:r>
            <a:r>
              <a:rPr lang="en-US" sz="2000" dirty="0">
                <a:solidFill>
                  <a:srgbClr val="0000FF"/>
                </a:solidFill>
                <a:latin typeface="Times New Roman"/>
                <a:cs typeface="Times New Roman"/>
              </a:rPr>
              <a:t>charges are</a:t>
            </a:r>
            <a:r>
              <a:rPr lang="en-US" sz="2000" dirty="0">
                <a:latin typeface="Times New Roman"/>
                <a:cs typeface="Times New Roman"/>
              </a:rPr>
              <a:t> </a:t>
            </a:r>
            <a:r>
              <a:rPr lang="en-US" sz="2000" dirty="0">
                <a:solidFill>
                  <a:srgbClr val="0000FF"/>
                </a:solidFill>
                <a:latin typeface="Times New Roman"/>
                <a:cs typeface="Times New Roman"/>
              </a:rPr>
              <a:t>unlike</a:t>
            </a:r>
            <a:r>
              <a:rPr lang="en-US" sz="2000" dirty="0">
                <a:latin typeface="Times New Roman"/>
                <a:cs typeface="Times New Roman"/>
              </a:rPr>
              <a:t> and </a:t>
            </a:r>
            <a:r>
              <a:rPr lang="en-US" sz="2000" dirty="0">
                <a:solidFill>
                  <a:srgbClr val="FF0000"/>
                </a:solidFill>
                <a:latin typeface="Times New Roman"/>
                <a:cs typeface="Times New Roman"/>
              </a:rPr>
              <a:t>repulsive if </a:t>
            </a:r>
            <a:r>
              <a:rPr lang="en-US" sz="2000" dirty="0">
                <a:latin typeface="Times New Roman"/>
                <a:cs typeface="Times New Roman"/>
              </a:rPr>
              <a:t>the </a:t>
            </a:r>
            <a:r>
              <a:rPr lang="en-US" sz="2000" dirty="0">
                <a:solidFill>
                  <a:srgbClr val="FF0000"/>
                </a:solidFill>
                <a:latin typeface="Times New Roman"/>
                <a:cs typeface="Times New Roman"/>
              </a:rPr>
              <a:t>charges </a:t>
            </a:r>
            <a:r>
              <a:rPr lang="en-US" sz="2000">
                <a:solidFill>
                  <a:srgbClr val="FF0000"/>
                </a:solidFill>
                <a:latin typeface="Times New Roman"/>
                <a:cs typeface="Times New Roman"/>
              </a:rPr>
              <a:t>are like</a:t>
            </a:r>
            <a:r>
              <a:rPr lang="en-US" sz="2000" dirty="0">
                <a:latin typeface="Times New Roman"/>
                <a:cs typeface="Times New Roman"/>
              </a:rPr>
              <a:t>.  </a:t>
            </a:r>
          </a:p>
        </p:txBody>
      </p:sp>
      <p:sp>
        <p:nvSpPr>
          <p:cNvPr id="27" name="TextBox 26"/>
          <p:cNvSpPr txBox="1"/>
          <p:nvPr/>
        </p:nvSpPr>
        <p:spPr>
          <a:xfrm>
            <a:off x="254000" y="123279"/>
            <a:ext cx="8637326"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Coulomb’s Law</a:t>
            </a:r>
            <a:endParaRPr lang="en-US" sz="2000" dirty="0">
              <a:latin typeface="Times New Roman"/>
              <a:cs typeface="Times New Roman"/>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356970749"/>
              </p:ext>
            </p:extLst>
          </p:nvPr>
        </p:nvGraphicFramePr>
        <p:xfrm>
          <a:off x="5584826" y="4462463"/>
          <a:ext cx="1979612" cy="788988"/>
        </p:xfrm>
        <a:graphic>
          <a:graphicData uri="http://schemas.openxmlformats.org/presentationml/2006/ole">
            <mc:AlternateContent xmlns:mc="http://schemas.openxmlformats.org/markup-compatibility/2006">
              <mc:Choice xmlns:v="urn:schemas-microsoft-com:vml" Requires="v">
                <p:oleObj spid="_x0000_s1923649" name="Equation" r:id="rId4" imgW="1181100" imgH="469900" progId="Equation.DSMT4">
                  <p:embed/>
                </p:oleObj>
              </mc:Choice>
              <mc:Fallback>
                <p:oleObj name="Equation" r:id="rId4" imgW="1181100" imgH="469900" progId="Equation.DSMT4">
                  <p:embed/>
                  <p:pic>
                    <p:nvPicPr>
                      <p:cNvPr id="0" name=""/>
                      <p:cNvPicPr/>
                      <p:nvPr/>
                    </p:nvPicPr>
                    <p:blipFill>
                      <a:blip r:embed="rId5"/>
                      <a:stretch>
                        <a:fillRect/>
                      </a:stretch>
                    </p:blipFill>
                    <p:spPr>
                      <a:xfrm>
                        <a:off x="5584826" y="4462463"/>
                        <a:ext cx="1979612" cy="78898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38724714"/>
              </p:ext>
            </p:extLst>
          </p:nvPr>
        </p:nvGraphicFramePr>
        <p:xfrm>
          <a:off x="3438526" y="3525856"/>
          <a:ext cx="276225" cy="341313"/>
        </p:xfrm>
        <a:graphic>
          <a:graphicData uri="http://schemas.openxmlformats.org/presentationml/2006/ole">
            <mc:AlternateContent xmlns:mc="http://schemas.openxmlformats.org/markup-compatibility/2006">
              <mc:Choice xmlns:v="urn:schemas-microsoft-com:vml" Requires="v">
                <p:oleObj spid="_x0000_s1923650" name="Equation" r:id="rId6" imgW="165100" imgH="203200" progId="Equation.DSMT4">
                  <p:embed/>
                </p:oleObj>
              </mc:Choice>
              <mc:Fallback>
                <p:oleObj name="Equation" r:id="rId6" imgW="165100" imgH="203200" progId="Equation.DSMT4">
                  <p:embed/>
                  <p:pic>
                    <p:nvPicPr>
                      <p:cNvPr id="0" name=""/>
                      <p:cNvPicPr/>
                      <p:nvPr/>
                    </p:nvPicPr>
                    <p:blipFill>
                      <a:blip r:embed="rId7"/>
                      <a:stretch>
                        <a:fillRect/>
                      </a:stretch>
                    </p:blipFill>
                    <p:spPr>
                      <a:xfrm>
                        <a:off x="3438526" y="3525856"/>
                        <a:ext cx="276225" cy="341313"/>
                      </a:xfrm>
                      <a:prstGeom prst="rect">
                        <a:avLst/>
                      </a:prstGeom>
                    </p:spPr>
                  </p:pic>
                </p:oleObj>
              </mc:Fallback>
            </mc:AlternateContent>
          </a:graphicData>
        </a:graphic>
      </p:graphicFrame>
      <p:sp>
        <p:nvSpPr>
          <p:cNvPr id="14" name="TextBox 13"/>
          <p:cNvSpPr txBox="1"/>
          <p:nvPr/>
        </p:nvSpPr>
        <p:spPr>
          <a:xfrm>
            <a:off x="381000" y="2045681"/>
            <a:ext cx="8662726" cy="1015663"/>
          </a:xfrm>
          <a:prstGeom prst="rect">
            <a:avLst/>
          </a:prstGeom>
          <a:noFill/>
        </p:spPr>
        <p:txBody>
          <a:bodyPr wrap="square" rtlCol="0">
            <a:spAutoFit/>
          </a:bodyPr>
          <a:lstStyle/>
          <a:p>
            <a:r>
              <a:rPr lang="en-US" sz="2000" dirty="0">
                <a:solidFill>
                  <a:srgbClr val="FF0000"/>
                </a:solidFill>
                <a:latin typeface="Apple Chancery"/>
                <a:cs typeface="Apple Chancery"/>
              </a:rPr>
              <a:t>According to Coulomb</a:t>
            </a:r>
            <a:r>
              <a:rPr lang="en-US" sz="2000" dirty="0">
                <a:latin typeface="Times New Roman"/>
                <a:cs typeface="Times New Roman"/>
              </a:rPr>
              <a:t>, the </a:t>
            </a:r>
            <a:r>
              <a:rPr lang="en-US" sz="2000" dirty="0">
                <a:solidFill>
                  <a:srgbClr val="0000FF"/>
                </a:solidFill>
                <a:latin typeface="Times New Roman"/>
                <a:cs typeface="Times New Roman"/>
              </a:rPr>
              <a:t>magnitude of that force </a:t>
            </a:r>
            <a:r>
              <a:rPr lang="en-US" sz="2000" dirty="0">
                <a:latin typeface="Times New Roman"/>
                <a:cs typeface="Times New Roman"/>
              </a:rPr>
              <a:t>will be </a:t>
            </a:r>
            <a:r>
              <a:rPr lang="en-US" sz="2000" dirty="0">
                <a:solidFill>
                  <a:srgbClr val="0000FF"/>
                </a:solidFill>
                <a:latin typeface="Times New Roman"/>
                <a:cs typeface="Times New Roman"/>
              </a:rPr>
              <a:t>proportional to </a:t>
            </a:r>
            <a:r>
              <a:rPr lang="en-US" sz="2000" dirty="0">
                <a:latin typeface="Times New Roman"/>
                <a:cs typeface="Times New Roman"/>
              </a:rPr>
              <a:t>the </a:t>
            </a:r>
            <a:r>
              <a:rPr lang="en-US" sz="2000" dirty="0">
                <a:solidFill>
                  <a:srgbClr val="0000FF"/>
                </a:solidFill>
                <a:latin typeface="Times New Roman"/>
                <a:cs typeface="Times New Roman"/>
              </a:rPr>
              <a:t>product of </a:t>
            </a:r>
            <a:r>
              <a:rPr lang="en-US" sz="2000" dirty="0">
                <a:latin typeface="Times New Roman"/>
                <a:cs typeface="Times New Roman"/>
              </a:rPr>
              <a:t>the </a:t>
            </a:r>
            <a:r>
              <a:rPr lang="en-US" sz="2000" dirty="0">
                <a:solidFill>
                  <a:srgbClr val="0000FF"/>
                </a:solidFill>
                <a:latin typeface="Times New Roman"/>
                <a:cs typeface="Times New Roman"/>
              </a:rPr>
              <a:t>magnitude </a:t>
            </a:r>
            <a:r>
              <a:rPr lang="en-US" sz="2000" dirty="0">
                <a:latin typeface="Times New Roman"/>
                <a:cs typeface="Times New Roman"/>
              </a:rPr>
              <a:t>of the </a:t>
            </a:r>
            <a:r>
              <a:rPr lang="en-US" sz="2000" dirty="0">
                <a:solidFill>
                  <a:srgbClr val="0000FF"/>
                </a:solidFill>
                <a:latin typeface="Times New Roman"/>
                <a:cs typeface="Times New Roman"/>
              </a:rPr>
              <a:t>two charges </a:t>
            </a:r>
            <a:r>
              <a:rPr lang="en-US" sz="2000" dirty="0">
                <a:latin typeface="Times New Roman"/>
                <a:cs typeface="Times New Roman"/>
              </a:rPr>
              <a:t>(the symbol for charge is </a:t>
            </a:r>
            <a:r>
              <a:rPr lang="en-US" sz="2000" i="1" dirty="0">
                <a:solidFill>
                  <a:srgbClr val="FF0000"/>
                </a:solidFill>
                <a:latin typeface="Times New Roman"/>
                <a:cs typeface="Times New Roman"/>
              </a:rPr>
              <a:t>q</a:t>
            </a:r>
            <a:r>
              <a:rPr lang="en-US" sz="2000" dirty="0">
                <a:latin typeface="Times New Roman"/>
                <a:cs typeface="Times New Roman"/>
              </a:rPr>
              <a:t>) and </a:t>
            </a:r>
            <a:r>
              <a:rPr lang="en-US" sz="2000" dirty="0">
                <a:solidFill>
                  <a:srgbClr val="0000FF"/>
                </a:solidFill>
                <a:latin typeface="Times New Roman"/>
                <a:cs typeface="Times New Roman"/>
              </a:rPr>
              <a:t>inversely proportional to </a:t>
            </a:r>
            <a:r>
              <a:rPr lang="en-US" sz="2000" dirty="0">
                <a:latin typeface="Times New Roman"/>
                <a:cs typeface="Times New Roman"/>
              </a:rPr>
              <a:t>the </a:t>
            </a:r>
            <a:r>
              <a:rPr lang="en-US" sz="2000" dirty="0">
                <a:solidFill>
                  <a:srgbClr val="0000FF"/>
                </a:solidFill>
                <a:latin typeface="Times New Roman"/>
                <a:cs typeface="Times New Roman"/>
              </a:rPr>
              <a:t>square </a:t>
            </a:r>
            <a:r>
              <a:rPr lang="en-US" sz="2000" dirty="0">
                <a:solidFill>
                  <a:srgbClr val="000000"/>
                </a:solidFill>
                <a:latin typeface="Times New Roman"/>
                <a:cs typeface="Times New Roman"/>
              </a:rPr>
              <a:t>of the </a:t>
            </a:r>
            <a:r>
              <a:rPr lang="en-US" sz="2000" dirty="0">
                <a:solidFill>
                  <a:srgbClr val="0000FF"/>
                </a:solidFill>
                <a:latin typeface="Times New Roman"/>
                <a:cs typeface="Times New Roman"/>
              </a:rPr>
              <a:t>distance between the two charges</a:t>
            </a:r>
            <a:r>
              <a:rPr lang="en-US" sz="2000" dirty="0">
                <a:latin typeface="Times New Roman"/>
                <a:cs typeface="Times New Roman"/>
              </a:rPr>
              <a:t>. </a:t>
            </a:r>
          </a:p>
        </p:txBody>
      </p:sp>
      <p:sp>
        <p:nvSpPr>
          <p:cNvPr id="18" name="TextBox 17"/>
          <p:cNvSpPr txBox="1"/>
          <p:nvPr/>
        </p:nvSpPr>
        <p:spPr>
          <a:xfrm>
            <a:off x="381000" y="4607437"/>
            <a:ext cx="8662726" cy="400110"/>
          </a:xfrm>
          <a:prstGeom prst="rect">
            <a:avLst/>
          </a:prstGeom>
          <a:noFill/>
        </p:spPr>
        <p:txBody>
          <a:bodyPr wrap="square" rtlCol="0">
            <a:spAutoFit/>
          </a:bodyPr>
          <a:lstStyle/>
          <a:p>
            <a:r>
              <a:rPr lang="en-US" sz="2000" dirty="0">
                <a:solidFill>
                  <a:srgbClr val="0000FF"/>
                </a:solidFill>
                <a:latin typeface="Apple Chancery"/>
                <a:cs typeface="Apple Chancery"/>
              </a:rPr>
              <a:t>So mathematically</a:t>
            </a:r>
            <a:r>
              <a:rPr lang="en-US" sz="2000" dirty="0">
                <a:solidFill>
                  <a:srgbClr val="FF0000"/>
                </a:solidFill>
                <a:latin typeface="Apple Chancery"/>
                <a:cs typeface="Apple Chancery"/>
              </a:rPr>
              <a:t>, Coulomb’s Law </a:t>
            </a:r>
            <a:r>
              <a:rPr lang="en-US" sz="2000" dirty="0">
                <a:latin typeface="Times New Roman"/>
                <a:cs typeface="Times New Roman"/>
              </a:rPr>
              <a:t>is written as:</a:t>
            </a:r>
          </a:p>
        </p:txBody>
      </p:sp>
      <p:graphicFrame>
        <p:nvGraphicFramePr>
          <p:cNvPr id="19" name="Object 18"/>
          <p:cNvGraphicFramePr>
            <a:graphicFrameLocks noChangeAspect="1"/>
          </p:cNvGraphicFramePr>
          <p:nvPr>
            <p:extLst>
              <p:ext uri="{D42A27DB-BD31-4B8C-83A1-F6EECF244321}">
                <p14:modId xmlns:p14="http://schemas.microsoft.com/office/powerpoint/2010/main" val="1395465078"/>
              </p:ext>
            </p:extLst>
          </p:nvPr>
        </p:nvGraphicFramePr>
        <p:xfrm>
          <a:off x="469900" y="4108450"/>
          <a:ext cx="2868613" cy="468313"/>
        </p:xfrm>
        <a:graphic>
          <a:graphicData uri="http://schemas.openxmlformats.org/presentationml/2006/ole">
            <mc:AlternateContent xmlns:mc="http://schemas.openxmlformats.org/markup-compatibility/2006">
              <mc:Choice xmlns:v="urn:schemas-microsoft-com:vml" Requires="v">
                <p:oleObj spid="_x0000_s1923651" name="Equation" r:id="rId8" imgW="1714500" imgH="279400" progId="Equation.DSMT4">
                  <p:embed/>
                </p:oleObj>
              </mc:Choice>
              <mc:Fallback>
                <p:oleObj name="Equation" r:id="rId8" imgW="1714500" imgH="279400" progId="Equation.DSMT4">
                  <p:embed/>
                  <p:pic>
                    <p:nvPicPr>
                      <p:cNvPr id="0" name=""/>
                      <p:cNvPicPr/>
                      <p:nvPr/>
                    </p:nvPicPr>
                    <p:blipFill>
                      <a:blip r:embed="rId9"/>
                      <a:stretch>
                        <a:fillRect/>
                      </a:stretch>
                    </p:blipFill>
                    <p:spPr>
                      <a:xfrm>
                        <a:off x="469900" y="4108450"/>
                        <a:ext cx="2868613" cy="468313"/>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11701061"/>
              </p:ext>
            </p:extLst>
          </p:nvPr>
        </p:nvGraphicFramePr>
        <p:xfrm>
          <a:off x="799306" y="5050349"/>
          <a:ext cx="2767013" cy="788988"/>
        </p:xfrm>
        <a:graphic>
          <a:graphicData uri="http://schemas.openxmlformats.org/presentationml/2006/ole">
            <mc:AlternateContent xmlns:mc="http://schemas.openxmlformats.org/markup-compatibility/2006">
              <mc:Choice xmlns:v="urn:schemas-microsoft-com:vml" Requires="v">
                <p:oleObj spid="_x0000_s1923652" name="Equation" r:id="rId10" imgW="1651000" imgH="469900" progId="Equation.DSMT4">
                  <p:embed/>
                </p:oleObj>
              </mc:Choice>
              <mc:Fallback>
                <p:oleObj name="Equation" r:id="rId10" imgW="1651000" imgH="469900" progId="Equation.DSMT4">
                  <p:embed/>
                  <p:pic>
                    <p:nvPicPr>
                      <p:cNvPr id="0" name=""/>
                      <p:cNvPicPr/>
                      <p:nvPr/>
                    </p:nvPicPr>
                    <p:blipFill>
                      <a:blip r:embed="rId11"/>
                      <a:stretch>
                        <a:fillRect/>
                      </a:stretch>
                    </p:blipFill>
                    <p:spPr>
                      <a:xfrm>
                        <a:off x="799306" y="5050349"/>
                        <a:ext cx="2767013" cy="788988"/>
                      </a:xfrm>
                      <a:prstGeom prst="rect">
                        <a:avLst/>
                      </a:prstGeom>
                    </p:spPr>
                  </p:pic>
                </p:oleObj>
              </mc:Fallback>
            </mc:AlternateContent>
          </a:graphicData>
        </a:graphic>
      </p:graphicFrame>
      <p:sp>
        <p:nvSpPr>
          <p:cNvPr id="15" name="TextBox 14"/>
          <p:cNvSpPr txBox="1"/>
          <p:nvPr/>
        </p:nvSpPr>
        <p:spPr>
          <a:xfrm>
            <a:off x="381000" y="5214494"/>
            <a:ext cx="8662726" cy="1015663"/>
          </a:xfrm>
          <a:prstGeom prst="rect">
            <a:avLst/>
          </a:prstGeom>
          <a:noFill/>
        </p:spPr>
        <p:txBody>
          <a:bodyPr wrap="square" rtlCol="0">
            <a:spAutoFit/>
          </a:bodyPr>
          <a:lstStyle/>
          <a:p>
            <a:r>
              <a:rPr lang="en-US" sz="2000" dirty="0">
                <a:solidFill>
                  <a:srgbClr val="FF0000"/>
                </a:solidFill>
                <a:latin typeface="Apple Chancery"/>
                <a:cs typeface="Apple Chancery"/>
              </a:rPr>
              <a:t>As                                       </a:t>
            </a:r>
            <a:r>
              <a:rPr lang="en-US" sz="2000" dirty="0">
                <a:latin typeface="Times New Roman"/>
                <a:cs typeface="Times New Roman"/>
              </a:rPr>
              <a:t>, this is sometimes defined as </a:t>
            </a:r>
            <a:r>
              <a:rPr lang="en-US" sz="2000" i="1" dirty="0">
                <a:solidFill>
                  <a:srgbClr val="FF0000"/>
                </a:solidFill>
                <a:latin typeface="Times New Roman"/>
                <a:cs typeface="Times New Roman"/>
              </a:rPr>
              <a:t>k</a:t>
            </a:r>
            <a:r>
              <a:rPr lang="en-US" sz="2000" i="1" dirty="0">
                <a:latin typeface="Times New Roman"/>
                <a:cs typeface="Times New Roman"/>
              </a:rPr>
              <a:t> </a:t>
            </a:r>
            <a:r>
              <a:rPr lang="en-US" sz="2000" dirty="0">
                <a:latin typeface="Times New Roman"/>
                <a:cs typeface="Times New Roman"/>
              </a:rPr>
              <a:t>and </a:t>
            </a:r>
            <a:r>
              <a:rPr lang="en-US" sz="2000" dirty="0">
                <a:solidFill>
                  <a:srgbClr val="0000FF"/>
                </a:solidFill>
                <a:latin typeface="Times New Roman"/>
                <a:cs typeface="Times New Roman"/>
              </a:rPr>
              <a:t>Coulomb’s Law </a:t>
            </a:r>
          </a:p>
          <a:p>
            <a:endParaRPr lang="en-US" sz="2000" dirty="0">
              <a:solidFill>
                <a:srgbClr val="0000FF"/>
              </a:solidFill>
              <a:latin typeface="Times New Roman"/>
              <a:cs typeface="Times New Roman"/>
            </a:endParaRPr>
          </a:p>
          <a:p>
            <a:r>
              <a:rPr lang="en-US" sz="2000" dirty="0">
                <a:latin typeface="Times New Roman"/>
                <a:cs typeface="Times New Roman"/>
              </a:rPr>
              <a:t>is written in some books as:</a:t>
            </a:r>
          </a:p>
        </p:txBody>
      </p:sp>
      <p:graphicFrame>
        <p:nvGraphicFramePr>
          <p:cNvPr id="16" name="Object 15"/>
          <p:cNvGraphicFramePr>
            <a:graphicFrameLocks noChangeAspect="1"/>
          </p:cNvGraphicFramePr>
          <p:nvPr>
            <p:extLst>
              <p:ext uri="{D42A27DB-BD31-4B8C-83A1-F6EECF244321}">
                <p14:modId xmlns:p14="http://schemas.microsoft.com/office/powerpoint/2010/main" val="2589168808"/>
              </p:ext>
            </p:extLst>
          </p:nvPr>
        </p:nvGraphicFramePr>
        <p:xfrm>
          <a:off x="3566319" y="5749925"/>
          <a:ext cx="1298575" cy="661988"/>
        </p:xfrm>
        <a:graphic>
          <a:graphicData uri="http://schemas.openxmlformats.org/presentationml/2006/ole">
            <mc:AlternateContent xmlns:mc="http://schemas.openxmlformats.org/markup-compatibility/2006">
              <mc:Choice xmlns:v="urn:schemas-microsoft-com:vml" Requires="v">
                <p:oleObj spid="_x0000_s1923653" name="Equation" r:id="rId12" imgW="774700" imgH="393700" progId="Equation.DSMT4">
                  <p:embed/>
                </p:oleObj>
              </mc:Choice>
              <mc:Fallback>
                <p:oleObj name="Equation" r:id="rId12" imgW="774700" imgH="393700" progId="Equation.DSMT4">
                  <p:embed/>
                  <p:pic>
                    <p:nvPicPr>
                      <p:cNvPr id="0" name=""/>
                      <p:cNvPicPr/>
                      <p:nvPr/>
                    </p:nvPicPr>
                    <p:blipFill>
                      <a:blip r:embed="rId13"/>
                      <a:stretch>
                        <a:fillRect/>
                      </a:stretch>
                    </p:blipFill>
                    <p:spPr>
                      <a:xfrm>
                        <a:off x="3566319" y="5749925"/>
                        <a:ext cx="1298575" cy="661988"/>
                      </a:xfrm>
                      <a:prstGeom prst="rect">
                        <a:avLst/>
                      </a:prstGeom>
                    </p:spPr>
                  </p:pic>
                </p:oleObj>
              </mc:Fallback>
            </mc:AlternateContent>
          </a:graphicData>
        </a:graphic>
      </p:graphicFrame>
    </p:spTree>
    <p:extLst>
      <p:ext uri="{BB962C8B-B14F-4D97-AF65-F5344CB8AC3E}">
        <p14:creationId xmlns:p14="http://schemas.microsoft.com/office/powerpoint/2010/main" val="35882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par>
                                <p:cTn id="24" presetID="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par>
                                <p:cTn id="35" presetID="9"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TextBox 17"/>
          <p:cNvSpPr txBox="1"/>
          <p:nvPr/>
        </p:nvSpPr>
        <p:spPr>
          <a:xfrm>
            <a:off x="774700" y="4233521"/>
            <a:ext cx="7944962" cy="400110"/>
          </a:xfrm>
          <a:prstGeom prst="rect">
            <a:avLst/>
          </a:prstGeom>
          <a:noFill/>
        </p:spPr>
        <p:txBody>
          <a:bodyPr wrap="square" rtlCol="0">
            <a:spAutoFit/>
          </a:bodyPr>
          <a:lstStyle/>
          <a:p>
            <a:r>
              <a:rPr lang="en-US" sz="2000" dirty="0">
                <a:solidFill>
                  <a:srgbClr val="0000FF"/>
                </a:solidFill>
                <a:latin typeface="Apple Chancery"/>
                <a:cs typeface="Apple Chancery"/>
              </a:rPr>
              <a:t>There is                  </a:t>
            </a:r>
            <a:r>
              <a:rPr lang="en-US" sz="2000" dirty="0">
                <a:solidFill>
                  <a:srgbClr val="FF0000"/>
                </a:solidFill>
                <a:latin typeface="Times New Roman"/>
                <a:cs typeface="Times New Roman"/>
              </a:rPr>
              <a:t>Coulombs</a:t>
            </a:r>
            <a:r>
              <a:rPr lang="en-US" sz="2000" dirty="0">
                <a:latin typeface="Times New Roman"/>
                <a:cs typeface="Times New Roman"/>
              </a:rPr>
              <a:t> worth of charge on an electron;</a:t>
            </a:r>
          </a:p>
        </p:txBody>
      </p:sp>
      <p:sp>
        <p:nvSpPr>
          <p:cNvPr id="17" name="TextBox 16"/>
          <p:cNvSpPr txBox="1"/>
          <p:nvPr/>
        </p:nvSpPr>
        <p:spPr>
          <a:xfrm>
            <a:off x="381000" y="3729165"/>
            <a:ext cx="8662726" cy="400110"/>
          </a:xfrm>
          <a:prstGeom prst="rect">
            <a:avLst/>
          </a:prstGeom>
          <a:noFill/>
        </p:spPr>
        <p:txBody>
          <a:bodyPr wrap="square" rtlCol="0">
            <a:spAutoFit/>
          </a:bodyPr>
          <a:lstStyle/>
          <a:p>
            <a:r>
              <a:rPr lang="en-US" sz="2000" dirty="0">
                <a:solidFill>
                  <a:srgbClr val="FF0000"/>
                </a:solidFill>
                <a:latin typeface="Apple Chancery"/>
                <a:cs typeface="Apple Chancery"/>
              </a:rPr>
              <a:t>The unit for charge </a:t>
            </a:r>
            <a:r>
              <a:rPr lang="en-US" sz="2000" dirty="0">
                <a:latin typeface="Times New Roman"/>
                <a:cs typeface="Times New Roman"/>
              </a:rPr>
              <a:t>in the MKS system is the </a:t>
            </a:r>
            <a:r>
              <a:rPr lang="en-US" sz="2000" i="1" dirty="0">
                <a:solidFill>
                  <a:srgbClr val="FF0000"/>
                </a:solidFill>
                <a:latin typeface="Times New Roman"/>
                <a:cs typeface="Times New Roman"/>
              </a:rPr>
              <a:t>COULOMB</a:t>
            </a:r>
            <a:r>
              <a:rPr lang="en-US" sz="2000" dirty="0">
                <a:latin typeface="Times New Roman"/>
                <a:cs typeface="Times New Roman"/>
              </a:rPr>
              <a:t>.  In that unit:</a:t>
            </a:r>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12.)</a:t>
            </a:r>
          </a:p>
        </p:txBody>
      </p:sp>
      <p:sp>
        <p:nvSpPr>
          <p:cNvPr id="2" name="TextBox 1"/>
          <p:cNvSpPr txBox="1"/>
          <p:nvPr/>
        </p:nvSpPr>
        <p:spPr>
          <a:xfrm>
            <a:off x="375909" y="1474112"/>
            <a:ext cx="8515417" cy="1015663"/>
          </a:xfrm>
          <a:prstGeom prst="rect">
            <a:avLst/>
          </a:prstGeom>
          <a:noFill/>
        </p:spPr>
        <p:txBody>
          <a:bodyPr wrap="square" rtlCol="0">
            <a:spAutoFit/>
          </a:bodyPr>
          <a:lstStyle/>
          <a:p>
            <a:r>
              <a:rPr lang="en-US" sz="2000" dirty="0">
                <a:solidFill>
                  <a:srgbClr val="FF0000"/>
                </a:solidFill>
                <a:latin typeface="Apple Chancery"/>
                <a:cs typeface="Apple Chancery"/>
              </a:rPr>
              <a:t>Coulomb’s Law only works </a:t>
            </a:r>
            <a:r>
              <a:rPr lang="en-US" sz="2000" dirty="0">
                <a:latin typeface="Times New Roman"/>
                <a:cs typeface="Times New Roman"/>
              </a:rPr>
              <a:t>between two </a:t>
            </a:r>
            <a:r>
              <a:rPr lang="en-US" sz="2000" i="1" dirty="0">
                <a:solidFill>
                  <a:srgbClr val="0000FF"/>
                </a:solidFill>
                <a:latin typeface="Times New Roman"/>
                <a:cs typeface="Times New Roman"/>
              </a:rPr>
              <a:t>POINT CHARGES</a:t>
            </a:r>
            <a:r>
              <a:rPr lang="en-US" sz="2000" dirty="0">
                <a:latin typeface="Times New Roman"/>
                <a:cs typeface="Times New Roman"/>
              </a:rPr>
              <a:t>.  If you want to deal with more than two charges, you need to execute a </a:t>
            </a:r>
            <a:r>
              <a:rPr lang="en-US" sz="2000" dirty="0">
                <a:solidFill>
                  <a:srgbClr val="0000FF"/>
                </a:solidFill>
                <a:latin typeface="Times New Roman"/>
                <a:cs typeface="Times New Roman"/>
              </a:rPr>
              <a:t>vector sum </a:t>
            </a:r>
            <a:r>
              <a:rPr lang="en-US" sz="2000" dirty="0">
                <a:latin typeface="Times New Roman"/>
                <a:cs typeface="Times New Roman"/>
              </a:rPr>
              <a:t>of all the </a:t>
            </a:r>
            <a:r>
              <a:rPr lang="en-US" sz="2000" i="1" dirty="0">
                <a:solidFill>
                  <a:srgbClr val="FF0000"/>
                </a:solidFill>
                <a:latin typeface="Times New Roman"/>
                <a:cs typeface="Times New Roman"/>
              </a:rPr>
              <a:t>Coulomb forces </a:t>
            </a:r>
            <a:r>
              <a:rPr lang="en-US" sz="2000" dirty="0">
                <a:solidFill>
                  <a:srgbClr val="0000FF"/>
                </a:solidFill>
                <a:latin typeface="Times New Roman"/>
                <a:cs typeface="Times New Roman"/>
              </a:rPr>
              <a:t>acting on a charge </a:t>
            </a:r>
            <a:r>
              <a:rPr lang="en-US" sz="2000" dirty="0">
                <a:latin typeface="Times New Roman"/>
                <a:cs typeface="Times New Roman"/>
              </a:rPr>
              <a:t>due to </a:t>
            </a:r>
            <a:r>
              <a:rPr lang="en-US" sz="2000" i="1" dirty="0">
                <a:solidFill>
                  <a:srgbClr val="0000FF"/>
                </a:solidFill>
                <a:latin typeface="Times New Roman"/>
                <a:cs typeface="Times New Roman"/>
              </a:rPr>
              <a:t>all the point charges in the system</a:t>
            </a:r>
            <a:r>
              <a:rPr lang="en-US" sz="2000" dirty="0">
                <a:latin typeface="Times New Roman"/>
                <a:cs typeface="Times New Roman"/>
              </a:rPr>
              <a:t>.</a:t>
            </a:r>
          </a:p>
        </p:txBody>
      </p:sp>
      <p:sp>
        <p:nvSpPr>
          <p:cNvPr id="27" name="TextBox 26"/>
          <p:cNvSpPr txBox="1"/>
          <p:nvPr/>
        </p:nvSpPr>
        <p:spPr>
          <a:xfrm>
            <a:off x="254000" y="440779"/>
            <a:ext cx="8637326"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Important Points</a:t>
            </a:r>
            <a:endParaRPr lang="en-US" sz="2000" dirty="0">
              <a:latin typeface="Times New Roman"/>
              <a:cs typeface="Times New Roman"/>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479227554"/>
              </p:ext>
            </p:extLst>
          </p:nvPr>
        </p:nvGraphicFramePr>
        <p:xfrm>
          <a:off x="1805142" y="4213805"/>
          <a:ext cx="1171575" cy="320675"/>
        </p:xfrm>
        <a:graphic>
          <a:graphicData uri="http://schemas.openxmlformats.org/presentationml/2006/ole">
            <mc:AlternateContent xmlns:mc="http://schemas.openxmlformats.org/markup-compatibility/2006">
              <mc:Choice xmlns:v="urn:schemas-microsoft-com:vml" Requires="v">
                <p:oleObj spid="_x0000_s1926371" name="Equation" r:id="rId4" imgW="698500" imgH="190500" progId="Equation.DSMT4">
                  <p:embed/>
                </p:oleObj>
              </mc:Choice>
              <mc:Fallback>
                <p:oleObj name="Equation" r:id="rId4" imgW="698500" imgH="190500" progId="Equation.DSMT4">
                  <p:embed/>
                  <p:pic>
                    <p:nvPicPr>
                      <p:cNvPr id="0" name=""/>
                      <p:cNvPicPr/>
                      <p:nvPr/>
                    </p:nvPicPr>
                    <p:blipFill>
                      <a:blip r:embed="rId5"/>
                      <a:stretch>
                        <a:fillRect/>
                      </a:stretch>
                    </p:blipFill>
                    <p:spPr>
                      <a:xfrm>
                        <a:off x="1805142" y="4213805"/>
                        <a:ext cx="1171575" cy="320675"/>
                      </a:xfrm>
                      <a:prstGeom prst="rect">
                        <a:avLst/>
                      </a:prstGeom>
                    </p:spPr>
                  </p:pic>
                </p:oleObj>
              </mc:Fallback>
            </mc:AlternateContent>
          </a:graphicData>
        </a:graphic>
      </p:graphicFrame>
      <p:sp>
        <p:nvSpPr>
          <p:cNvPr id="14" name="TextBox 13"/>
          <p:cNvSpPr txBox="1"/>
          <p:nvPr/>
        </p:nvSpPr>
        <p:spPr>
          <a:xfrm>
            <a:off x="381000" y="2706081"/>
            <a:ext cx="8662726" cy="707886"/>
          </a:xfrm>
          <a:prstGeom prst="rect">
            <a:avLst/>
          </a:prstGeom>
          <a:noFill/>
        </p:spPr>
        <p:txBody>
          <a:bodyPr wrap="square" rtlCol="0">
            <a:spAutoFit/>
          </a:bodyPr>
          <a:lstStyle/>
          <a:p>
            <a:r>
              <a:rPr lang="en-US" sz="2000" dirty="0">
                <a:solidFill>
                  <a:srgbClr val="FF0000"/>
                </a:solidFill>
                <a:latin typeface="Apple Chancery"/>
                <a:cs typeface="Apple Chancery"/>
              </a:rPr>
              <a:t>Coulomb’s Law is only useful </a:t>
            </a:r>
            <a:r>
              <a:rPr lang="en-US" sz="2000" dirty="0">
                <a:latin typeface="Times New Roman"/>
                <a:cs typeface="Times New Roman"/>
              </a:rPr>
              <a:t>in </a:t>
            </a:r>
            <a:r>
              <a:rPr lang="en-US" sz="2000" i="1" dirty="0">
                <a:solidFill>
                  <a:srgbClr val="0000FF"/>
                </a:solidFill>
                <a:latin typeface="Times New Roman"/>
                <a:cs typeface="Times New Roman"/>
              </a:rPr>
              <a:t>static situations</a:t>
            </a:r>
            <a:r>
              <a:rPr lang="en-US" sz="2000" dirty="0">
                <a:latin typeface="Times New Roman"/>
                <a:cs typeface="Times New Roman"/>
              </a:rPr>
              <a:t>.  Charge in motion is a whole other kettle of fish.</a:t>
            </a:r>
          </a:p>
        </p:txBody>
      </p:sp>
      <p:sp>
        <p:nvSpPr>
          <p:cNvPr id="20" name="TextBox 19"/>
          <p:cNvSpPr txBox="1"/>
          <p:nvPr/>
        </p:nvSpPr>
        <p:spPr>
          <a:xfrm>
            <a:off x="774700" y="4731484"/>
            <a:ext cx="7944962" cy="400110"/>
          </a:xfrm>
          <a:prstGeom prst="rect">
            <a:avLst/>
          </a:prstGeom>
          <a:noFill/>
        </p:spPr>
        <p:txBody>
          <a:bodyPr wrap="square" rtlCol="0">
            <a:spAutoFit/>
          </a:bodyPr>
          <a:lstStyle/>
          <a:p>
            <a:r>
              <a:rPr lang="en-US" sz="2000" dirty="0">
                <a:solidFill>
                  <a:srgbClr val="0000FF"/>
                </a:solidFill>
                <a:latin typeface="Apple Chancery"/>
                <a:cs typeface="Apple Chancery"/>
              </a:rPr>
              <a:t>There is                  </a:t>
            </a:r>
            <a:r>
              <a:rPr lang="en-US" sz="2000" dirty="0">
                <a:solidFill>
                  <a:srgbClr val="FF0000"/>
                </a:solidFill>
                <a:latin typeface="Times New Roman"/>
                <a:cs typeface="Times New Roman"/>
              </a:rPr>
              <a:t>Coulombs</a:t>
            </a:r>
            <a:r>
              <a:rPr lang="en-US" sz="2000" dirty="0">
                <a:latin typeface="Times New Roman"/>
                <a:cs typeface="Times New Roman"/>
              </a:rPr>
              <a:t> worth of charge on a proton;</a:t>
            </a:r>
          </a:p>
        </p:txBody>
      </p:sp>
      <p:graphicFrame>
        <p:nvGraphicFramePr>
          <p:cNvPr id="22" name="Object 21"/>
          <p:cNvGraphicFramePr>
            <a:graphicFrameLocks noChangeAspect="1"/>
          </p:cNvGraphicFramePr>
          <p:nvPr>
            <p:extLst>
              <p:ext uri="{D42A27DB-BD31-4B8C-83A1-F6EECF244321}">
                <p14:modId xmlns:p14="http://schemas.microsoft.com/office/powerpoint/2010/main" val="641444042"/>
              </p:ext>
            </p:extLst>
          </p:nvPr>
        </p:nvGraphicFramePr>
        <p:xfrm>
          <a:off x="1805142" y="4711768"/>
          <a:ext cx="1171575" cy="320675"/>
        </p:xfrm>
        <a:graphic>
          <a:graphicData uri="http://schemas.openxmlformats.org/presentationml/2006/ole">
            <mc:AlternateContent xmlns:mc="http://schemas.openxmlformats.org/markup-compatibility/2006">
              <mc:Choice xmlns:v="urn:schemas-microsoft-com:vml" Requires="v">
                <p:oleObj spid="_x0000_s1926372" name="Equation" r:id="rId6" imgW="698500" imgH="190500" progId="Equation.DSMT4">
                  <p:embed/>
                </p:oleObj>
              </mc:Choice>
              <mc:Fallback>
                <p:oleObj name="Equation" r:id="rId6" imgW="698500" imgH="190500" progId="Equation.DSMT4">
                  <p:embed/>
                  <p:pic>
                    <p:nvPicPr>
                      <p:cNvPr id="0" name=""/>
                      <p:cNvPicPr/>
                      <p:nvPr/>
                    </p:nvPicPr>
                    <p:blipFill>
                      <a:blip r:embed="rId7"/>
                      <a:stretch>
                        <a:fillRect/>
                      </a:stretch>
                    </p:blipFill>
                    <p:spPr>
                      <a:xfrm>
                        <a:off x="1805142" y="4711768"/>
                        <a:ext cx="1171575" cy="320675"/>
                      </a:xfrm>
                      <a:prstGeom prst="rect">
                        <a:avLst/>
                      </a:prstGeom>
                    </p:spPr>
                  </p:pic>
                </p:oleObj>
              </mc:Fallback>
            </mc:AlternateContent>
          </a:graphicData>
        </a:graphic>
      </p:graphicFrame>
    </p:spTree>
    <p:extLst>
      <p:ext uri="{BB962C8B-B14F-4D97-AF65-F5344CB8AC3E}">
        <p14:creationId xmlns:p14="http://schemas.microsoft.com/office/powerpoint/2010/main" val="374682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dissolv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14"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13.)</a:t>
            </a:r>
          </a:p>
        </p:txBody>
      </p:sp>
      <p:sp>
        <p:nvSpPr>
          <p:cNvPr id="24" name="TextBox 23"/>
          <p:cNvSpPr txBox="1"/>
          <p:nvPr/>
        </p:nvSpPr>
        <p:spPr>
          <a:xfrm>
            <a:off x="274309" y="293081"/>
            <a:ext cx="8662726" cy="2062103"/>
          </a:xfrm>
          <a:prstGeom prst="rect">
            <a:avLst/>
          </a:prstGeom>
          <a:noFill/>
        </p:spPr>
        <p:txBody>
          <a:bodyPr wrap="square" rtlCol="0">
            <a:spAutoFit/>
          </a:bodyPr>
          <a:lstStyle/>
          <a:p>
            <a:r>
              <a:rPr lang="en-US" sz="2800" dirty="0">
                <a:solidFill>
                  <a:srgbClr val="FF0000"/>
                </a:solidFill>
                <a:latin typeface="Apple Chancery"/>
                <a:cs typeface="Apple Chancery"/>
              </a:rPr>
              <a:t>NEVER include </a:t>
            </a:r>
            <a:r>
              <a:rPr lang="en-US" sz="2000" dirty="0">
                <a:latin typeface="Times New Roman"/>
                <a:cs typeface="Times New Roman"/>
              </a:rPr>
              <a:t>a </a:t>
            </a:r>
            <a:r>
              <a:rPr lang="en-US" sz="2000" i="1" dirty="0">
                <a:solidFill>
                  <a:srgbClr val="FF0000"/>
                </a:solidFill>
                <a:latin typeface="Times New Roman"/>
                <a:cs typeface="Times New Roman"/>
              </a:rPr>
              <a:t>charge’s sign </a:t>
            </a:r>
            <a:r>
              <a:rPr lang="en-US" sz="2000" dirty="0">
                <a:latin typeface="Times New Roman"/>
                <a:cs typeface="Times New Roman"/>
              </a:rPr>
              <a:t>when using </a:t>
            </a:r>
            <a:r>
              <a:rPr lang="en-US" sz="2000" dirty="0">
                <a:solidFill>
                  <a:srgbClr val="0000FF"/>
                </a:solidFill>
                <a:latin typeface="Times New Roman"/>
                <a:cs typeface="Times New Roman"/>
              </a:rPr>
              <a:t>Coulomb’s Law</a:t>
            </a:r>
            <a:r>
              <a:rPr lang="en-US" sz="2000" dirty="0">
                <a:latin typeface="Times New Roman"/>
                <a:cs typeface="Times New Roman"/>
              </a:rPr>
              <a:t>.  The </a:t>
            </a:r>
            <a:r>
              <a:rPr lang="en-US" sz="2000" dirty="0">
                <a:solidFill>
                  <a:srgbClr val="FF0000"/>
                </a:solidFill>
                <a:latin typeface="Times New Roman"/>
                <a:cs typeface="Times New Roman"/>
              </a:rPr>
              <a:t>direction of force </a:t>
            </a:r>
            <a:r>
              <a:rPr lang="en-US" sz="2000" dirty="0">
                <a:solidFill>
                  <a:srgbClr val="0000FF"/>
                </a:solidFill>
                <a:latin typeface="Times New Roman"/>
                <a:cs typeface="Times New Roman"/>
              </a:rPr>
              <a:t>generated by a point charge </a:t>
            </a:r>
            <a:r>
              <a:rPr lang="en-US" sz="2000" dirty="0">
                <a:latin typeface="Times New Roman"/>
                <a:cs typeface="Times New Roman"/>
              </a:rPr>
              <a:t>on</a:t>
            </a:r>
            <a:r>
              <a:rPr lang="en-US" sz="2000" dirty="0">
                <a:solidFill>
                  <a:srgbClr val="008000"/>
                </a:solidFill>
                <a:latin typeface="Times New Roman"/>
                <a:cs typeface="Times New Roman"/>
              </a:rPr>
              <a:t> another point charge</a:t>
            </a:r>
            <a:r>
              <a:rPr lang="en-US" sz="2000" dirty="0">
                <a:latin typeface="Times New Roman"/>
                <a:cs typeface="Times New Roman"/>
              </a:rPr>
              <a:t>, is </a:t>
            </a:r>
            <a:r>
              <a:rPr lang="en-US" sz="2000" dirty="0">
                <a:solidFill>
                  <a:srgbClr val="0000FF"/>
                </a:solidFill>
                <a:latin typeface="Times New Roman"/>
                <a:cs typeface="Times New Roman"/>
              </a:rPr>
              <a:t>determined by </a:t>
            </a:r>
            <a:r>
              <a:rPr lang="en-US" sz="2000" i="1" dirty="0">
                <a:solidFill>
                  <a:srgbClr val="FF0000"/>
                </a:solidFill>
                <a:latin typeface="Times New Roman"/>
                <a:cs typeface="Times New Roman"/>
              </a:rPr>
              <a:t>attraction</a:t>
            </a:r>
            <a:r>
              <a:rPr lang="en-US" sz="2000" dirty="0">
                <a:solidFill>
                  <a:srgbClr val="FF0000"/>
                </a:solidFill>
                <a:latin typeface="Times New Roman"/>
                <a:cs typeface="Times New Roman"/>
              </a:rPr>
              <a:t> </a:t>
            </a:r>
            <a:r>
              <a:rPr lang="en-US" sz="2000" dirty="0">
                <a:latin typeface="Times New Roman"/>
                <a:cs typeface="Times New Roman"/>
              </a:rPr>
              <a:t>or </a:t>
            </a:r>
            <a:r>
              <a:rPr lang="en-US" sz="2000" i="1" dirty="0">
                <a:solidFill>
                  <a:srgbClr val="FF0000"/>
                </a:solidFill>
                <a:latin typeface="Times New Roman"/>
                <a:cs typeface="Times New Roman"/>
              </a:rPr>
              <a:t>repulsion</a:t>
            </a:r>
            <a:r>
              <a:rPr lang="en-US" sz="2000" dirty="0">
                <a:solidFill>
                  <a:srgbClr val="FF0000"/>
                </a:solidFill>
                <a:latin typeface="Times New Roman"/>
                <a:cs typeface="Times New Roman"/>
              </a:rPr>
              <a:t> </a:t>
            </a:r>
            <a:r>
              <a:rPr lang="en-US" sz="2000" dirty="0">
                <a:latin typeface="Times New Roman"/>
                <a:cs typeface="Times New Roman"/>
              </a:rPr>
              <a:t>between the charges (i.e., </a:t>
            </a:r>
            <a:r>
              <a:rPr lang="en-US" sz="2000" dirty="0">
                <a:solidFill>
                  <a:srgbClr val="0000FF"/>
                </a:solidFill>
                <a:latin typeface="Times New Roman"/>
                <a:cs typeface="Times New Roman"/>
              </a:rPr>
              <a:t>whether</a:t>
            </a:r>
            <a:r>
              <a:rPr lang="en-US" sz="2000" dirty="0">
                <a:latin typeface="Times New Roman"/>
                <a:cs typeface="Times New Roman"/>
              </a:rPr>
              <a:t> they are </a:t>
            </a:r>
            <a:r>
              <a:rPr lang="en-US" sz="2000" i="1" dirty="0">
                <a:solidFill>
                  <a:srgbClr val="0000FF"/>
                </a:solidFill>
                <a:latin typeface="Times New Roman"/>
                <a:cs typeface="Times New Roman"/>
              </a:rPr>
              <a:t>like</a:t>
            </a:r>
            <a:r>
              <a:rPr lang="en-US" sz="2000" dirty="0">
                <a:solidFill>
                  <a:srgbClr val="0000FF"/>
                </a:solidFill>
                <a:latin typeface="Times New Roman"/>
                <a:cs typeface="Times New Roman"/>
              </a:rPr>
              <a:t> </a:t>
            </a:r>
            <a:r>
              <a:rPr lang="en-US" sz="2000" dirty="0">
                <a:latin typeface="Times New Roman"/>
                <a:cs typeface="Times New Roman"/>
              </a:rPr>
              <a:t>or </a:t>
            </a:r>
            <a:r>
              <a:rPr lang="en-US" sz="2000" i="1" dirty="0">
                <a:solidFill>
                  <a:srgbClr val="0000FF"/>
                </a:solidFill>
                <a:latin typeface="Times New Roman"/>
                <a:cs typeface="Times New Roman"/>
              </a:rPr>
              <a:t>unlike</a:t>
            </a:r>
            <a:r>
              <a:rPr lang="en-US" sz="2000" dirty="0">
                <a:latin typeface="Times New Roman"/>
                <a:cs typeface="Times New Roman"/>
              </a:rPr>
              <a:t> charges) and </a:t>
            </a:r>
            <a:r>
              <a:rPr lang="en-US" sz="2000" dirty="0">
                <a:solidFill>
                  <a:srgbClr val="FF0000"/>
                </a:solidFill>
                <a:latin typeface="Times New Roman"/>
                <a:cs typeface="Times New Roman"/>
              </a:rPr>
              <a:t>how the coordinate axis is set up</a:t>
            </a:r>
            <a:r>
              <a:rPr lang="en-US" sz="2000" dirty="0">
                <a:latin typeface="Times New Roman"/>
                <a:cs typeface="Times New Roman"/>
              </a:rPr>
              <a:t>.  </a:t>
            </a:r>
            <a:r>
              <a:rPr lang="en-US" sz="2000" dirty="0">
                <a:solidFill>
                  <a:srgbClr val="FF0000"/>
                </a:solidFill>
                <a:latin typeface="Times New Roman"/>
                <a:cs typeface="Times New Roman"/>
              </a:rPr>
              <a:t>Beyond determine likeness or unlikeness</a:t>
            </a:r>
            <a:r>
              <a:rPr lang="en-US" sz="2000" dirty="0">
                <a:latin typeface="Times New Roman"/>
                <a:cs typeface="Times New Roman"/>
              </a:rPr>
              <a:t>, the </a:t>
            </a:r>
            <a:r>
              <a:rPr lang="en-US" sz="2000" dirty="0">
                <a:solidFill>
                  <a:srgbClr val="0000FF"/>
                </a:solidFill>
                <a:latin typeface="Times New Roman"/>
                <a:cs typeface="Times New Roman"/>
              </a:rPr>
              <a:t>sign of the charges </a:t>
            </a:r>
            <a:r>
              <a:rPr lang="en-US" sz="2000" dirty="0">
                <a:solidFill>
                  <a:srgbClr val="FF0000"/>
                </a:solidFill>
                <a:latin typeface="Times New Roman"/>
                <a:cs typeface="Times New Roman"/>
              </a:rPr>
              <a:t>has nothing to do with direction </a:t>
            </a:r>
            <a:r>
              <a:rPr lang="en-US" sz="2000" dirty="0">
                <a:solidFill>
                  <a:srgbClr val="0000FF"/>
                </a:solidFill>
                <a:latin typeface="Times New Roman"/>
                <a:cs typeface="Times New Roman"/>
              </a:rPr>
              <a:t>in a coordinate axis setting!  To wit:</a:t>
            </a:r>
          </a:p>
        </p:txBody>
      </p:sp>
      <p:cxnSp>
        <p:nvCxnSpPr>
          <p:cNvPr id="4" name="Straight Connector 3"/>
          <p:cNvCxnSpPr/>
          <p:nvPr/>
        </p:nvCxnSpPr>
        <p:spPr>
          <a:xfrm>
            <a:off x="8378235" y="2568574"/>
            <a:ext cx="0" cy="8001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491491" y="2997199"/>
            <a:ext cx="244554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985189000"/>
              </p:ext>
            </p:extLst>
          </p:nvPr>
        </p:nvGraphicFramePr>
        <p:xfrm>
          <a:off x="8378235" y="2945604"/>
          <a:ext cx="277813" cy="341313"/>
        </p:xfrm>
        <a:graphic>
          <a:graphicData uri="http://schemas.openxmlformats.org/presentationml/2006/ole">
            <mc:AlternateContent xmlns:mc="http://schemas.openxmlformats.org/markup-compatibility/2006">
              <mc:Choice xmlns:v="urn:schemas-microsoft-com:vml" Requires="v">
                <p:oleObj spid="_x0000_s2048276" name="Equation" r:id="rId4" imgW="165100" imgH="203200" progId="Equation.DSMT4">
                  <p:embed/>
                </p:oleObj>
              </mc:Choice>
              <mc:Fallback>
                <p:oleObj name="Equation" r:id="rId4" imgW="165100" imgH="203200" progId="Equation.DSMT4">
                  <p:embed/>
                  <p:pic>
                    <p:nvPicPr>
                      <p:cNvPr id="0" name=""/>
                      <p:cNvPicPr/>
                      <p:nvPr/>
                    </p:nvPicPr>
                    <p:blipFill>
                      <a:blip r:embed="rId5"/>
                      <a:stretch>
                        <a:fillRect/>
                      </a:stretch>
                    </p:blipFill>
                    <p:spPr>
                      <a:xfrm>
                        <a:off x="8378235" y="2945604"/>
                        <a:ext cx="277813" cy="341313"/>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620108551"/>
              </p:ext>
            </p:extLst>
          </p:nvPr>
        </p:nvGraphicFramePr>
        <p:xfrm>
          <a:off x="6789148" y="2559843"/>
          <a:ext cx="447675" cy="341312"/>
        </p:xfrm>
        <a:graphic>
          <a:graphicData uri="http://schemas.openxmlformats.org/presentationml/2006/ole">
            <mc:AlternateContent xmlns:mc="http://schemas.openxmlformats.org/markup-compatibility/2006">
              <mc:Choice xmlns:v="urn:schemas-microsoft-com:vml" Requires="v">
                <p:oleObj spid="_x0000_s2048277" name="Equation" r:id="rId6" imgW="266700" imgH="203200" progId="Equation.DSMT4">
                  <p:embed/>
                </p:oleObj>
              </mc:Choice>
              <mc:Fallback>
                <p:oleObj name="Equation" r:id="rId6" imgW="266700" imgH="203200" progId="Equation.DSMT4">
                  <p:embed/>
                  <p:pic>
                    <p:nvPicPr>
                      <p:cNvPr id="0" name=""/>
                      <p:cNvPicPr/>
                      <p:nvPr/>
                    </p:nvPicPr>
                    <p:blipFill>
                      <a:blip r:embed="rId7"/>
                      <a:stretch>
                        <a:fillRect/>
                      </a:stretch>
                    </p:blipFill>
                    <p:spPr>
                      <a:xfrm>
                        <a:off x="6789148" y="2559843"/>
                        <a:ext cx="447675" cy="341312"/>
                      </a:xfrm>
                      <a:prstGeom prst="rect">
                        <a:avLst/>
                      </a:prstGeom>
                    </p:spPr>
                  </p:pic>
                </p:oleObj>
              </mc:Fallback>
            </mc:AlternateContent>
          </a:graphicData>
        </a:graphic>
      </p:graphicFrame>
      <p:sp>
        <p:nvSpPr>
          <p:cNvPr id="23" name="TextBox 22"/>
          <p:cNvSpPr txBox="1"/>
          <p:nvPr/>
        </p:nvSpPr>
        <p:spPr>
          <a:xfrm>
            <a:off x="274309" y="2398968"/>
            <a:ext cx="5720091" cy="1446550"/>
          </a:xfrm>
          <a:prstGeom prst="rect">
            <a:avLst/>
          </a:prstGeom>
          <a:noFill/>
        </p:spPr>
        <p:txBody>
          <a:bodyPr wrap="square" rtlCol="0">
            <a:spAutoFit/>
          </a:bodyPr>
          <a:lstStyle/>
          <a:p>
            <a:r>
              <a:rPr lang="en-US" sz="2800" dirty="0">
                <a:solidFill>
                  <a:srgbClr val="FF0000"/>
                </a:solidFill>
                <a:latin typeface="Apple Chancery"/>
                <a:cs typeface="Apple Chancery"/>
              </a:rPr>
              <a:t>Example 1:</a:t>
            </a:r>
            <a:r>
              <a:rPr lang="en-US" sz="2000" dirty="0">
                <a:latin typeface="Times New Roman"/>
                <a:cs typeface="Times New Roman"/>
              </a:rPr>
              <a:t>  A positive charge     is located at the origin.  A negative charge        is located a distance </a:t>
            </a:r>
            <a:r>
              <a:rPr lang="en-US" sz="2000" dirty="0">
                <a:solidFill>
                  <a:srgbClr val="FF0000"/>
                </a:solidFill>
                <a:latin typeface="Times New Roman"/>
                <a:cs typeface="Times New Roman"/>
              </a:rPr>
              <a:t>-</a:t>
            </a:r>
            <a:r>
              <a:rPr lang="en-US" sz="2000" i="1" dirty="0">
                <a:solidFill>
                  <a:srgbClr val="FF0000"/>
                </a:solidFill>
                <a:latin typeface="Times New Roman"/>
                <a:cs typeface="Times New Roman"/>
              </a:rPr>
              <a:t>a</a:t>
            </a:r>
            <a:r>
              <a:rPr lang="en-US" sz="2000" i="1" dirty="0">
                <a:latin typeface="Times New Roman"/>
                <a:cs typeface="Times New Roman"/>
              </a:rPr>
              <a:t> </a:t>
            </a:r>
            <a:r>
              <a:rPr lang="en-US" sz="2000" dirty="0">
                <a:latin typeface="Times New Roman"/>
                <a:cs typeface="Times New Roman"/>
              </a:rPr>
              <a:t>units along the x-axis.  What is the force on      due to the presence of     ?</a:t>
            </a:r>
            <a:endParaRPr lang="en-US" sz="2000" dirty="0">
              <a:solidFill>
                <a:srgbClr val="0000FF"/>
              </a:solidFill>
              <a:latin typeface="Times New Roman"/>
              <a:cs typeface="Times New Roman"/>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232126305"/>
              </p:ext>
            </p:extLst>
          </p:nvPr>
        </p:nvGraphicFramePr>
        <p:xfrm>
          <a:off x="3906042" y="2506509"/>
          <a:ext cx="277813" cy="341313"/>
        </p:xfrm>
        <a:graphic>
          <a:graphicData uri="http://schemas.openxmlformats.org/presentationml/2006/ole">
            <mc:AlternateContent xmlns:mc="http://schemas.openxmlformats.org/markup-compatibility/2006">
              <mc:Choice xmlns:v="urn:schemas-microsoft-com:vml" Requires="v">
                <p:oleObj spid="_x0000_s2048278" name="Equation" r:id="rId8" imgW="165100" imgH="203200" progId="Equation.DSMT4">
                  <p:embed/>
                </p:oleObj>
              </mc:Choice>
              <mc:Fallback>
                <p:oleObj name="Equation" r:id="rId8" imgW="165100" imgH="203200" progId="Equation.DSMT4">
                  <p:embed/>
                  <p:pic>
                    <p:nvPicPr>
                      <p:cNvPr id="0" name=""/>
                      <p:cNvPicPr/>
                      <p:nvPr/>
                    </p:nvPicPr>
                    <p:blipFill>
                      <a:blip r:embed="rId5"/>
                      <a:stretch>
                        <a:fillRect/>
                      </a:stretch>
                    </p:blipFill>
                    <p:spPr>
                      <a:xfrm>
                        <a:off x="3906042" y="2506509"/>
                        <a:ext cx="277813" cy="341313"/>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369472254"/>
              </p:ext>
            </p:extLst>
          </p:nvPr>
        </p:nvGraphicFramePr>
        <p:xfrm>
          <a:off x="8303622" y="2901155"/>
          <a:ext cx="167107" cy="215106"/>
        </p:xfrm>
        <a:graphic>
          <a:graphicData uri="http://schemas.openxmlformats.org/presentationml/2006/ole">
            <mc:AlternateContent xmlns:mc="http://schemas.openxmlformats.org/markup-compatibility/2006">
              <mc:Choice xmlns:v="urn:schemas-microsoft-com:vml" Requires="v">
                <p:oleObj spid="_x0000_s2048279" name="Equation" r:id="rId9" imgW="88900" imgH="114300" progId="Equation.DSMT4">
                  <p:embed/>
                </p:oleObj>
              </mc:Choice>
              <mc:Fallback>
                <p:oleObj name="Equation" r:id="rId9" imgW="88900" imgH="114300" progId="Equation.DSMT4">
                  <p:embed/>
                  <p:pic>
                    <p:nvPicPr>
                      <p:cNvPr id="0" name=""/>
                      <p:cNvPicPr/>
                      <p:nvPr/>
                    </p:nvPicPr>
                    <p:blipFill>
                      <a:blip r:embed="rId10"/>
                      <a:stretch>
                        <a:fillRect/>
                      </a:stretch>
                    </p:blipFill>
                    <p:spPr>
                      <a:xfrm>
                        <a:off x="8303622" y="2901155"/>
                        <a:ext cx="167107" cy="215106"/>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937329800"/>
              </p:ext>
            </p:extLst>
          </p:nvPr>
        </p:nvGraphicFramePr>
        <p:xfrm>
          <a:off x="6887572" y="2901155"/>
          <a:ext cx="167107" cy="215106"/>
        </p:xfrm>
        <a:graphic>
          <a:graphicData uri="http://schemas.openxmlformats.org/presentationml/2006/ole">
            <mc:AlternateContent xmlns:mc="http://schemas.openxmlformats.org/markup-compatibility/2006">
              <mc:Choice xmlns:v="urn:schemas-microsoft-com:vml" Requires="v">
                <p:oleObj spid="_x0000_s2048280" name="Equation" r:id="rId11" imgW="88900" imgH="114300" progId="Equation.DSMT4">
                  <p:embed/>
                </p:oleObj>
              </mc:Choice>
              <mc:Fallback>
                <p:oleObj name="Equation" r:id="rId11" imgW="88900" imgH="114300" progId="Equation.DSMT4">
                  <p:embed/>
                  <p:pic>
                    <p:nvPicPr>
                      <p:cNvPr id="0" name=""/>
                      <p:cNvPicPr/>
                      <p:nvPr/>
                    </p:nvPicPr>
                    <p:blipFill>
                      <a:blip r:embed="rId10"/>
                      <a:stretch>
                        <a:fillRect/>
                      </a:stretch>
                    </p:blipFill>
                    <p:spPr>
                      <a:xfrm>
                        <a:off x="6887572" y="2901155"/>
                        <a:ext cx="167107" cy="215106"/>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352354594"/>
              </p:ext>
            </p:extLst>
          </p:nvPr>
        </p:nvGraphicFramePr>
        <p:xfrm>
          <a:off x="6645104" y="3087687"/>
          <a:ext cx="747713" cy="212725"/>
        </p:xfrm>
        <a:graphic>
          <a:graphicData uri="http://schemas.openxmlformats.org/presentationml/2006/ole">
            <mc:AlternateContent xmlns:mc="http://schemas.openxmlformats.org/markup-compatibility/2006">
              <mc:Choice xmlns:v="urn:schemas-microsoft-com:vml" Requires="v">
                <p:oleObj spid="_x0000_s2048281" name="Equation" r:id="rId12" imgW="444500" imgH="127000" progId="Equation.DSMT4">
                  <p:embed/>
                </p:oleObj>
              </mc:Choice>
              <mc:Fallback>
                <p:oleObj name="Equation" r:id="rId12" imgW="444500" imgH="127000" progId="Equation.DSMT4">
                  <p:embed/>
                  <p:pic>
                    <p:nvPicPr>
                      <p:cNvPr id="0" name=""/>
                      <p:cNvPicPr/>
                      <p:nvPr/>
                    </p:nvPicPr>
                    <p:blipFill>
                      <a:blip r:embed="rId13"/>
                      <a:stretch>
                        <a:fillRect/>
                      </a:stretch>
                    </p:blipFill>
                    <p:spPr>
                      <a:xfrm>
                        <a:off x="6645104" y="3087687"/>
                        <a:ext cx="747713" cy="212725"/>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281196504"/>
              </p:ext>
            </p:extLst>
          </p:nvPr>
        </p:nvGraphicFramePr>
        <p:xfrm>
          <a:off x="3028475" y="2873375"/>
          <a:ext cx="447675" cy="341312"/>
        </p:xfrm>
        <a:graphic>
          <a:graphicData uri="http://schemas.openxmlformats.org/presentationml/2006/ole">
            <mc:AlternateContent xmlns:mc="http://schemas.openxmlformats.org/markup-compatibility/2006">
              <mc:Choice xmlns:v="urn:schemas-microsoft-com:vml" Requires="v">
                <p:oleObj spid="_x0000_s2048282" name="Equation" r:id="rId14" imgW="266700" imgH="203200" progId="Equation.DSMT4">
                  <p:embed/>
                </p:oleObj>
              </mc:Choice>
              <mc:Fallback>
                <p:oleObj name="Equation" r:id="rId14" imgW="266700" imgH="203200" progId="Equation.DSMT4">
                  <p:embed/>
                  <p:pic>
                    <p:nvPicPr>
                      <p:cNvPr id="0" name=""/>
                      <p:cNvPicPr/>
                      <p:nvPr/>
                    </p:nvPicPr>
                    <p:blipFill>
                      <a:blip r:embed="rId7"/>
                      <a:stretch>
                        <a:fillRect/>
                      </a:stretch>
                    </p:blipFill>
                    <p:spPr>
                      <a:xfrm>
                        <a:off x="3028475" y="2873375"/>
                        <a:ext cx="447675" cy="341312"/>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00274088"/>
              </p:ext>
            </p:extLst>
          </p:nvPr>
        </p:nvGraphicFramePr>
        <p:xfrm>
          <a:off x="4838816" y="3170238"/>
          <a:ext cx="298450" cy="341312"/>
        </p:xfrm>
        <a:graphic>
          <a:graphicData uri="http://schemas.openxmlformats.org/presentationml/2006/ole">
            <mc:AlternateContent xmlns:mc="http://schemas.openxmlformats.org/markup-compatibility/2006">
              <mc:Choice xmlns:v="urn:schemas-microsoft-com:vml" Requires="v">
                <p:oleObj spid="_x0000_s2048283" name="Equation" r:id="rId15" imgW="177800" imgH="203200" progId="Equation.DSMT4">
                  <p:embed/>
                </p:oleObj>
              </mc:Choice>
              <mc:Fallback>
                <p:oleObj name="Equation" r:id="rId15" imgW="177800" imgH="203200" progId="Equation.DSMT4">
                  <p:embed/>
                  <p:pic>
                    <p:nvPicPr>
                      <p:cNvPr id="0" name=""/>
                      <p:cNvPicPr/>
                      <p:nvPr/>
                    </p:nvPicPr>
                    <p:blipFill>
                      <a:blip r:embed="rId16"/>
                      <a:stretch>
                        <a:fillRect/>
                      </a:stretch>
                    </p:blipFill>
                    <p:spPr>
                      <a:xfrm>
                        <a:off x="4838816" y="3170238"/>
                        <a:ext cx="298450" cy="341312"/>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540668317"/>
              </p:ext>
            </p:extLst>
          </p:nvPr>
        </p:nvGraphicFramePr>
        <p:xfrm>
          <a:off x="1950242" y="3479800"/>
          <a:ext cx="277813" cy="341313"/>
        </p:xfrm>
        <a:graphic>
          <a:graphicData uri="http://schemas.openxmlformats.org/presentationml/2006/ole">
            <mc:AlternateContent xmlns:mc="http://schemas.openxmlformats.org/markup-compatibility/2006">
              <mc:Choice xmlns:v="urn:schemas-microsoft-com:vml" Requires="v">
                <p:oleObj spid="_x0000_s2048284" name="Equation" r:id="rId17" imgW="165100" imgH="203200" progId="Equation.DSMT4">
                  <p:embed/>
                </p:oleObj>
              </mc:Choice>
              <mc:Fallback>
                <p:oleObj name="Equation" r:id="rId17" imgW="165100" imgH="203200" progId="Equation.DSMT4">
                  <p:embed/>
                  <p:pic>
                    <p:nvPicPr>
                      <p:cNvPr id="0" name=""/>
                      <p:cNvPicPr/>
                      <p:nvPr/>
                    </p:nvPicPr>
                    <p:blipFill>
                      <a:blip r:embed="rId5"/>
                      <a:stretch>
                        <a:fillRect/>
                      </a:stretch>
                    </p:blipFill>
                    <p:spPr>
                      <a:xfrm>
                        <a:off x="1950242" y="3479800"/>
                        <a:ext cx="277813" cy="341313"/>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250536178"/>
              </p:ext>
            </p:extLst>
          </p:nvPr>
        </p:nvGraphicFramePr>
        <p:xfrm>
          <a:off x="3889375" y="3725863"/>
          <a:ext cx="2214563" cy="788987"/>
        </p:xfrm>
        <a:graphic>
          <a:graphicData uri="http://schemas.openxmlformats.org/presentationml/2006/ole">
            <mc:AlternateContent xmlns:mc="http://schemas.openxmlformats.org/markup-compatibility/2006">
              <mc:Choice xmlns:v="urn:schemas-microsoft-com:vml" Requires="v">
                <p:oleObj spid="_x0000_s2048285" name="Equation" r:id="rId18" imgW="1320800" imgH="469900" progId="Equation.DSMT4">
                  <p:embed/>
                </p:oleObj>
              </mc:Choice>
              <mc:Fallback>
                <p:oleObj name="Equation" r:id="rId18" imgW="1320800" imgH="469900" progId="Equation.DSMT4">
                  <p:embed/>
                  <p:pic>
                    <p:nvPicPr>
                      <p:cNvPr id="0" name=""/>
                      <p:cNvPicPr/>
                      <p:nvPr/>
                    </p:nvPicPr>
                    <p:blipFill>
                      <a:blip r:embed="rId19"/>
                      <a:stretch>
                        <a:fillRect/>
                      </a:stretch>
                    </p:blipFill>
                    <p:spPr>
                      <a:xfrm>
                        <a:off x="3889375" y="3725863"/>
                        <a:ext cx="2214563" cy="788987"/>
                      </a:xfrm>
                      <a:prstGeom prst="rect">
                        <a:avLst/>
                      </a:prstGeom>
                    </p:spPr>
                  </p:pic>
                </p:oleObj>
              </mc:Fallback>
            </mc:AlternateContent>
          </a:graphicData>
        </a:graphic>
      </p:graphicFrame>
      <p:sp>
        <p:nvSpPr>
          <p:cNvPr id="34" name="TextBox 33"/>
          <p:cNvSpPr txBox="1"/>
          <p:nvPr/>
        </p:nvSpPr>
        <p:spPr>
          <a:xfrm>
            <a:off x="554027" y="3894423"/>
            <a:ext cx="3255973" cy="400110"/>
          </a:xfrm>
          <a:prstGeom prst="rect">
            <a:avLst/>
          </a:prstGeom>
          <a:noFill/>
        </p:spPr>
        <p:txBody>
          <a:bodyPr wrap="square" rtlCol="0">
            <a:spAutoFit/>
          </a:bodyPr>
          <a:lstStyle/>
          <a:p>
            <a:r>
              <a:rPr lang="en-US" sz="2000" dirty="0">
                <a:solidFill>
                  <a:srgbClr val="0000FF"/>
                </a:solidFill>
                <a:latin typeface="Apple Chancery"/>
                <a:cs typeface="Apple Chancery"/>
              </a:rPr>
              <a:t>According to Coulomb’s Law:</a:t>
            </a:r>
            <a:endParaRPr lang="en-US" sz="2000" dirty="0">
              <a:solidFill>
                <a:srgbClr val="0000FF"/>
              </a:solidFill>
              <a:latin typeface="Times New Roman"/>
              <a:cs typeface="Times New Roman"/>
            </a:endParaRPr>
          </a:p>
        </p:txBody>
      </p:sp>
      <p:sp>
        <p:nvSpPr>
          <p:cNvPr id="35" name="TextBox 34"/>
          <p:cNvSpPr txBox="1"/>
          <p:nvPr/>
        </p:nvSpPr>
        <p:spPr>
          <a:xfrm>
            <a:off x="274309" y="4514057"/>
            <a:ext cx="8662726" cy="1015663"/>
          </a:xfrm>
          <a:prstGeom prst="rect">
            <a:avLst/>
          </a:prstGeom>
          <a:noFill/>
        </p:spPr>
        <p:txBody>
          <a:bodyPr wrap="square" rtlCol="0">
            <a:spAutoFit/>
          </a:bodyPr>
          <a:lstStyle/>
          <a:p>
            <a:r>
              <a:rPr lang="en-US" sz="2000" dirty="0">
                <a:solidFill>
                  <a:srgbClr val="FF0000"/>
                </a:solidFill>
                <a:latin typeface="Apple Chancery"/>
                <a:cs typeface="Apple Chancery"/>
              </a:rPr>
              <a:t>Why in the +x-direction?  </a:t>
            </a:r>
            <a:r>
              <a:rPr lang="en-US" sz="2000" dirty="0">
                <a:solidFill>
                  <a:srgbClr val="0000FF"/>
                </a:solidFill>
                <a:latin typeface="Times New Roman"/>
                <a:cs typeface="Times New Roman"/>
              </a:rPr>
              <a:t>Because opposites attract</a:t>
            </a:r>
            <a:r>
              <a:rPr lang="en-US" sz="2000" dirty="0">
                <a:latin typeface="Times New Roman"/>
                <a:cs typeface="Times New Roman"/>
              </a:rPr>
              <a:t>, and the </a:t>
            </a:r>
            <a:r>
              <a:rPr lang="en-US" sz="2000" dirty="0">
                <a:solidFill>
                  <a:srgbClr val="FF0000"/>
                </a:solidFill>
                <a:latin typeface="Times New Roman"/>
                <a:cs typeface="Times New Roman"/>
              </a:rPr>
              <a:t>direction of attraction </a:t>
            </a:r>
            <a:r>
              <a:rPr lang="en-US" sz="2000" dirty="0">
                <a:latin typeface="Times New Roman"/>
                <a:cs typeface="Times New Roman"/>
              </a:rPr>
              <a:t>on      in this case </a:t>
            </a:r>
            <a:r>
              <a:rPr lang="en-US" sz="2000" dirty="0">
                <a:solidFill>
                  <a:srgbClr val="FF0000"/>
                </a:solidFill>
                <a:latin typeface="Times New Roman"/>
                <a:cs typeface="Times New Roman"/>
              </a:rPr>
              <a:t>is to the right!  </a:t>
            </a:r>
            <a:r>
              <a:rPr lang="en-US" sz="2000" dirty="0">
                <a:solidFill>
                  <a:srgbClr val="0000FF"/>
                </a:solidFill>
                <a:latin typeface="Times New Roman"/>
                <a:cs typeface="Times New Roman"/>
              </a:rPr>
              <a:t>If</a:t>
            </a:r>
            <a:r>
              <a:rPr lang="en-US" sz="2000" dirty="0">
                <a:latin typeface="Times New Roman"/>
                <a:cs typeface="Times New Roman"/>
              </a:rPr>
              <a:t> it had been </a:t>
            </a:r>
            <a:r>
              <a:rPr lang="en-US" sz="2000" dirty="0">
                <a:solidFill>
                  <a:srgbClr val="0000FF"/>
                </a:solidFill>
                <a:latin typeface="Times New Roman"/>
                <a:cs typeface="Times New Roman"/>
              </a:rPr>
              <a:t>located</a:t>
            </a:r>
            <a:r>
              <a:rPr lang="en-US" sz="2000" dirty="0">
                <a:latin typeface="Times New Roman"/>
                <a:cs typeface="Times New Roman"/>
              </a:rPr>
              <a:t> at </a:t>
            </a:r>
            <a:r>
              <a:rPr lang="en-US" sz="2000" dirty="0">
                <a:solidFill>
                  <a:srgbClr val="FF0000"/>
                </a:solidFill>
                <a:latin typeface="Times New Roman"/>
                <a:cs typeface="Times New Roman"/>
              </a:rPr>
              <a:t>x = a</a:t>
            </a:r>
            <a:r>
              <a:rPr lang="en-US" sz="2000" dirty="0">
                <a:latin typeface="Times New Roman"/>
                <a:cs typeface="Times New Roman"/>
              </a:rPr>
              <a:t>, the </a:t>
            </a:r>
            <a:r>
              <a:rPr lang="en-US" sz="2000" dirty="0">
                <a:solidFill>
                  <a:srgbClr val="0000FF"/>
                </a:solidFill>
                <a:latin typeface="Times New Roman"/>
                <a:cs typeface="Times New Roman"/>
              </a:rPr>
              <a:t>magnitude</a:t>
            </a:r>
            <a:r>
              <a:rPr lang="en-US" sz="2000" dirty="0">
                <a:latin typeface="Times New Roman"/>
                <a:cs typeface="Times New Roman"/>
              </a:rPr>
              <a:t> would have been </a:t>
            </a:r>
            <a:r>
              <a:rPr lang="en-US" sz="2000" dirty="0">
                <a:solidFill>
                  <a:srgbClr val="0000FF"/>
                </a:solidFill>
                <a:latin typeface="Times New Roman"/>
                <a:cs typeface="Times New Roman"/>
              </a:rPr>
              <a:t>the same </a:t>
            </a:r>
            <a:r>
              <a:rPr lang="en-US" sz="2000" dirty="0">
                <a:latin typeface="Times New Roman"/>
                <a:cs typeface="Times New Roman"/>
              </a:rPr>
              <a:t>but the </a:t>
            </a:r>
            <a:r>
              <a:rPr lang="en-US" sz="2000" dirty="0">
                <a:solidFill>
                  <a:srgbClr val="0000FF"/>
                </a:solidFill>
                <a:latin typeface="Times New Roman"/>
                <a:cs typeface="Times New Roman"/>
              </a:rPr>
              <a:t>direction would have been in the –x-direction!</a:t>
            </a:r>
          </a:p>
        </p:txBody>
      </p:sp>
      <p:graphicFrame>
        <p:nvGraphicFramePr>
          <p:cNvPr id="37" name="Object 36"/>
          <p:cNvGraphicFramePr>
            <a:graphicFrameLocks noChangeAspect="1"/>
          </p:cNvGraphicFramePr>
          <p:nvPr>
            <p:extLst>
              <p:ext uri="{D42A27DB-BD31-4B8C-83A1-F6EECF244321}">
                <p14:modId xmlns:p14="http://schemas.microsoft.com/office/powerpoint/2010/main" val="131502296"/>
              </p:ext>
            </p:extLst>
          </p:nvPr>
        </p:nvGraphicFramePr>
        <p:xfrm>
          <a:off x="664573" y="4880631"/>
          <a:ext cx="298450" cy="341312"/>
        </p:xfrm>
        <a:graphic>
          <a:graphicData uri="http://schemas.openxmlformats.org/presentationml/2006/ole">
            <mc:AlternateContent xmlns:mc="http://schemas.openxmlformats.org/markup-compatibility/2006">
              <mc:Choice xmlns:v="urn:schemas-microsoft-com:vml" Requires="v">
                <p:oleObj spid="_x0000_s2048286" name="Equation" r:id="rId20" imgW="177800" imgH="203200" progId="Equation.DSMT4">
                  <p:embed/>
                </p:oleObj>
              </mc:Choice>
              <mc:Fallback>
                <p:oleObj name="Equation" r:id="rId20" imgW="177800" imgH="203200" progId="Equation.DSMT4">
                  <p:embed/>
                  <p:pic>
                    <p:nvPicPr>
                      <p:cNvPr id="0" name=""/>
                      <p:cNvPicPr/>
                      <p:nvPr/>
                    </p:nvPicPr>
                    <p:blipFill>
                      <a:blip r:embed="rId16"/>
                      <a:stretch>
                        <a:fillRect/>
                      </a:stretch>
                    </p:blipFill>
                    <p:spPr>
                      <a:xfrm>
                        <a:off x="664573" y="4880631"/>
                        <a:ext cx="298450" cy="341312"/>
                      </a:xfrm>
                      <a:prstGeom prst="rect">
                        <a:avLst/>
                      </a:prstGeom>
                    </p:spPr>
                  </p:pic>
                </p:oleObj>
              </mc:Fallback>
            </mc:AlternateContent>
          </a:graphicData>
        </a:graphic>
      </p:graphicFrame>
      <p:sp>
        <p:nvSpPr>
          <p:cNvPr id="38" name="TextBox 37"/>
          <p:cNvSpPr txBox="1"/>
          <p:nvPr/>
        </p:nvSpPr>
        <p:spPr>
          <a:xfrm>
            <a:off x="125177" y="5605186"/>
            <a:ext cx="8958590" cy="1015663"/>
          </a:xfrm>
          <a:prstGeom prst="rect">
            <a:avLst/>
          </a:prstGeom>
          <a:noFill/>
        </p:spPr>
        <p:txBody>
          <a:bodyPr wrap="square" rtlCol="0">
            <a:spAutoFit/>
          </a:bodyPr>
          <a:lstStyle/>
          <a:p>
            <a:r>
              <a:rPr lang="en-US" sz="2000" u="sng" dirty="0">
                <a:solidFill>
                  <a:srgbClr val="FF0000"/>
                </a:solidFill>
                <a:latin typeface="Times New Roman"/>
                <a:cs typeface="Times New Roman"/>
              </a:rPr>
              <a:t>REGISTER</a:t>
            </a:r>
            <a:r>
              <a:rPr lang="en-US" sz="2000" dirty="0">
                <a:solidFill>
                  <a:srgbClr val="FF0000"/>
                </a:solidFill>
                <a:latin typeface="Times New Roman"/>
                <a:cs typeface="Times New Roman"/>
              </a:rPr>
              <a:t>! </a:t>
            </a:r>
            <a:r>
              <a:rPr lang="en-US" sz="2000" dirty="0">
                <a:latin typeface="Times New Roman"/>
                <a:cs typeface="Times New Roman"/>
              </a:rPr>
              <a:t>If you’d </a:t>
            </a:r>
            <a:r>
              <a:rPr lang="en-US" sz="2000" dirty="0">
                <a:solidFill>
                  <a:srgbClr val="0000FF"/>
                </a:solidFill>
                <a:latin typeface="Times New Roman"/>
                <a:cs typeface="Times New Roman"/>
              </a:rPr>
              <a:t>included</a:t>
            </a:r>
            <a:r>
              <a:rPr lang="en-US" sz="2000" dirty="0">
                <a:latin typeface="Times New Roman"/>
                <a:cs typeface="Times New Roman"/>
              </a:rPr>
              <a:t>        </a:t>
            </a:r>
            <a:r>
              <a:rPr lang="en-US" sz="2000" dirty="0">
                <a:solidFill>
                  <a:srgbClr val="FF0000"/>
                </a:solidFill>
                <a:latin typeface="Times New Roman"/>
                <a:cs typeface="Times New Roman"/>
              </a:rPr>
              <a:t>sign</a:t>
            </a:r>
            <a:r>
              <a:rPr lang="en-US" sz="2000" dirty="0">
                <a:latin typeface="Times New Roman"/>
                <a:cs typeface="Times New Roman"/>
              </a:rPr>
              <a:t> in the </a:t>
            </a:r>
            <a:r>
              <a:rPr lang="en-US" sz="2000" i="1" dirty="0">
                <a:solidFill>
                  <a:srgbClr val="0000FF"/>
                </a:solidFill>
                <a:latin typeface="Times New Roman"/>
                <a:cs typeface="Times New Roman"/>
              </a:rPr>
              <a:t>Coulomb expression</a:t>
            </a:r>
            <a:r>
              <a:rPr lang="en-US" sz="2000" dirty="0">
                <a:latin typeface="Times New Roman"/>
                <a:cs typeface="Times New Roman"/>
              </a:rPr>
              <a:t>, you’d have </a:t>
            </a:r>
            <a:r>
              <a:rPr lang="en-US" sz="2000" dirty="0">
                <a:solidFill>
                  <a:srgbClr val="0000FF"/>
                </a:solidFill>
                <a:latin typeface="Times New Roman"/>
                <a:cs typeface="Times New Roman"/>
              </a:rPr>
              <a:t>ended up with </a:t>
            </a:r>
            <a:r>
              <a:rPr lang="en-US" sz="2000" dirty="0">
                <a:latin typeface="Times New Roman"/>
                <a:cs typeface="Times New Roman"/>
              </a:rPr>
              <a:t>a </a:t>
            </a:r>
            <a:r>
              <a:rPr lang="en-US" sz="2000" dirty="0">
                <a:solidFill>
                  <a:srgbClr val="0000FF"/>
                </a:solidFill>
                <a:latin typeface="Times New Roman"/>
                <a:cs typeface="Times New Roman"/>
              </a:rPr>
              <a:t>force value </a:t>
            </a:r>
            <a:r>
              <a:rPr lang="en-US" sz="2000" dirty="0">
                <a:latin typeface="Times New Roman"/>
                <a:cs typeface="Times New Roman"/>
              </a:rPr>
              <a:t>that was </a:t>
            </a:r>
            <a:r>
              <a:rPr lang="en-US" sz="2000" dirty="0">
                <a:solidFill>
                  <a:srgbClr val="FF0000"/>
                </a:solidFill>
                <a:latin typeface="Times New Roman"/>
                <a:cs typeface="Times New Roman"/>
              </a:rPr>
              <a:t>NEGATIVE</a:t>
            </a:r>
            <a:r>
              <a:rPr lang="en-US" sz="2000" dirty="0">
                <a:latin typeface="Times New Roman"/>
                <a:cs typeface="Times New Roman"/>
              </a:rPr>
              <a:t>, which would have made </a:t>
            </a:r>
            <a:r>
              <a:rPr lang="en-US" sz="2000" dirty="0">
                <a:solidFill>
                  <a:srgbClr val="0000FF"/>
                </a:solidFill>
                <a:latin typeface="Times New Roman"/>
                <a:cs typeface="Times New Roman"/>
              </a:rPr>
              <a:t>NO SENSE </a:t>
            </a:r>
            <a:r>
              <a:rPr lang="en-US" sz="2000" dirty="0">
                <a:latin typeface="Times New Roman"/>
                <a:cs typeface="Times New Roman"/>
              </a:rPr>
              <a:t>given the coordinate set-up.  </a:t>
            </a:r>
            <a:r>
              <a:rPr lang="en-US" sz="2000" dirty="0">
                <a:solidFill>
                  <a:srgbClr val="FF0000"/>
                </a:solidFill>
                <a:latin typeface="Times New Roman"/>
                <a:cs typeface="Times New Roman"/>
              </a:rPr>
              <a:t>USE COULOMB ONLY FOR MAGNITUDES!</a:t>
            </a:r>
          </a:p>
        </p:txBody>
      </p:sp>
      <p:graphicFrame>
        <p:nvGraphicFramePr>
          <p:cNvPr id="39" name="Object 38"/>
          <p:cNvGraphicFramePr>
            <a:graphicFrameLocks noChangeAspect="1"/>
          </p:cNvGraphicFramePr>
          <p:nvPr>
            <p:extLst>
              <p:ext uri="{D42A27DB-BD31-4B8C-83A1-F6EECF244321}">
                <p14:modId xmlns:p14="http://schemas.microsoft.com/office/powerpoint/2010/main" val="3887147770"/>
              </p:ext>
            </p:extLst>
          </p:nvPr>
        </p:nvGraphicFramePr>
        <p:xfrm>
          <a:off x="3395663" y="5656263"/>
          <a:ext cx="447675" cy="341312"/>
        </p:xfrm>
        <a:graphic>
          <a:graphicData uri="http://schemas.openxmlformats.org/presentationml/2006/ole">
            <mc:AlternateContent xmlns:mc="http://schemas.openxmlformats.org/markup-compatibility/2006">
              <mc:Choice xmlns:v="urn:schemas-microsoft-com:vml" Requires="v">
                <p:oleObj spid="_x0000_s2048287" name="Equation" r:id="rId21" imgW="266700" imgH="203200" progId="Equation.DSMT4">
                  <p:embed/>
                </p:oleObj>
              </mc:Choice>
              <mc:Fallback>
                <p:oleObj name="Equation" r:id="rId21" imgW="266700" imgH="203200" progId="Equation.DSMT4">
                  <p:embed/>
                  <p:pic>
                    <p:nvPicPr>
                      <p:cNvPr id="0" name=""/>
                      <p:cNvPicPr/>
                      <p:nvPr/>
                    </p:nvPicPr>
                    <p:blipFill>
                      <a:blip r:embed="rId22"/>
                      <a:stretch>
                        <a:fillRect/>
                      </a:stretch>
                    </p:blipFill>
                    <p:spPr>
                      <a:xfrm>
                        <a:off x="3395663" y="5656263"/>
                        <a:ext cx="447675" cy="341312"/>
                      </a:xfrm>
                      <a:prstGeom prst="rect">
                        <a:avLst/>
                      </a:prstGeom>
                    </p:spPr>
                  </p:pic>
                </p:oleObj>
              </mc:Fallback>
            </mc:AlternateContent>
          </a:graphicData>
        </a:graphic>
      </p:graphicFrame>
      <p:cxnSp>
        <p:nvCxnSpPr>
          <p:cNvPr id="3" name="Straight Arrow Connector 2"/>
          <p:cNvCxnSpPr/>
          <p:nvPr/>
        </p:nvCxnSpPr>
        <p:spPr>
          <a:xfrm>
            <a:off x="7054679" y="2997199"/>
            <a:ext cx="338138" cy="0"/>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95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500"/>
                                        <p:tgtEl>
                                          <p:spTgt spid="31"/>
                                        </p:tgtEl>
                                      </p:cBhvr>
                                    </p:animEffect>
                                  </p:childTnLst>
                                </p:cTn>
                              </p:par>
                              <p:par>
                                <p:cTn id="14" presetID="9"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dissolve">
                                      <p:cBhvr>
                                        <p:cTn id="16" dur="500"/>
                                        <p:tgtEl>
                                          <p:spTgt spid="3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par>
                                <p:cTn id="20" presetID="9"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par>
                                <p:cTn id="35" presetID="9"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dissolve">
                                      <p:cBhvr>
                                        <p:cTn id="37" dur="500"/>
                                        <p:tgtEl>
                                          <p:spTgt spid="28"/>
                                        </p:tgtEl>
                                      </p:cBhvr>
                                    </p:animEffect>
                                  </p:childTnLst>
                                </p:cTn>
                              </p:par>
                              <p:par>
                                <p:cTn id="38" presetID="9"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ssolv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dissolv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dissolve">
                                      <p:cBhvr>
                                        <p:cTn id="50" dur="500"/>
                                        <p:tgtEl>
                                          <p:spTgt spid="33"/>
                                        </p:tgtEl>
                                      </p:cBhvr>
                                    </p:animEffect>
                                  </p:childTnLst>
                                </p:cTn>
                              </p:par>
                              <p:par>
                                <p:cTn id="51" presetID="9"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dissolv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dissolve">
                                      <p:cBhvr>
                                        <p:cTn id="58" dur="500"/>
                                        <p:tgtEl>
                                          <p:spTgt spid="3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dissolve">
                                      <p:cBhvr>
                                        <p:cTn id="66" dur="500"/>
                                        <p:tgtEl>
                                          <p:spTgt spid="39"/>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dissolve">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35"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14.)</a:t>
            </a:r>
          </a:p>
        </p:txBody>
      </p:sp>
      <p:cxnSp>
        <p:nvCxnSpPr>
          <p:cNvPr id="4" name="Straight Connector 3"/>
          <p:cNvCxnSpPr/>
          <p:nvPr/>
        </p:nvCxnSpPr>
        <p:spPr>
          <a:xfrm>
            <a:off x="4645421" y="1273174"/>
            <a:ext cx="0" cy="8001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034777" y="1701799"/>
            <a:ext cx="522208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68429" y="252668"/>
            <a:ext cx="8768606" cy="830997"/>
          </a:xfrm>
          <a:prstGeom prst="rect">
            <a:avLst/>
          </a:prstGeom>
          <a:noFill/>
        </p:spPr>
        <p:txBody>
          <a:bodyPr wrap="square" rtlCol="0">
            <a:spAutoFit/>
          </a:bodyPr>
          <a:lstStyle/>
          <a:p>
            <a:r>
              <a:rPr lang="en-US" sz="2800" dirty="0">
                <a:solidFill>
                  <a:srgbClr val="FF0000"/>
                </a:solidFill>
                <a:latin typeface="Apple Chancery"/>
                <a:cs typeface="Apple Chancery"/>
              </a:rPr>
              <a:t>Example 2:</a:t>
            </a:r>
            <a:r>
              <a:rPr lang="en-US" sz="2000" dirty="0">
                <a:latin typeface="Times New Roman"/>
                <a:cs typeface="Times New Roman"/>
              </a:rPr>
              <a:t>  Consider the charge configuration shown.  </a:t>
            </a:r>
            <a:r>
              <a:rPr lang="en-US" sz="2000" dirty="0">
                <a:solidFill>
                  <a:srgbClr val="0000FF"/>
                </a:solidFill>
                <a:latin typeface="Times New Roman"/>
                <a:cs typeface="Times New Roman"/>
              </a:rPr>
              <a:t>Where</a:t>
            </a:r>
            <a:r>
              <a:rPr lang="en-US" sz="2000" dirty="0">
                <a:latin typeface="Times New Roman"/>
                <a:cs typeface="Times New Roman"/>
              </a:rPr>
              <a:t> </a:t>
            </a:r>
            <a:r>
              <a:rPr lang="en-US" sz="2000" dirty="0">
                <a:solidFill>
                  <a:srgbClr val="0000FF"/>
                </a:solidFill>
                <a:latin typeface="Times New Roman"/>
                <a:cs typeface="Times New Roman"/>
              </a:rPr>
              <a:t>could you put</a:t>
            </a:r>
            <a:r>
              <a:rPr lang="en-US" sz="2000" dirty="0">
                <a:latin typeface="Times New Roman"/>
                <a:cs typeface="Times New Roman"/>
              </a:rPr>
              <a:t> a </a:t>
            </a:r>
            <a:r>
              <a:rPr lang="en-US" sz="2000" dirty="0">
                <a:solidFill>
                  <a:srgbClr val="0000FF"/>
                </a:solidFill>
                <a:latin typeface="Times New Roman"/>
                <a:cs typeface="Times New Roman"/>
              </a:rPr>
              <a:t>positive charge </a:t>
            </a:r>
            <a:r>
              <a:rPr lang="en-US" sz="2000" i="1" dirty="0">
                <a:solidFill>
                  <a:srgbClr val="FF0000"/>
                </a:solidFill>
                <a:latin typeface="Times New Roman"/>
                <a:cs typeface="Times New Roman"/>
              </a:rPr>
              <a:t>q</a:t>
            </a:r>
            <a:r>
              <a:rPr lang="en-US" sz="2000" dirty="0">
                <a:solidFill>
                  <a:srgbClr val="FF0000"/>
                </a:solidFill>
                <a:latin typeface="Times New Roman"/>
                <a:cs typeface="Times New Roman"/>
              </a:rPr>
              <a:t> </a:t>
            </a:r>
            <a:r>
              <a:rPr lang="en-US" sz="2000" dirty="0">
                <a:latin typeface="Times New Roman"/>
                <a:cs typeface="Times New Roman"/>
              </a:rPr>
              <a:t>if it is to </a:t>
            </a:r>
            <a:r>
              <a:rPr lang="en-US" sz="2000" dirty="0">
                <a:solidFill>
                  <a:srgbClr val="FF0000"/>
                </a:solidFill>
                <a:latin typeface="Times New Roman"/>
                <a:cs typeface="Times New Roman"/>
              </a:rPr>
              <a:t>feel no net electric force</a:t>
            </a:r>
            <a:r>
              <a:rPr lang="en-US" sz="2000" dirty="0">
                <a:latin typeface="Times New Roman"/>
                <a:cs typeface="Times New Roman"/>
              </a:rPr>
              <a:t>?</a:t>
            </a:r>
            <a:endParaRPr lang="en-US" sz="2000" dirty="0">
              <a:solidFill>
                <a:srgbClr val="0000FF"/>
              </a:solidFill>
              <a:latin typeface="Times New Roman"/>
              <a:cs typeface="Times New Roman"/>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2987941903"/>
              </p:ext>
            </p:extLst>
          </p:nvPr>
        </p:nvGraphicFramePr>
        <p:xfrm>
          <a:off x="4570808" y="1605755"/>
          <a:ext cx="167107" cy="215106"/>
        </p:xfrm>
        <a:graphic>
          <a:graphicData uri="http://schemas.openxmlformats.org/presentationml/2006/ole">
            <mc:AlternateContent xmlns:mc="http://schemas.openxmlformats.org/markup-compatibility/2006">
              <mc:Choice xmlns:v="urn:schemas-microsoft-com:vml" Requires="v">
                <p:oleObj spid="_x0000_s1930817" name="Equation" r:id="rId4" imgW="88900" imgH="114300" progId="Equation.DSMT4">
                  <p:embed/>
                </p:oleObj>
              </mc:Choice>
              <mc:Fallback>
                <p:oleObj name="Equation" r:id="rId4" imgW="88900" imgH="114300" progId="Equation.DSMT4">
                  <p:embed/>
                  <p:pic>
                    <p:nvPicPr>
                      <p:cNvPr id="0" name=""/>
                      <p:cNvPicPr/>
                      <p:nvPr/>
                    </p:nvPicPr>
                    <p:blipFill>
                      <a:blip r:embed="rId5"/>
                      <a:stretch>
                        <a:fillRect/>
                      </a:stretch>
                    </p:blipFill>
                    <p:spPr>
                      <a:xfrm>
                        <a:off x="4570808" y="1605755"/>
                        <a:ext cx="167107" cy="215106"/>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174900754"/>
              </p:ext>
            </p:extLst>
          </p:nvPr>
        </p:nvGraphicFramePr>
        <p:xfrm>
          <a:off x="6360504" y="1598612"/>
          <a:ext cx="167107" cy="215106"/>
        </p:xfrm>
        <a:graphic>
          <a:graphicData uri="http://schemas.openxmlformats.org/presentationml/2006/ole">
            <mc:AlternateContent xmlns:mc="http://schemas.openxmlformats.org/markup-compatibility/2006">
              <mc:Choice xmlns:v="urn:schemas-microsoft-com:vml" Requires="v">
                <p:oleObj spid="_x0000_s1930818" name="Equation" r:id="rId6" imgW="88900" imgH="114300" progId="Equation.DSMT4">
                  <p:embed/>
                </p:oleObj>
              </mc:Choice>
              <mc:Fallback>
                <p:oleObj name="Equation" r:id="rId6" imgW="88900" imgH="114300" progId="Equation.DSMT4">
                  <p:embed/>
                  <p:pic>
                    <p:nvPicPr>
                      <p:cNvPr id="0" name=""/>
                      <p:cNvPicPr/>
                      <p:nvPr/>
                    </p:nvPicPr>
                    <p:blipFill>
                      <a:blip r:embed="rId7"/>
                      <a:stretch>
                        <a:fillRect/>
                      </a:stretch>
                    </p:blipFill>
                    <p:spPr>
                      <a:xfrm>
                        <a:off x="6360504" y="1598612"/>
                        <a:ext cx="167107" cy="215106"/>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805912892"/>
              </p:ext>
            </p:extLst>
          </p:nvPr>
        </p:nvGraphicFramePr>
        <p:xfrm>
          <a:off x="6024563" y="1296988"/>
          <a:ext cx="874712" cy="339725"/>
        </p:xfrm>
        <a:graphic>
          <a:graphicData uri="http://schemas.openxmlformats.org/presentationml/2006/ole">
            <mc:AlternateContent xmlns:mc="http://schemas.openxmlformats.org/markup-compatibility/2006">
              <mc:Choice xmlns:v="urn:schemas-microsoft-com:vml" Requires="v">
                <p:oleObj spid="_x0000_s1930819" name="Equation" r:id="rId8" imgW="520700" imgH="203200" progId="Equation.DSMT4">
                  <p:embed/>
                </p:oleObj>
              </mc:Choice>
              <mc:Fallback>
                <p:oleObj name="Equation" r:id="rId8" imgW="520700" imgH="203200" progId="Equation.DSMT4">
                  <p:embed/>
                  <p:pic>
                    <p:nvPicPr>
                      <p:cNvPr id="0" name=""/>
                      <p:cNvPicPr/>
                      <p:nvPr/>
                    </p:nvPicPr>
                    <p:blipFill>
                      <a:blip r:embed="rId9"/>
                      <a:stretch>
                        <a:fillRect/>
                      </a:stretch>
                    </p:blipFill>
                    <p:spPr>
                      <a:xfrm>
                        <a:off x="6024563" y="1296988"/>
                        <a:ext cx="874712" cy="339725"/>
                      </a:xfrm>
                      <a:prstGeom prst="rect">
                        <a:avLst/>
                      </a:prstGeom>
                    </p:spPr>
                  </p:pic>
                </p:oleObj>
              </mc:Fallback>
            </mc:AlternateContent>
          </a:graphicData>
        </a:graphic>
      </p:graphicFrame>
      <p:sp>
        <p:nvSpPr>
          <p:cNvPr id="35" name="TextBox 34"/>
          <p:cNvSpPr txBox="1"/>
          <p:nvPr/>
        </p:nvSpPr>
        <p:spPr>
          <a:xfrm>
            <a:off x="239445" y="3015457"/>
            <a:ext cx="8662726" cy="523220"/>
          </a:xfrm>
          <a:prstGeom prst="rect">
            <a:avLst/>
          </a:prstGeom>
          <a:noFill/>
        </p:spPr>
        <p:txBody>
          <a:bodyPr wrap="square" rtlCol="0">
            <a:spAutoFit/>
          </a:bodyPr>
          <a:lstStyle/>
          <a:p>
            <a:r>
              <a:rPr lang="en-US" sz="2800" dirty="0">
                <a:solidFill>
                  <a:srgbClr val="FF0000"/>
                </a:solidFill>
                <a:latin typeface="Apple Chancery"/>
                <a:cs typeface="Apple Chancery"/>
              </a:rPr>
              <a:t>Observation: </a:t>
            </a:r>
            <a:r>
              <a:rPr lang="en-US" sz="2000" dirty="0">
                <a:latin typeface="Times New Roman"/>
                <a:cs typeface="Times New Roman"/>
              </a:rPr>
              <a:t>The point must be </a:t>
            </a:r>
            <a:r>
              <a:rPr lang="en-US" sz="2000" dirty="0">
                <a:solidFill>
                  <a:srgbClr val="0000FF"/>
                </a:solidFill>
                <a:latin typeface="Times New Roman"/>
                <a:cs typeface="Times New Roman"/>
              </a:rPr>
              <a:t>along the x-axis</a:t>
            </a:r>
            <a:r>
              <a:rPr lang="en-US" sz="2000" dirty="0">
                <a:latin typeface="Times New Roman"/>
                <a:cs typeface="Times New Roman"/>
              </a:rPr>
              <a:t>.  But where?</a:t>
            </a:r>
            <a:endParaRPr lang="en-US" sz="2000" dirty="0">
              <a:solidFill>
                <a:srgbClr val="0000FF"/>
              </a:solidFill>
              <a:latin typeface="Times New Roman"/>
              <a:cs typeface="Times New Roman"/>
            </a:endParaRPr>
          </a:p>
        </p:txBody>
      </p:sp>
      <p:sp>
        <p:nvSpPr>
          <p:cNvPr id="27" name="TextBox 26"/>
          <p:cNvSpPr txBox="1"/>
          <p:nvPr/>
        </p:nvSpPr>
        <p:spPr>
          <a:xfrm>
            <a:off x="664573" y="3559454"/>
            <a:ext cx="8272462" cy="1015663"/>
          </a:xfrm>
          <a:prstGeom prst="rect">
            <a:avLst/>
          </a:prstGeom>
          <a:noFill/>
        </p:spPr>
        <p:txBody>
          <a:bodyPr wrap="square" rtlCol="0">
            <a:spAutoFit/>
          </a:bodyPr>
          <a:lstStyle/>
          <a:p>
            <a:r>
              <a:rPr lang="en-US" sz="2000" dirty="0">
                <a:solidFill>
                  <a:srgbClr val="FF0000"/>
                </a:solidFill>
                <a:latin typeface="Apple Chancery"/>
                <a:cs typeface="Apple Chancery"/>
              </a:rPr>
              <a:t>It can’t be </a:t>
            </a:r>
            <a:r>
              <a:rPr lang="en-US" sz="2000" dirty="0">
                <a:solidFill>
                  <a:srgbClr val="0000FF"/>
                </a:solidFill>
                <a:latin typeface="Times New Roman"/>
                <a:cs typeface="Times New Roman"/>
              </a:rPr>
              <a:t>between the two charges </a:t>
            </a:r>
            <a:r>
              <a:rPr lang="en-US" sz="2000" dirty="0">
                <a:latin typeface="Times New Roman"/>
                <a:cs typeface="Times New Roman"/>
              </a:rPr>
              <a:t>because the </a:t>
            </a:r>
            <a:r>
              <a:rPr lang="en-US" sz="2000" dirty="0">
                <a:solidFill>
                  <a:srgbClr val="0000FF"/>
                </a:solidFill>
                <a:latin typeface="Times New Roman"/>
                <a:cs typeface="Times New Roman"/>
              </a:rPr>
              <a:t>positive charge will push </a:t>
            </a:r>
            <a:r>
              <a:rPr lang="en-US" sz="2000" i="1" dirty="0">
                <a:solidFill>
                  <a:srgbClr val="FF0000"/>
                </a:solidFill>
                <a:latin typeface="Times New Roman"/>
                <a:cs typeface="Times New Roman"/>
              </a:rPr>
              <a:t>q</a:t>
            </a:r>
            <a:r>
              <a:rPr lang="en-US" sz="2000" i="1" dirty="0">
                <a:latin typeface="Times New Roman"/>
                <a:cs typeface="Times New Roman"/>
              </a:rPr>
              <a:t> </a:t>
            </a:r>
            <a:r>
              <a:rPr lang="en-US" sz="2000" dirty="0">
                <a:solidFill>
                  <a:srgbClr val="0000FF"/>
                </a:solidFill>
                <a:latin typeface="Times New Roman"/>
                <a:cs typeface="Times New Roman"/>
              </a:rPr>
              <a:t>to the left </a:t>
            </a:r>
            <a:r>
              <a:rPr lang="en-US" sz="2000" dirty="0">
                <a:latin typeface="Times New Roman"/>
                <a:cs typeface="Times New Roman"/>
              </a:rPr>
              <a:t>while the </a:t>
            </a:r>
            <a:r>
              <a:rPr lang="en-US" sz="2000" dirty="0">
                <a:solidFill>
                  <a:srgbClr val="0000FF"/>
                </a:solidFill>
                <a:latin typeface="Times New Roman"/>
                <a:cs typeface="Times New Roman"/>
              </a:rPr>
              <a:t>negative charge will also pull </a:t>
            </a:r>
            <a:r>
              <a:rPr lang="en-US" sz="2000" i="1" dirty="0">
                <a:solidFill>
                  <a:srgbClr val="FF0000"/>
                </a:solidFill>
                <a:latin typeface="Times New Roman"/>
                <a:cs typeface="Times New Roman"/>
              </a:rPr>
              <a:t>q</a:t>
            </a:r>
            <a:r>
              <a:rPr lang="en-US" sz="2000" i="1" dirty="0">
                <a:latin typeface="Times New Roman"/>
                <a:cs typeface="Times New Roman"/>
              </a:rPr>
              <a:t> </a:t>
            </a:r>
            <a:r>
              <a:rPr lang="en-US" sz="2000" dirty="0">
                <a:latin typeface="Times New Roman"/>
                <a:cs typeface="Times New Roman"/>
              </a:rPr>
              <a:t>to the </a:t>
            </a:r>
            <a:r>
              <a:rPr lang="en-US" sz="2000" dirty="0">
                <a:solidFill>
                  <a:srgbClr val="0000FF"/>
                </a:solidFill>
                <a:latin typeface="Times New Roman"/>
                <a:cs typeface="Times New Roman"/>
              </a:rPr>
              <a:t>left </a:t>
            </a:r>
            <a:r>
              <a:rPr lang="en-US" sz="2000" dirty="0">
                <a:latin typeface="Times New Roman"/>
                <a:cs typeface="Times New Roman"/>
              </a:rPr>
              <a:t>. . . hence </a:t>
            </a:r>
            <a:r>
              <a:rPr lang="en-US" sz="2000" dirty="0">
                <a:solidFill>
                  <a:srgbClr val="FF0000"/>
                </a:solidFill>
                <a:latin typeface="Times New Roman"/>
                <a:cs typeface="Times New Roman"/>
              </a:rPr>
              <a:t>no</a:t>
            </a:r>
            <a:r>
              <a:rPr lang="en-US" sz="2000" dirty="0">
                <a:latin typeface="Times New Roman"/>
                <a:cs typeface="Times New Roman"/>
              </a:rPr>
              <a:t> </a:t>
            </a:r>
            <a:r>
              <a:rPr lang="en-US" sz="2000" dirty="0">
                <a:solidFill>
                  <a:srgbClr val="FF0000"/>
                </a:solidFill>
                <a:latin typeface="Times New Roman"/>
                <a:cs typeface="Times New Roman"/>
              </a:rPr>
              <a:t>place in between</a:t>
            </a:r>
            <a:r>
              <a:rPr lang="en-US" sz="2000" dirty="0">
                <a:latin typeface="Times New Roman"/>
                <a:cs typeface="Times New Roman"/>
              </a:rPr>
              <a:t> </a:t>
            </a:r>
            <a:r>
              <a:rPr lang="en-US" sz="2000" dirty="0">
                <a:solidFill>
                  <a:srgbClr val="FF0000"/>
                </a:solidFill>
                <a:latin typeface="Times New Roman"/>
                <a:cs typeface="Times New Roman"/>
              </a:rPr>
              <a:t>where</a:t>
            </a:r>
            <a:r>
              <a:rPr lang="en-US" sz="2000" dirty="0">
                <a:latin typeface="Times New Roman"/>
                <a:cs typeface="Times New Roman"/>
              </a:rPr>
              <a:t> the </a:t>
            </a:r>
            <a:r>
              <a:rPr lang="en-US" sz="2000" dirty="0">
                <a:solidFill>
                  <a:srgbClr val="FF0000"/>
                </a:solidFill>
                <a:latin typeface="Times New Roman"/>
                <a:cs typeface="Times New Roman"/>
              </a:rPr>
              <a:t>net force </a:t>
            </a:r>
            <a:r>
              <a:rPr lang="en-US" sz="2000" dirty="0">
                <a:latin typeface="Times New Roman"/>
                <a:cs typeface="Times New Roman"/>
              </a:rPr>
              <a:t>can be </a:t>
            </a:r>
            <a:r>
              <a:rPr lang="en-US" sz="2000" dirty="0">
                <a:solidFill>
                  <a:srgbClr val="FF0000"/>
                </a:solidFill>
                <a:latin typeface="Times New Roman"/>
                <a:cs typeface="Times New Roman"/>
              </a:rPr>
              <a:t>zero</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36" name="TextBox 35"/>
          <p:cNvSpPr txBox="1"/>
          <p:nvPr/>
        </p:nvSpPr>
        <p:spPr>
          <a:xfrm>
            <a:off x="664573" y="4575117"/>
            <a:ext cx="8272462" cy="1015663"/>
          </a:xfrm>
          <a:prstGeom prst="rect">
            <a:avLst/>
          </a:prstGeom>
          <a:noFill/>
        </p:spPr>
        <p:txBody>
          <a:bodyPr wrap="square" rtlCol="0">
            <a:spAutoFit/>
          </a:bodyPr>
          <a:lstStyle/>
          <a:p>
            <a:r>
              <a:rPr lang="en-US" sz="2000" dirty="0">
                <a:solidFill>
                  <a:srgbClr val="FF0000"/>
                </a:solidFill>
                <a:latin typeface="Apple Chancery"/>
                <a:cs typeface="Apple Chancery"/>
              </a:rPr>
              <a:t>It can’t be </a:t>
            </a:r>
            <a:r>
              <a:rPr lang="en-US" sz="2000" dirty="0">
                <a:latin typeface="Times New Roman"/>
                <a:cs typeface="Times New Roman"/>
              </a:rPr>
              <a:t>in the </a:t>
            </a:r>
            <a:r>
              <a:rPr lang="en-US" sz="2000" dirty="0">
                <a:solidFill>
                  <a:srgbClr val="0000FF"/>
                </a:solidFill>
                <a:latin typeface="Times New Roman"/>
                <a:cs typeface="Times New Roman"/>
              </a:rPr>
              <a:t>positive region to the right of the origin </a:t>
            </a:r>
            <a:r>
              <a:rPr lang="en-US" sz="2000" dirty="0">
                <a:latin typeface="Times New Roman"/>
                <a:cs typeface="Times New Roman"/>
              </a:rPr>
              <a:t>because the </a:t>
            </a:r>
            <a:r>
              <a:rPr lang="en-US" sz="2000" dirty="0">
                <a:solidFill>
                  <a:srgbClr val="FF0000"/>
                </a:solidFill>
                <a:latin typeface="Times New Roman"/>
                <a:cs typeface="Times New Roman"/>
              </a:rPr>
              <a:t>2C</a:t>
            </a:r>
            <a:r>
              <a:rPr lang="en-US" sz="2000" dirty="0">
                <a:latin typeface="Times New Roman"/>
                <a:cs typeface="Times New Roman"/>
              </a:rPr>
              <a:t> charge </a:t>
            </a:r>
            <a:r>
              <a:rPr lang="en-US" sz="2000" dirty="0">
                <a:solidFill>
                  <a:srgbClr val="0000FF"/>
                </a:solidFill>
                <a:latin typeface="Times New Roman"/>
                <a:cs typeface="Times New Roman"/>
              </a:rPr>
              <a:t>will be </a:t>
            </a:r>
            <a:r>
              <a:rPr lang="en-US" sz="2000" dirty="0">
                <a:latin typeface="Times New Roman"/>
                <a:cs typeface="Times New Roman"/>
              </a:rPr>
              <a:t>both </a:t>
            </a:r>
            <a:r>
              <a:rPr lang="en-US" sz="2000" dirty="0">
                <a:solidFill>
                  <a:srgbClr val="0000FF"/>
                </a:solidFill>
                <a:latin typeface="Times New Roman"/>
                <a:cs typeface="Times New Roman"/>
              </a:rPr>
              <a:t>larger</a:t>
            </a:r>
            <a:r>
              <a:rPr lang="en-US" sz="2000" dirty="0">
                <a:latin typeface="Times New Roman"/>
                <a:cs typeface="Times New Roman"/>
              </a:rPr>
              <a:t> </a:t>
            </a:r>
            <a:r>
              <a:rPr lang="en-US" sz="2000" dirty="0">
                <a:solidFill>
                  <a:srgbClr val="0000FF"/>
                </a:solidFill>
                <a:latin typeface="Times New Roman"/>
                <a:cs typeface="Times New Roman"/>
              </a:rPr>
              <a:t>and closer </a:t>
            </a:r>
            <a:r>
              <a:rPr lang="en-US" sz="2000" dirty="0">
                <a:latin typeface="Times New Roman"/>
                <a:cs typeface="Times New Roman"/>
              </a:rPr>
              <a:t>to </a:t>
            </a:r>
            <a:r>
              <a:rPr lang="en-US" sz="2000" i="1" dirty="0">
                <a:solidFill>
                  <a:srgbClr val="FF0000"/>
                </a:solidFill>
                <a:latin typeface="Times New Roman"/>
                <a:cs typeface="Times New Roman"/>
              </a:rPr>
              <a:t>q</a:t>
            </a:r>
            <a:r>
              <a:rPr lang="en-US" sz="2000" i="1" dirty="0">
                <a:latin typeface="Times New Roman"/>
                <a:cs typeface="Times New Roman"/>
              </a:rPr>
              <a:t> </a:t>
            </a:r>
            <a:r>
              <a:rPr lang="en-US" sz="2000" dirty="0">
                <a:latin typeface="Times New Roman"/>
                <a:cs typeface="Times New Roman"/>
              </a:rPr>
              <a:t>than will be the case for the </a:t>
            </a:r>
            <a:r>
              <a:rPr lang="en-US" sz="2000" dirty="0">
                <a:solidFill>
                  <a:srgbClr val="FF0000"/>
                </a:solidFill>
                <a:latin typeface="Times New Roman"/>
                <a:cs typeface="Times New Roman"/>
              </a:rPr>
              <a:t>-.5C </a:t>
            </a:r>
            <a:r>
              <a:rPr lang="en-US" sz="2000" dirty="0">
                <a:latin typeface="Times New Roman"/>
                <a:cs typeface="Times New Roman"/>
              </a:rPr>
              <a:t>charge . . . hence </a:t>
            </a:r>
            <a:r>
              <a:rPr lang="en-US" sz="2000" dirty="0">
                <a:solidFill>
                  <a:srgbClr val="FF0000"/>
                </a:solidFill>
                <a:latin typeface="Times New Roman"/>
                <a:cs typeface="Times New Roman"/>
              </a:rPr>
              <a:t>no place in that region where</a:t>
            </a:r>
            <a:r>
              <a:rPr lang="en-US" sz="2000" dirty="0">
                <a:latin typeface="Times New Roman"/>
                <a:cs typeface="Times New Roman"/>
              </a:rPr>
              <a:t> the </a:t>
            </a:r>
            <a:r>
              <a:rPr lang="en-US" sz="2000" dirty="0">
                <a:solidFill>
                  <a:srgbClr val="FF0000"/>
                </a:solidFill>
                <a:latin typeface="Times New Roman"/>
                <a:cs typeface="Times New Roman"/>
              </a:rPr>
              <a:t>net force </a:t>
            </a:r>
            <a:r>
              <a:rPr lang="en-US" sz="2000" dirty="0">
                <a:latin typeface="Times New Roman"/>
                <a:cs typeface="Times New Roman"/>
              </a:rPr>
              <a:t>can be </a:t>
            </a:r>
            <a:r>
              <a:rPr lang="en-US" sz="2000" dirty="0">
                <a:solidFill>
                  <a:srgbClr val="FF0000"/>
                </a:solidFill>
                <a:latin typeface="Times New Roman"/>
                <a:cs typeface="Times New Roman"/>
              </a:rPr>
              <a:t>zero</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40" name="TextBox 39"/>
          <p:cNvSpPr txBox="1"/>
          <p:nvPr/>
        </p:nvSpPr>
        <p:spPr>
          <a:xfrm>
            <a:off x="664573" y="5606260"/>
            <a:ext cx="8237598" cy="400110"/>
          </a:xfrm>
          <a:prstGeom prst="rect">
            <a:avLst/>
          </a:prstGeom>
          <a:noFill/>
        </p:spPr>
        <p:txBody>
          <a:bodyPr wrap="square" rtlCol="0">
            <a:spAutoFit/>
          </a:bodyPr>
          <a:lstStyle/>
          <a:p>
            <a:r>
              <a:rPr lang="en-US" sz="2000" dirty="0">
                <a:solidFill>
                  <a:srgbClr val="FF0000"/>
                </a:solidFill>
                <a:latin typeface="Apple Chancery"/>
                <a:cs typeface="Apple Chancery"/>
              </a:rPr>
              <a:t>Apparently, </a:t>
            </a:r>
            <a:r>
              <a:rPr lang="en-US" sz="2000" dirty="0">
                <a:latin typeface="Times New Roman"/>
                <a:cs typeface="Times New Roman"/>
              </a:rPr>
              <a:t>the coordinate must be in the </a:t>
            </a:r>
            <a:r>
              <a:rPr lang="en-US" sz="2000" i="1" dirty="0">
                <a:solidFill>
                  <a:srgbClr val="0000FF"/>
                </a:solidFill>
                <a:latin typeface="Times New Roman"/>
                <a:cs typeface="Times New Roman"/>
              </a:rPr>
              <a:t>-x-region </a:t>
            </a:r>
            <a:r>
              <a:rPr lang="en-US" sz="2000" dirty="0">
                <a:solidFill>
                  <a:srgbClr val="0000FF"/>
                </a:solidFill>
                <a:latin typeface="Times New Roman"/>
                <a:cs typeface="Times New Roman"/>
              </a:rPr>
              <a:t>to the left </a:t>
            </a:r>
            <a:r>
              <a:rPr lang="en-US" sz="2000" dirty="0">
                <a:latin typeface="Times New Roman"/>
                <a:cs typeface="Times New Roman"/>
              </a:rPr>
              <a:t>of </a:t>
            </a:r>
            <a:r>
              <a:rPr lang="en-US" sz="2000" dirty="0">
                <a:solidFill>
                  <a:srgbClr val="0000FF"/>
                </a:solidFill>
                <a:latin typeface="Times New Roman"/>
                <a:cs typeface="Times New Roman"/>
              </a:rPr>
              <a:t>the origin</a:t>
            </a:r>
            <a:r>
              <a:rPr lang="en-US" sz="2000" dirty="0">
                <a:latin typeface="Times New Roman"/>
                <a:cs typeface="Times New Roman"/>
              </a:rPr>
              <a:t>.</a:t>
            </a:r>
            <a:endParaRPr lang="en-US" sz="2000" dirty="0">
              <a:solidFill>
                <a:srgbClr val="0000FF"/>
              </a:solidFill>
              <a:latin typeface="Times New Roman"/>
              <a:cs typeface="Times New Roman"/>
            </a:endParaRPr>
          </a:p>
        </p:txBody>
      </p:sp>
      <p:graphicFrame>
        <p:nvGraphicFramePr>
          <p:cNvPr id="41" name="Object 40"/>
          <p:cNvGraphicFramePr>
            <a:graphicFrameLocks noChangeAspect="1"/>
          </p:cNvGraphicFramePr>
          <p:nvPr>
            <p:extLst>
              <p:ext uri="{D42A27DB-BD31-4B8C-83A1-F6EECF244321}">
                <p14:modId xmlns:p14="http://schemas.microsoft.com/office/powerpoint/2010/main" val="1966059353"/>
              </p:ext>
            </p:extLst>
          </p:nvPr>
        </p:nvGraphicFramePr>
        <p:xfrm>
          <a:off x="4096146" y="1695450"/>
          <a:ext cx="1049337" cy="341313"/>
        </p:xfrm>
        <a:graphic>
          <a:graphicData uri="http://schemas.openxmlformats.org/presentationml/2006/ole">
            <mc:AlternateContent xmlns:mc="http://schemas.openxmlformats.org/markup-compatibility/2006">
              <mc:Choice xmlns:v="urn:schemas-microsoft-com:vml" Requires="v">
                <p:oleObj spid="_x0000_s1930820" name="Equation" r:id="rId10" imgW="622300" imgH="203200" progId="Equation.DSMT4">
                  <p:embed/>
                </p:oleObj>
              </mc:Choice>
              <mc:Fallback>
                <p:oleObj name="Equation" r:id="rId10" imgW="622300" imgH="203200" progId="Equation.DSMT4">
                  <p:embed/>
                  <p:pic>
                    <p:nvPicPr>
                      <p:cNvPr id="0" name=""/>
                      <p:cNvPicPr/>
                      <p:nvPr/>
                    </p:nvPicPr>
                    <p:blipFill>
                      <a:blip r:embed="rId11"/>
                      <a:stretch>
                        <a:fillRect/>
                      </a:stretch>
                    </p:blipFill>
                    <p:spPr>
                      <a:xfrm>
                        <a:off x="4096146" y="1695450"/>
                        <a:ext cx="1049337" cy="341313"/>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938276287"/>
              </p:ext>
            </p:extLst>
          </p:nvPr>
        </p:nvGraphicFramePr>
        <p:xfrm>
          <a:off x="6037658" y="1677988"/>
          <a:ext cx="873125" cy="341312"/>
        </p:xfrm>
        <a:graphic>
          <a:graphicData uri="http://schemas.openxmlformats.org/presentationml/2006/ole">
            <mc:AlternateContent xmlns:mc="http://schemas.openxmlformats.org/markup-compatibility/2006">
              <mc:Choice xmlns:v="urn:schemas-microsoft-com:vml" Requires="v">
                <p:oleObj spid="_x0000_s1930821" name="Equation" r:id="rId12" imgW="520700" imgH="203200" progId="Equation.DSMT4">
                  <p:embed/>
                </p:oleObj>
              </mc:Choice>
              <mc:Fallback>
                <p:oleObj name="Equation" r:id="rId12" imgW="520700" imgH="203200" progId="Equation.DSMT4">
                  <p:embed/>
                  <p:pic>
                    <p:nvPicPr>
                      <p:cNvPr id="0" name=""/>
                      <p:cNvPicPr/>
                      <p:nvPr/>
                    </p:nvPicPr>
                    <p:blipFill>
                      <a:blip r:embed="rId13"/>
                      <a:stretch>
                        <a:fillRect/>
                      </a:stretch>
                    </p:blipFill>
                    <p:spPr>
                      <a:xfrm>
                        <a:off x="6037658" y="1677988"/>
                        <a:ext cx="873125" cy="341312"/>
                      </a:xfrm>
                      <a:prstGeom prst="rect">
                        <a:avLst/>
                      </a:prstGeom>
                    </p:spPr>
                  </p:pic>
                </p:oleObj>
              </mc:Fallback>
            </mc:AlternateContent>
          </a:graphicData>
        </a:graphic>
      </p:graphicFrame>
      <p:sp>
        <p:nvSpPr>
          <p:cNvPr id="16" name="TextBox 15"/>
          <p:cNvSpPr txBox="1"/>
          <p:nvPr/>
        </p:nvSpPr>
        <p:spPr>
          <a:xfrm>
            <a:off x="710370" y="2218671"/>
            <a:ext cx="8055089" cy="707886"/>
          </a:xfrm>
          <a:prstGeom prst="rect">
            <a:avLst/>
          </a:prstGeom>
          <a:noFill/>
        </p:spPr>
        <p:txBody>
          <a:bodyPr wrap="square" rtlCol="0">
            <a:spAutoFit/>
          </a:bodyPr>
          <a:lstStyle/>
          <a:p>
            <a:r>
              <a:rPr lang="en-US" sz="2000" dirty="0">
                <a:solidFill>
                  <a:srgbClr val="FF0000"/>
                </a:solidFill>
                <a:latin typeface="Apple Chancery"/>
                <a:cs typeface="Apple Chancery"/>
              </a:rPr>
              <a:t>As a small side point, </a:t>
            </a:r>
            <a:r>
              <a:rPr lang="en-US" sz="2000" dirty="0">
                <a:latin typeface="Times New Roman"/>
                <a:cs typeface="Times New Roman"/>
              </a:rPr>
              <a:t>it </a:t>
            </a:r>
            <a:r>
              <a:rPr lang="en-US" sz="2000" dirty="0">
                <a:solidFill>
                  <a:srgbClr val="0000FF"/>
                </a:solidFill>
                <a:latin typeface="Times New Roman"/>
                <a:cs typeface="Times New Roman"/>
              </a:rPr>
              <a:t>doesn’t matter </a:t>
            </a:r>
            <a:r>
              <a:rPr lang="en-US" sz="2000" dirty="0">
                <a:latin typeface="Times New Roman"/>
                <a:cs typeface="Times New Roman"/>
              </a:rPr>
              <a:t>whether </a:t>
            </a:r>
            <a:r>
              <a:rPr lang="en-US" sz="2000" i="1" dirty="0">
                <a:solidFill>
                  <a:srgbClr val="FF0000"/>
                </a:solidFill>
                <a:latin typeface="Times New Roman"/>
                <a:cs typeface="Times New Roman"/>
              </a:rPr>
              <a:t>q</a:t>
            </a:r>
            <a:r>
              <a:rPr lang="en-US" sz="2000" i="1" dirty="0">
                <a:latin typeface="Times New Roman"/>
                <a:cs typeface="Times New Roman"/>
              </a:rPr>
              <a:t> </a:t>
            </a:r>
            <a:r>
              <a:rPr lang="en-US" sz="2000" dirty="0">
                <a:latin typeface="Times New Roman"/>
                <a:cs typeface="Times New Roman"/>
              </a:rPr>
              <a:t>is </a:t>
            </a:r>
            <a:r>
              <a:rPr lang="en-US" sz="2000" dirty="0">
                <a:solidFill>
                  <a:srgbClr val="0000FF"/>
                </a:solidFill>
                <a:latin typeface="Times New Roman"/>
                <a:cs typeface="Times New Roman"/>
              </a:rPr>
              <a:t>positive</a:t>
            </a:r>
            <a:r>
              <a:rPr lang="en-US" sz="2000" dirty="0">
                <a:latin typeface="Times New Roman"/>
                <a:cs typeface="Times New Roman"/>
              </a:rPr>
              <a:t> or </a:t>
            </a:r>
            <a:r>
              <a:rPr lang="en-US" sz="2000" dirty="0">
                <a:solidFill>
                  <a:srgbClr val="0000FF"/>
                </a:solidFill>
                <a:latin typeface="Times New Roman"/>
                <a:cs typeface="Times New Roman"/>
              </a:rPr>
              <a:t>negative</a:t>
            </a:r>
            <a:r>
              <a:rPr lang="en-US" sz="2000" dirty="0">
                <a:latin typeface="Times New Roman"/>
                <a:cs typeface="Times New Roman"/>
              </a:rPr>
              <a:t>—zero force is zero force!</a:t>
            </a:r>
          </a:p>
        </p:txBody>
      </p:sp>
    </p:spTree>
    <p:extLst>
      <p:ext uri="{BB962C8B-B14F-4D97-AF65-F5344CB8AC3E}">
        <p14:creationId xmlns:p14="http://schemas.microsoft.com/office/powerpoint/2010/main" val="27788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P spid="36" grpId="0"/>
      <p:bldP spid="40"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8" name="Object 17"/>
          <p:cNvGraphicFramePr>
            <a:graphicFrameLocks noChangeAspect="1"/>
          </p:cNvGraphicFramePr>
          <p:nvPr>
            <p:extLst>
              <p:ext uri="{D42A27DB-BD31-4B8C-83A1-F6EECF244321}">
                <p14:modId xmlns:p14="http://schemas.microsoft.com/office/powerpoint/2010/main" val="2649619614"/>
              </p:ext>
            </p:extLst>
          </p:nvPr>
        </p:nvGraphicFramePr>
        <p:xfrm>
          <a:off x="5241926" y="428904"/>
          <a:ext cx="1171575" cy="660400"/>
        </p:xfrm>
        <a:graphic>
          <a:graphicData uri="http://schemas.openxmlformats.org/presentationml/2006/ole">
            <mc:AlternateContent xmlns:mc="http://schemas.openxmlformats.org/markup-compatibility/2006">
              <mc:Choice xmlns:v="urn:schemas-microsoft-com:vml" Requires="v">
                <p:oleObj spid="_x0000_s2046289" name="Equation" r:id="rId4" imgW="698500" imgH="393700" progId="Equation.DSMT4">
                  <p:embed/>
                </p:oleObj>
              </mc:Choice>
              <mc:Fallback>
                <p:oleObj name="Equation" r:id="rId4" imgW="698500" imgH="393700" progId="Equation.DSMT4">
                  <p:embed/>
                  <p:pic>
                    <p:nvPicPr>
                      <p:cNvPr id="0" name=""/>
                      <p:cNvPicPr/>
                      <p:nvPr/>
                    </p:nvPicPr>
                    <p:blipFill>
                      <a:blip r:embed="rId5"/>
                      <a:stretch>
                        <a:fillRect/>
                      </a:stretch>
                    </p:blipFill>
                    <p:spPr>
                      <a:xfrm>
                        <a:off x="5241926" y="428904"/>
                        <a:ext cx="1171575" cy="6604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988122082"/>
              </p:ext>
            </p:extLst>
          </p:nvPr>
        </p:nvGraphicFramePr>
        <p:xfrm>
          <a:off x="3338513" y="377825"/>
          <a:ext cx="1704975" cy="765175"/>
        </p:xfrm>
        <a:graphic>
          <a:graphicData uri="http://schemas.openxmlformats.org/presentationml/2006/ole">
            <mc:AlternateContent xmlns:mc="http://schemas.openxmlformats.org/markup-compatibility/2006">
              <mc:Choice xmlns:v="urn:schemas-microsoft-com:vml" Requires="v">
                <p:oleObj spid="_x0000_s2046290" name="Equation" r:id="rId6" imgW="1016000" imgH="457200" progId="Equation.DSMT4">
                  <p:embed/>
                </p:oleObj>
              </mc:Choice>
              <mc:Fallback>
                <p:oleObj name="Equation" r:id="rId6" imgW="1016000" imgH="457200" progId="Equation.DSMT4">
                  <p:embed/>
                  <p:pic>
                    <p:nvPicPr>
                      <p:cNvPr id="0" name=""/>
                      <p:cNvPicPr/>
                      <p:nvPr/>
                    </p:nvPicPr>
                    <p:blipFill>
                      <a:blip r:embed="rId7"/>
                      <a:stretch>
                        <a:fillRect/>
                      </a:stretch>
                    </p:blipFill>
                    <p:spPr>
                      <a:xfrm>
                        <a:off x="3338513" y="377825"/>
                        <a:ext cx="1704975" cy="765175"/>
                      </a:xfrm>
                      <a:prstGeom prst="rect">
                        <a:avLst/>
                      </a:prstGeom>
                    </p:spPr>
                  </p:pic>
                </p:oleObj>
              </mc:Fallback>
            </mc:AlternateContent>
          </a:graphicData>
        </a:graphic>
      </p:graphicFrame>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15.)</a:t>
            </a:r>
          </a:p>
        </p:txBody>
      </p:sp>
      <p:cxnSp>
        <p:nvCxnSpPr>
          <p:cNvPr id="4" name="Straight Connector 3"/>
          <p:cNvCxnSpPr/>
          <p:nvPr/>
        </p:nvCxnSpPr>
        <p:spPr>
          <a:xfrm>
            <a:off x="6562328" y="1200428"/>
            <a:ext cx="0" cy="80010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3735784" y="1629053"/>
            <a:ext cx="522208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1988507571"/>
              </p:ext>
            </p:extLst>
          </p:nvPr>
        </p:nvGraphicFramePr>
        <p:xfrm>
          <a:off x="6001545" y="1622704"/>
          <a:ext cx="1049337" cy="341313"/>
        </p:xfrm>
        <a:graphic>
          <a:graphicData uri="http://schemas.openxmlformats.org/presentationml/2006/ole">
            <mc:AlternateContent xmlns:mc="http://schemas.openxmlformats.org/markup-compatibility/2006">
              <mc:Choice xmlns:v="urn:schemas-microsoft-com:vml" Requires="v">
                <p:oleObj spid="_x0000_s2046291" name="Equation" r:id="rId8" imgW="622300" imgH="203200" progId="Equation.DSMT4">
                  <p:embed/>
                </p:oleObj>
              </mc:Choice>
              <mc:Fallback>
                <p:oleObj name="Equation" r:id="rId8" imgW="622300" imgH="203200" progId="Equation.DSMT4">
                  <p:embed/>
                  <p:pic>
                    <p:nvPicPr>
                      <p:cNvPr id="0" name=""/>
                      <p:cNvPicPr/>
                      <p:nvPr/>
                    </p:nvPicPr>
                    <p:blipFill>
                      <a:blip r:embed="rId9"/>
                      <a:stretch>
                        <a:fillRect/>
                      </a:stretch>
                    </p:blipFill>
                    <p:spPr>
                      <a:xfrm>
                        <a:off x="6001545" y="1622704"/>
                        <a:ext cx="1049337" cy="341313"/>
                      </a:xfrm>
                      <a:prstGeom prst="rect">
                        <a:avLst/>
                      </a:prstGeom>
                    </p:spPr>
                  </p:pic>
                </p:oleObj>
              </mc:Fallback>
            </mc:AlternateContent>
          </a:graphicData>
        </a:graphic>
      </p:graphicFrame>
      <p:sp>
        <p:nvSpPr>
          <p:cNvPr id="23" name="TextBox 22"/>
          <p:cNvSpPr txBox="1"/>
          <p:nvPr/>
        </p:nvSpPr>
        <p:spPr>
          <a:xfrm>
            <a:off x="252013" y="252668"/>
            <a:ext cx="2783287" cy="1631216"/>
          </a:xfrm>
          <a:prstGeom prst="rect">
            <a:avLst/>
          </a:prstGeom>
          <a:noFill/>
        </p:spPr>
        <p:txBody>
          <a:bodyPr wrap="square" rtlCol="0">
            <a:spAutoFit/>
          </a:bodyPr>
          <a:lstStyle/>
          <a:p>
            <a:r>
              <a:rPr lang="en-US" sz="2000" dirty="0">
                <a:solidFill>
                  <a:srgbClr val="FF0000"/>
                </a:solidFill>
                <a:latin typeface="Apple Chancery"/>
                <a:cs typeface="Apple Chancery"/>
              </a:rPr>
              <a:t>Defining </a:t>
            </a:r>
            <a:r>
              <a:rPr lang="en-US" sz="2000" dirty="0">
                <a:solidFill>
                  <a:srgbClr val="0000FF"/>
                </a:solidFill>
                <a:latin typeface="Apple Chancery"/>
                <a:cs typeface="Apple Chancery"/>
              </a:rPr>
              <a:t>x</a:t>
            </a:r>
            <a:r>
              <a:rPr lang="en-US" sz="2000" dirty="0">
                <a:solidFill>
                  <a:srgbClr val="FF0000"/>
                </a:solidFill>
                <a:latin typeface="Apple Chancery"/>
                <a:cs typeface="Apple Chancery"/>
              </a:rPr>
              <a:t> to be </a:t>
            </a:r>
            <a:r>
              <a:rPr lang="en-US" sz="2000" dirty="0">
                <a:latin typeface="Times New Roman"/>
                <a:cs typeface="Times New Roman"/>
              </a:rPr>
              <a:t>the </a:t>
            </a:r>
            <a:r>
              <a:rPr lang="en-US" sz="2000" dirty="0">
                <a:solidFill>
                  <a:srgbClr val="0000FF"/>
                </a:solidFill>
                <a:latin typeface="Times New Roman"/>
                <a:cs typeface="Times New Roman"/>
              </a:rPr>
              <a:t>no-force position </a:t>
            </a:r>
            <a:r>
              <a:rPr lang="en-US" sz="2000" dirty="0">
                <a:latin typeface="Times New Roman"/>
                <a:cs typeface="Times New Roman"/>
              </a:rPr>
              <a:t>of </a:t>
            </a:r>
            <a:r>
              <a:rPr lang="en-US" sz="2000" i="1" dirty="0">
                <a:solidFill>
                  <a:srgbClr val="FF0000"/>
                </a:solidFill>
                <a:latin typeface="Times New Roman"/>
                <a:cs typeface="Times New Roman"/>
              </a:rPr>
              <a:t>q</a:t>
            </a:r>
            <a:r>
              <a:rPr lang="en-US" sz="2000" i="1" dirty="0">
                <a:latin typeface="Times New Roman"/>
                <a:cs typeface="Times New Roman"/>
              </a:rPr>
              <a:t>, </a:t>
            </a:r>
            <a:r>
              <a:rPr lang="en-US" sz="2000" dirty="0">
                <a:latin typeface="Times New Roman"/>
                <a:cs typeface="Times New Roman"/>
              </a:rPr>
              <a:t>we can write </a:t>
            </a:r>
            <a:r>
              <a:rPr lang="en-US" sz="2000" dirty="0">
                <a:solidFill>
                  <a:srgbClr val="0000FF"/>
                </a:solidFill>
                <a:latin typeface="Times New Roman"/>
                <a:cs typeface="Times New Roman"/>
              </a:rPr>
              <a:t>Coulomb’s Law </a:t>
            </a:r>
            <a:r>
              <a:rPr lang="en-US" sz="2000" dirty="0">
                <a:latin typeface="Times New Roman"/>
                <a:cs typeface="Times New Roman"/>
              </a:rPr>
              <a:t>between </a:t>
            </a:r>
            <a:r>
              <a:rPr lang="en-US" sz="2000" i="1" dirty="0">
                <a:solidFill>
                  <a:srgbClr val="FF0000"/>
                </a:solidFill>
                <a:latin typeface="Times New Roman"/>
                <a:cs typeface="Times New Roman"/>
              </a:rPr>
              <a:t>q</a:t>
            </a:r>
            <a:r>
              <a:rPr lang="en-US" sz="2000" dirty="0">
                <a:latin typeface="Times New Roman"/>
                <a:cs typeface="Times New Roman"/>
              </a:rPr>
              <a:t> and </a:t>
            </a:r>
            <a:r>
              <a:rPr lang="en-US" sz="2000" dirty="0">
                <a:solidFill>
                  <a:srgbClr val="FF0000"/>
                </a:solidFill>
                <a:latin typeface="Times New Roman"/>
                <a:cs typeface="Times New Roman"/>
              </a:rPr>
              <a:t>each of the charges</a:t>
            </a:r>
            <a:r>
              <a:rPr lang="en-US" sz="2000" dirty="0">
                <a:latin typeface="Times New Roman"/>
                <a:cs typeface="Times New Roman"/>
              </a:rPr>
              <a:t>:</a:t>
            </a:r>
            <a:endParaRPr lang="en-US" sz="2000" dirty="0">
              <a:solidFill>
                <a:srgbClr val="0000FF"/>
              </a:solidFill>
              <a:latin typeface="Times New Roman"/>
              <a:cs typeface="Times New Roman"/>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665021460"/>
              </p:ext>
            </p:extLst>
          </p:nvPr>
        </p:nvGraphicFramePr>
        <p:xfrm>
          <a:off x="6487715" y="1533009"/>
          <a:ext cx="167107" cy="215106"/>
        </p:xfrm>
        <a:graphic>
          <a:graphicData uri="http://schemas.openxmlformats.org/presentationml/2006/ole">
            <mc:AlternateContent xmlns:mc="http://schemas.openxmlformats.org/markup-compatibility/2006">
              <mc:Choice xmlns:v="urn:schemas-microsoft-com:vml" Requires="v">
                <p:oleObj spid="_x0000_s2046292" name="Equation" r:id="rId10" imgW="88900" imgH="114300" progId="Equation.DSMT4">
                  <p:embed/>
                </p:oleObj>
              </mc:Choice>
              <mc:Fallback>
                <p:oleObj name="Equation" r:id="rId10" imgW="88900" imgH="114300" progId="Equation.DSMT4">
                  <p:embed/>
                  <p:pic>
                    <p:nvPicPr>
                      <p:cNvPr id="0" name=""/>
                      <p:cNvPicPr/>
                      <p:nvPr/>
                    </p:nvPicPr>
                    <p:blipFill>
                      <a:blip r:embed="rId11"/>
                      <a:stretch>
                        <a:fillRect/>
                      </a:stretch>
                    </p:blipFill>
                    <p:spPr>
                      <a:xfrm>
                        <a:off x="6487715" y="1533009"/>
                        <a:ext cx="167107" cy="215106"/>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949101776"/>
              </p:ext>
            </p:extLst>
          </p:nvPr>
        </p:nvGraphicFramePr>
        <p:xfrm>
          <a:off x="8239311" y="1525866"/>
          <a:ext cx="167107" cy="215106"/>
        </p:xfrm>
        <a:graphic>
          <a:graphicData uri="http://schemas.openxmlformats.org/presentationml/2006/ole">
            <mc:AlternateContent xmlns:mc="http://schemas.openxmlformats.org/markup-compatibility/2006">
              <mc:Choice xmlns:v="urn:schemas-microsoft-com:vml" Requires="v">
                <p:oleObj spid="_x0000_s2046293" name="Equation" r:id="rId12" imgW="88900" imgH="114300" progId="Equation.DSMT4">
                  <p:embed/>
                </p:oleObj>
              </mc:Choice>
              <mc:Fallback>
                <p:oleObj name="Equation" r:id="rId12" imgW="88900" imgH="114300" progId="Equation.DSMT4">
                  <p:embed/>
                  <p:pic>
                    <p:nvPicPr>
                      <p:cNvPr id="0" name=""/>
                      <p:cNvPicPr/>
                      <p:nvPr/>
                    </p:nvPicPr>
                    <p:blipFill>
                      <a:blip r:embed="rId13"/>
                      <a:stretch>
                        <a:fillRect/>
                      </a:stretch>
                    </p:blipFill>
                    <p:spPr>
                      <a:xfrm>
                        <a:off x="8239311" y="1525866"/>
                        <a:ext cx="167107" cy="215106"/>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040330752"/>
              </p:ext>
            </p:extLst>
          </p:nvPr>
        </p:nvGraphicFramePr>
        <p:xfrm>
          <a:off x="7904163" y="1223963"/>
          <a:ext cx="874712" cy="339725"/>
        </p:xfrm>
        <a:graphic>
          <a:graphicData uri="http://schemas.openxmlformats.org/presentationml/2006/ole">
            <mc:AlternateContent xmlns:mc="http://schemas.openxmlformats.org/markup-compatibility/2006">
              <mc:Choice xmlns:v="urn:schemas-microsoft-com:vml" Requires="v">
                <p:oleObj spid="_x0000_s2046294" name="Equation" r:id="rId14" imgW="520700" imgH="203200" progId="Equation.DSMT4">
                  <p:embed/>
                </p:oleObj>
              </mc:Choice>
              <mc:Fallback>
                <p:oleObj name="Equation" r:id="rId14" imgW="520700" imgH="203200" progId="Equation.DSMT4">
                  <p:embed/>
                  <p:pic>
                    <p:nvPicPr>
                      <p:cNvPr id="0" name=""/>
                      <p:cNvPicPr/>
                      <p:nvPr/>
                    </p:nvPicPr>
                    <p:blipFill>
                      <a:blip r:embed="rId15"/>
                      <a:stretch>
                        <a:fillRect/>
                      </a:stretch>
                    </p:blipFill>
                    <p:spPr>
                      <a:xfrm>
                        <a:off x="7904163" y="1223963"/>
                        <a:ext cx="874712" cy="339725"/>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582320766"/>
              </p:ext>
            </p:extLst>
          </p:nvPr>
        </p:nvGraphicFramePr>
        <p:xfrm>
          <a:off x="7943057" y="1605242"/>
          <a:ext cx="873125" cy="341312"/>
        </p:xfrm>
        <a:graphic>
          <a:graphicData uri="http://schemas.openxmlformats.org/presentationml/2006/ole">
            <mc:AlternateContent xmlns:mc="http://schemas.openxmlformats.org/markup-compatibility/2006">
              <mc:Choice xmlns:v="urn:schemas-microsoft-com:vml" Requires="v">
                <p:oleObj spid="_x0000_s2046295" name="Equation" r:id="rId16" imgW="520700" imgH="203200" progId="Equation.DSMT4">
                  <p:embed/>
                </p:oleObj>
              </mc:Choice>
              <mc:Fallback>
                <p:oleObj name="Equation" r:id="rId16" imgW="520700" imgH="203200" progId="Equation.DSMT4">
                  <p:embed/>
                  <p:pic>
                    <p:nvPicPr>
                      <p:cNvPr id="0" name=""/>
                      <p:cNvPicPr/>
                      <p:nvPr/>
                    </p:nvPicPr>
                    <p:blipFill>
                      <a:blip r:embed="rId17"/>
                      <a:stretch>
                        <a:fillRect/>
                      </a:stretch>
                    </p:blipFill>
                    <p:spPr>
                      <a:xfrm>
                        <a:off x="7943057" y="1605242"/>
                        <a:ext cx="873125" cy="341312"/>
                      </a:xfrm>
                      <a:prstGeom prst="rect">
                        <a:avLst/>
                      </a:prstGeom>
                    </p:spPr>
                  </p:pic>
                </p:oleObj>
              </mc:Fallback>
            </mc:AlternateContent>
          </a:graphicData>
        </a:graphic>
      </p:graphicFrame>
      <p:sp>
        <p:nvSpPr>
          <p:cNvPr id="27" name="TextBox 26"/>
          <p:cNvSpPr txBox="1"/>
          <p:nvPr/>
        </p:nvSpPr>
        <p:spPr>
          <a:xfrm>
            <a:off x="252013" y="2000528"/>
            <a:ext cx="3723087" cy="2246769"/>
          </a:xfrm>
          <a:prstGeom prst="rect">
            <a:avLst/>
          </a:prstGeom>
          <a:noFill/>
        </p:spPr>
        <p:txBody>
          <a:bodyPr wrap="square" rtlCol="0">
            <a:spAutoFit/>
          </a:bodyPr>
          <a:lstStyle/>
          <a:p>
            <a:r>
              <a:rPr lang="en-US" sz="2000" dirty="0">
                <a:solidFill>
                  <a:srgbClr val="FF0000"/>
                </a:solidFill>
                <a:latin typeface="Apple Chancery"/>
                <a:cs typeface="Apple Chancery"/>
              </a:rPr>
              <a:t>Noticing that </a:t>
            </a:r>
            <a:r>
              <a:rPr lang="en-US" sz="2000" dirty="0">
                <a:solidFill>
                  <a:srgbClr val="000000"/>
                </a:solidFill>
                <a:latin typeface="Times New Roman"/>
                <a:cs typeface="Times New Roman"/>
              </a:rPr>
              <a:t>the</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positive charge </a:t>
            </a:r>
            <a:r>
              <a:rPr lang="en-US" sz="2000" dirty="0">
                <a:solidFill>
                  <a:srgbClr val="000000"/>
                </a:solidFill>
                <a:latin typeface="Times New Roman"/>
                <a:cs typeface="Times New Roman"/>
              </a:rPr>
              <a:t>is producing a </a:t>
            </a:r>
            <a:r>
              <a:rPr lang="en-US" sz="2000" dirty="0">
                <a:solidFill>
                  <a:srgbClr val="0000FF"/>
                </a:solidFill>
                <a:latin typeface="Times New Roman"/>
                <a:cs typeface="Times New Roman"/>
              </a:rPr>
              <a:t>negative force </a:t>
            </a:r>
            <a:r>
              <a:rPr lang="en-US" sz="2000" dirty="0">
                <a:latin typeface="Times New Roman"/>
                <a:cs typeface="Times New Roman"/>
              </a:rPr>
              <a:t>(it’s repulsing </a:t>
            </a:r>
            <a:r>
              <a:rPr lang="en-US" sz="2000" i="1" dirty="0">
                <a:solidFill>
                  <a:srgbClr val="FF0000"/>
                </a:solidFill>
                <a:latin typeface="Times New Roman"/>
                <a:cs typeface="Times New Roman"/>
              </a:rPr>
              <a:t>q</a:t>
            </a:r>
            <a:r>
              <a:rPr lang="en-US" sz="2000" dirty="0">
                <a:latin typeface="Times New Roman"/>
                <a:cs typeface="Times New Roman"/>
              </a:rPr>
              <a:t>)</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and the </a:t>
            </a:r>
            <a:r>
              <a:rPr lang="en-US" sz="2000" i="1" dirty="0">
                <a:solidFill>
                  <a:srgbClr val="0000FF"/>
                </a:solidFill>
                <a:latin typeface="Times New Roman"/>
                <a:cs typeface="Times New Roman"/>
              </a:rPr>
              <a:t>negative charge </a:t>
            </a:r>
            <a:r>
              <a:rPr lang="en-US" sz="2000" dirty="0">
                <a:solidFill>
                  <a:srgbClr val="000000"/>
                </a:solidFill>
                <a:latin typeface="Times New Roman"/>
                <a:cs typeface="Times New Roman"/>
              </a:rPr>
              <a:t>a </a:t>
            </a:r>
            <a:r>
              <a:rPr lang="en-US" sz="2000" dirty="0">
                <a:solidFill>
                  <a:srgbClr val="0000FF"/>
                </a:solidFill>
                <a:latin typeface="Times New Roman"/>
                <a:cs typeface="Times New Roman"/>
              </a:rPr>
              <a:t>positive force, signs </a:t>
            </a:r>
            <a:r>
              <a:rPr lang="en-US" sz="2000" dirty="0">
                <a:latin typeface="Times New Roman"/>
                <a:cs typeface="Times New Roman"/>
              </a:rPr>
              <a:t>need to be </a:t>
            </a:r>
            <a:r>
              <a:rPr lang="en-US" sz="2000" dirty="0">
                <a:solidFill>
                  <a:srgbClr val="0000FF"/>
                </a:solidFill>
                <a:latin typeface="Times New Roman"/>
                <a:cs typeface="Times New Roman"/>
              </a:rPr>
              <a:t>added after the fact.  </a:t>
            </a:r>
            <a:r>
              <a:rPr lang="en-US" sz="2000" dirty="0">
                <a:solidFill>
                  <a:srgbClr val="FF0000"/>
                </a:solidFill>
                <a:latin typeface="Times New Roman"/>
                <a:cs typeface="Times New Roman"/>
              </a:rPr>
              <a:t>Summing these forces </a:t>
            </a:r>
            <a:r>
              <a:rPr lang="en-US" sz="2000" dirty="0" err="1">
                <a:solidFill>
                  <a:srgbClr val="FF0000"/>
                </a:solidFill>
                <a:latin typeface="Times New Roman"/>
                <a:cs typeface="Times New Roman"/>
              </a:rPr>
              <a:t>vectorially</a:t>
            </a:r>
            <a:r>
              <a:rPr lang="en-US" sz="2000" dirty="0">
                <a:solidFill>
                  <a:srgbClr val="000000"/>
                </a:solidFill>
                <a:latin typeface="Times New Roman"/>
                <a:cs typeface="Times New Roman"/>
              </a:rPr>
              <a:t>, we get:</a:t>
            </a:r>
          </a:p>
        </p:txBody>
      </p:sp>
      <p:cxnSp>
        <p:nvCxnSpPr>
          <p:cNvPr id="17" name="Straight Arrow Connector 16"/>
          <p:cNvCxnSpPr/>
          <p:nvPr/>
        </p:nvCxnSpPr>
        <p:spPr>
          <a:xfrm>
            <a:off x="5121588" y="1089303"/>
            <a:ext cx="1291913" cy="0"/>
          </a:xfrm>
          <a:prstGeom prst="straightConnector1">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0" name="Object 19"/>
          <p:cNvGraphicFramePr>
            <a:graphicFrameLocks noChangeAspect="1"/>
          </p:cNvGraphicFramePr>
          <p:nvPr>
            <p:extLst>
              <p:ext uri="{D42A27DB-BD31-4B8C-83A1-F6EECF244321}">
                <p14:modId xmlns:p14="http://schemas.microsoft.com/office/powerpoint/2010/main" val="2556435199"/>
              </p:ext>
            </p:extLst>
          </p:nvPr>
        </p:nvGraphicFramePr>
        <p:xfrm>
          <a:off x="4981577" y="1326633"/>
          <a:ext cx="214312" cy="211137"/>
        </p:xfrm>
        <a:graphic>
          <a:graphicData uri="http://schemas.openxmlformats.org/presentationml/2006/ole">
            <mc:AlternateContent xmlns:mc="http://schemas.openxmlformats.org/markup-compatibility/2006">
              <mc:Choice xmlns:v="urn:schemas-microsoft-com:vml" Requires="v">
                <p:oleObj spid="_x0000_s2046296" name="Equation" r:id="rId18" imgW="127000" imgH="127000" progId="Equation.DSMT4">
                  <p:embed/>
                </p:oleObj>
              </mc:Choice>
              <mc:Fallback>
                <p:oleObj name="Equation" r:id="rId18" imgW="127000" imgH="127000" progId="Equation.DSMT4">
                  <p:embed/>
                  <p:pic>
                    <p:nvPicPr>
                      <p:cNvPr id="0" name=""/>
                      <p:cNvPicPr/>
                      <p:nvPr/>
                    </p:nvPicPr>
                    <p:blipFill>
                      <a:blip r:embed="rId19"/>
                      <a:stretch>
                        <a:fillRect/>
                      </a:stretch>
                    </p:blipFill>
                    <p:spPr>
                      <a:xfrm>
                        <a:off x="4981577" y="1326633"/>
                        <a:ext cx="214312" cy="211137"/>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977436556"/>
              </p:ext>
            </p:extLst>
          </p:nvPr>
        </p:nvGraphicFramePr>
        <p:xfrm>
          <a:off x="4872039" y="1687790"/>
          <a:ext cx="361950" cy="300038"/>
        </p:xfrm>
        <a:graphic>
          <a:graphicData uri="http://schemas.openxmlformats.org/presentationml/2006/ole">
            <mc:AlternateContent xmlns:mc="http://schemas.openxmlformats.org/markup-compatibility/2006">
              <mc:Choice xmlns:v="urn:schemas-microsoft-com:vml" Requires="v">
                <p:oleObj spid="_x0000_s2046297" name="Equation" r:id="rId20" imgW="215900" imgH="177800" progId="Equation.DSMT4">
                  <p:embed/>
                </p:oleObj>
              </mc:Choice>
              <mc:Fallback>
                <p:oleObj name="Equation" r:id="rId20" imgW="215900" imgH="177800" progId="Equation.DSMT4">
                  <p:embed/>
                  <p:pic>
                    <p:nvPicPr>
                      <p:cNvPr id="0" name=""/>
                      <p:cNvPicPr/>
                      <p:nvPr/>
                    </p:nvPicPr>
                    <p:blipFill>
                      <a:blip r:embed="rId21"/>
                      <a:stretch>
                        <a:fillRect/>
                      </a:stretch>
                    </p:blipFill>
                    <p:spPr>
                      <a:xfrm>
                        <a:off x="4872039" y="1687790"/>
                        <a:ext cx="361950" cy="300038"/>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371808088"/>
              </p:ext>
            </p:extLst>
          </p:nvPr>
        </p:nvGraphicFramePr>
        <p:xfrm>
          <a:off x="4978797" y="1509146"/>
          <a:ext cx="217092" cy="279448"/>
        </p:xfrm>
        <a:graphic>
          <a:graphicData uri="http://schemas.openxmlformats.org/presentationml/2006/ole">
            <mc:AlternateContent xmlns:mc="http://schemas.openxmlformats.org/markup-compatibility/2006">
              <mc:Choice xmlns:v="urn:schemas-microsoft-com:vml" Requires="v">
                <p:oleObj spid="_x0000_s2046298" name="Equation" r:id="rId22" imgW="88900" imgH="114300" progId="Equation.DSMT4">
                  <p:embed/>
                </p:oleObj>
              </mc:Choice>
              <mc:Fallback>
                <p:oleObj name="Equation" r:id="rId22" imgW="88900" imgH="114300" progId="Equation.DSMT4">
                  <p:embed/>
                  <p:pic>
                    <p:nvPicPr>
                      <p:cNvPr id="0" name=""/>
                      <p:cNvPicPr/>
                      <p:nvPr/>
                    </p:nvPicPr>
                    <p:blipFill>
                      <a:blip r:embed="rId23"/>
                      <a:stretch>
                        <a:fillRect/>
                      </a:stretch>
                    </p:blipFill>
                    <p:spPr>
                      <a:xfrm>
                        <a:off x="4978797" y="1509146"/>
                        <a:ext cx="217092" cy="279448"/>
                      </a:xfrm>
                      <a:prstGeom prst="rect">
                        <a:avLst/>
                      </a:prstGeom>
                    </p:spPr>
                  </p:pic>
                </p:oleObj>
              </mc:Fallback>
            </mc:AlternateContent>
          </a:graphicData>
        </a:graphic>
      </p:graphicFrame>
      <p:cxnSp>
        <p:nvCxnSpPr>
          <p:cNvPr id="24" name="Straight Arrow Connector 23"/>
          <p:cNvCxnSpPr/>
          <p:nvPr/>
        </p:nvCxnSpPr>
        <p:spPr>
          <a:xfrm flipH="1">
            <a:off x="3735784" y="1089303"/>
            <a:ext cx="1291913" cy="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4503738" y="2843213"/>
            <a:ext cx="3328789" cy="3675062"/>
            <a:chOff x="3659584" y="2335213"/>
            <a:chExt cx="3328789" cy="3675062"/>
          </a:xfrm>
        </p:grpSpPr>
        <p:graphicFrame>
          <p:nvGraphicFramePr>
            <p:cNvPr id="31" name="Object 30"/>
            <p:cNvGraphicFramePr>
              <a:graphicFrameLocks noChangeAspect="1"/>
            </p:cNvGraphicFramePr>
            <p:nvPr>
              <p:extLst>
                <p:ext uri="{D42A27DB-BD31-4B8C-83A1-F6EECF244321}">
                  <p14:modId xmlns:p14="http://schemas.microsoft.com/office/powerpoint/2010/main" val="3362678704"/>
                </p:ext>
              </p:extLst>
            </p:nvPr>
          </p:nvGraphicFramePr>
          <p:xfrm>
            <a:off x="3659584" y="2335213"/>
            <a:ext cx="3324225" cy="3675062"/>
          </p:xfrm>
          <a:graphic>
            <a:graphicData uri="http://schemas.openxmlformats.org/presentationml/2006/ole">
              <mc:AlternateContent xmlns:mc="http://schemas.openxmlformats.org/markup-compatibility/2006">
                <mc:Choice xmlns:v="urn:schemas-microsoft-com:vml" Requires="v">
                  <p:oleObj spid="_x0000_s2046299" name="Equation" r:id="rId24" imgW="1981200" imgH="2197100" progId="Equation.DSMT4">
                    <p:embed/>
                  </p:oleObj>
                </mc:Choice>
                <mc:Fallback>
                  <p:oleObj name="Equation" r:id="rId24" imgW="1981200" imgH="2197100" progId="Equation.DSMT4">
                    <p:embed/>
                    <p:pic>
                      <p:nvPicPr>
                        <p:cNvPr id="0" name=""/>
                        <p:cNvPicPr/>
                        <p:nvPr/>
                      </p:nvPicPr>
                      <p:blipFill>
                        <a:blip r:embed="rId25"/>
                        <a:stretch>
                          <a:fillRect/>
                        </a:stretch>
                      </p:blipFill>
                      <p:spPr>
                        <a:xfrm>
                          <a:off x="3659584" y="2335213"/>
                          <a:ext cx="3324225" cy="3675062"/>
                        </a:xfrm>
                        <a:prstGeom prst="rect">
                          <a:avLst/>
                        </a:prstGeom>
                      </p:spPr>
                    </p:pic>
                  </p:oleObj>
                </mc:Fallback>
              </mc:AlternateContent>
            </a:graphicData>
          </a:graphic>
        </p:graphicFrame>
        <p:cxnSp>
          <p:nvCxnSpPr>
            <p:cNvPr id="6" name="Straight Connector 5"/>
            <p:cNvCxnSpPr/>
            <p:nvPr/>
          </p:nvCxnSpPr>
          <p:spPr>
            <a:xfrm flipV="1">
              <a:off x="6562328" y="2908299"/>
              <a:ext cx="282972" cy="4699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458000922"/>
                </p:ext>
              </p:extLst>
            </p:nvPr>
          </p:nvGraphicFramePr>
          <p:xfrm>
            <a:off x="6815534" y="2733673"/>
            <a:ext cx="172839" cy="206375"/>
          </p:xfrm>
          <a:graphic>
            <a:graphicData uri="http://schemas.openxmlformats.org/presentationml/2006/ole">
              <mc:AlternateContent xmlns:mc="http://schemas.openxmlformats.org/markup-compatibility/2006">
                <mc:Choice xmlns:v="urn:schemas-microsoft-com:vml" Requires="v">
                  <p:oleObj spid="_x0000_s2046300" name="Equation" r:id="rId26" imgW="127000" imgH="152400" progId="Equation.DSMT4">
                    <p:embed/>
                  </p:oleObj>
                </mc:Choice>
                <mc:Fallback>
                  <p:oleObj name="Equation" r:id="rId26" imgW="127000" imgH="152400" progId="Equation.DSMT4">
                    <p:embed/>
                    <p:pic>
                      <p:nvPicPr>
                        <p:cNvPr id="0" name=""/>
                        <p:cNvPicPr/>
                        <p:nvPr/>
                      </p:nvPicPr>
                      <p:blipFill>
                        <a:blip r:embed="rId27"/>
                        <a:stretch>
                          <a:fillRect/>
                        </a:stretch>
                      </p:blipFill>
                      <p:spPr>
                        <a:xfrm>
                          <a:off x="6815534" y="2733673"/>
                          <a:ext cx="172839" cy="206375"/>
                        </a:xfrm>
                        <a:prstGeom prst="rect">
                          <a:avLst/>
                        </a:prstGeom>
                      </p:spPr>
                    </p:pic>
                  </p:oleObj>
                </mc:Fallback>
              </mc:AlternateContent>
            </a:graphicData>
          </a:graphic>
        </p:graphicFrame>
        <p:cxnSp>
          <p:nvCxnSpPr>
            <p:cNvPr id="36" name="Straight Connector 35"/>
            <p:cNvCxnSpPr/>
            <p:nvPr/>
          </p:nvCxnSpPr>
          <p:spPr>
            <a:xfrm flipV="1">
              <a:off x="5810668" y="2705098"/>
              <a:ext cx="282972" cy="4699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749008" y="2705098"/>
              <a:ext cx="282972" cy="4699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256286" y="2908299"/>
              <a:ext cx="282972" cy="4699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5569347" y="2876550"/>
              <a:ext cx="282972" cy="4699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 name="Left Brace 1"/>
          <p:cNvSpPr/>
          <p:nvPr/>
        </p:nvSpPr>
        <p:spPr>
          <a:xfrm rot="16200000">
            <a:off x="5688608" y="1469708"/>
            <a:ext cx="254000" cy="1493440"/>
          </a:xfrm>
          <a:prstGeom prst="leftBrace">
            <a:avLst/>
          </a:prstGeom>
          <a:ln w="12700" cmpd="sng">
            <a:solidFill>
              <a:srgbClr val="00C20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Left Brace 32"/>
          <p:cNvSpPr/>
          <p:nvPr/>
        </p:nvSpPr>
        <p:spPr>
          <a:xfrm rot="16200000">
            <a:off x="7310380" y="1348004"/>
            <a:ext cx="247371" cy="1743475"/>
          </a:xfrm>
          <a:prstGeom prst="leftBrace">
            <a:avLst/>
          </a:prstGeom>
          <a:ln w="12700" cmpd="sng">
            <a:solidFill>
              <a:srgbClr val="00C20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4" name="Object 33"/>
          <p:cNvGraphicFramePr>
            <a:graphicFrameLocks noChangeAspect="1"/>
          </p:cNvGraphicFramePr>
          <p:nvPr>
            <p:extLst>
              <p:ext uri="{D42A27DB-BD31-4B8C-83A1-F6EECF244321}">
                <p14:modId xmlns:p14="http://schemas.microsoft.com/office/powerpoint/2010/main" val="2311631680"/>
              </p:ext>
            </p:extLst>
          </p:nvPr>
        </p:nvGraphicFramePr>
        <p:xfrm>
          <a:off x="5718177" y="2376500"/>
          <a:ext cx="214312" cy="211137"/>
        </p:xfrm>
        <a:graphic>
          <a:graphicData uri="http://schemas.openxmlformats.org/presentationml/2006/ole">
            <mc:AlternateContent xmlns:mc="http://schemas.openxmlformats.org/markup-compatibility/2006">
              <mc:Choice xmlns:v="urn:schemas-microsoft-com:vml" Requires="v">
                <p:oleObj spid="_x0000_s2046301" name="Equation" r:id="rId28" imgW="127000" imgH="127000" progId="Equation.DSMT4">
                  <p:embed/>
                </p:oleObj>
              </mc:Choice>
              <mc:Fallback>
                <p:oleObj name="Equation" r:id="rId28" imgW="127000" imgH="127000" progId="Equation.DSMT4">
                  <p:embed/>
                  <p:pic>
                    <p:nvPicPr>
                      <p:cNvPr id="0" name=""/>
                      <p:cNvPicPr/>
                      <p:nvPr/>
                    </p:nvPicPr>
                    <p:blipFill>
                      <a:blip r:embed="rId19"/>
                      <a:stretch>
                        <a:fillRect/>
                      </a:stretch>
                    </p:blipFill>
                    <p:spPr>
                      <a:xfrm>
                        <a:off x="5718177" y="2376500"/>
                        <a:ext cx="214312" cy="21113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721381998"/>
              </p:ext>
            </p:extLst>
          </p:nvPr>
        </p:nvGraphicFramePr>
        <p:xfrm>
          <a:off x="7288740" y="2287597"/>
          <a:ext cx="279400" cy="338137"/>
        </p:xfrm>
        <a:graphic>
          <a:graphicData uri="http://schemas.openxmlformats.org/presentationml/2006/ole">
            <mc:AlternateContent xmlns:mc="http://schemas.openxmlformats.org/markup-compatibility/2006">
              <mc:Choice xmlns:v="urn:schemas-microsoft-com:vml" Requires="v">
                <p:oleObj spid="_x0000_s2046302" name="Equation" r:id="rId29" imgW="165100" imgH="203200" progId="Equation.DSMT4">
                  <p:embed/>
                </p:oleObj>
              </mc:Choice>
              <mc:Fallback>
                <p:oleObj name="Equation" r:id="rId29" imgW="165100" imgH="203200" progId="Equation.DSMT4">
                  <p:embed/>
                  <p:pic>
                    <p:nvPicPr>
                      <p:cNvPr id="0" name=""/>
                      <p:cNvPicPr/>
                      <p:nvPr/>
                    </p:nvPicPr>
                    <p:blipFill>
                      <a:blip r:embed="rId30"/>
                      <a:stretch>
                        <a:fillRect/>
                      </a:stretch>
                    </p:blipFill>
                    <p:spPr>
                      <a:xfrm>
                        <a:off x="7288740" y="2287597"/>
                        <a:ext cx="279400" cy="338137"/>
                      </a:xfrm>
                      <a:prstGeom prst="rect">
                        <a:avLst/>
                      </a:prstGeom>
                    </p:spPr>
                  </p:pic>
                </p:oleObj>
              </mc:Fallback>
            </mc:AlternateContent>
          </a:graphicData>
        </a:graphic>
      </p:graphicFrame>
    </p:spTree>
    <p:extLst>
      <p:ext uri="{BB962C8B-B14F-4D97-AF65-F5344CB8AC3E}">
        <p14:creationId xmlns:p14="http://schemas.microsoft.com/office/powerpoint/2010/main" val="11244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16.)</a:t>
            </a:r>
          </a:p>
        </p:txBody>
      </p:sp>
      <p:sp>
        <p:nvSpPr>
          <p:cNvPr id="23" name="TextBox 22"/>
          <p:cNvSpPr txBox="1"/>
          <p:nvPr/>
        </p:nvSpPr>
        <p:spPr>
          <a:xfrm>
            <a:off x="168429" y="252668"/>
            <a:ext cx="3247871" cy="830997"/>
          </a:xfrm>
          <a:prstGeom prst="rect">
            <a:avLst/>
          </a:prstGeom>
          <a:noFill/>
        </p:spPr>
        <p:txBody>
          <a:bodyPr wrap="square" rtlCol="0">
            <a:spAutoFit/>
          </a:bodyPr>
          <a:lstStyle/>
          <a:p>
            <a:r>
              <a:rPr lang="en-US" sz="2800" dirty="0">
                <a:solidFill>
                  <a:srgbClr val="FF0000"/>
                </a:solidFill>
                <a:latin typeface="Apple Chancery"/>
                <a:cs typeface="Apple Chancery"/>
              </a:rPr>
              <a:t>Example 3:</a:t>
            </a:r>
            <a:r>
              <a:rPr lang="en-US" sz="2000" dirty="0">
                <a:latin typeface="Times New Roman"/>
                <a:cs typeface="Times New Roman"/>
              </a:rPr>
              <a:t>  Determine the force on </a:t>
            </a:r>
            <a:r>
              <a:rPr lang="en-US" sz="2000" i="1" dirty="0">
                <a:solidFill>
                  <a:srgbClr val="FF0000"/>
                </a:solidFill>
                <a:latin typeface="Times New Roman"/>
                <a:cs typeface="Times New Roman"/>
              </a:rPr>
              <a:t>q</a:t>
            </a:r>
            <a:r>
              <a:rPr lang="en-US" sz="2000" dirty="0">
                <a:latin typeface="Times New Roman"/>
                <a:cs typeface="Times New Roman"/>
              </a:rPr>
              <a:t>.  </a:t>
            </a:r>
            <a:endParaRPr lang="en-US" sz="2000" dirty="0">
              <a:solidFill>
                <a:srgbClr val="0000FF"/>
              </a:solidFill>
              <a:latin typeface="Times New Roman"/>
              <a:cs typeface="Times New Roman"/>
            </a:endParaRPr>
          </a:p>
        </p:txBody>
      </p:sp>
      <p:sp>
        <p:nvSpPr>
          <p:cNvPr id="27" name="TextBox 26"/>
          <p:cNvSpPr txBox="1"/>
          <p:nvPr/>
        </p:nvSpPr>
        <p:spPr>
          <a:xfrm>
            <a:off x="482739" y="1176099"/>
            <a:ext cx="2717661" cy="1938992"/>
          </a:xfrm>
          <a:prstGeom prst="rect">
            <a:avLst/>
          </a:prstGeom>
          <a:noFill/>
        </p:spPr>
        <p:txBody>
          <a:bodyPr wrap="square" rtlCol="0">
            <a:spAutoFit/>
          </a:bodyPr>
          <a:lstStyle/>
          <a:p>
            <a:r>
              <a:rPr lang="en-US" sz="2000" dirty="0">
                <a:solidFill>
                  <a:srgbClr val="FF0000"/>
                </a:solidFill>
                <a:latin typeface="Apple Chancery"/>
                <a:cs typeface="Apple Chancery"/>
              </a:rPr>
              <a:t>Begin by determining </a:t>
            </a:r>
            <a:r>
              <a:rPr lang="en-US" sz="2000" dirty="0">
                <a:latin typeface="Times New Roman"/>
                <a:cs typeface="Times New Roman"/>
              </a:rPr>
              <a:t>the </a:t>
            </a:r>
            <a:r>
              <a:rPr lang="en-US" sz="2000" dirty="0">
                <a:solidFill>
                  <a:srgbClr val="0000FF"/>
                </a:solidFill>
                <a:latin typeface="Times New Roman"/>
                <a:cs typeface="Times New Roman"/>
              </a:rPr>
              <a:t>direction </a:t>
            </a:r>
            <a:r>
              <a:rPr lang="en-US" sz="2000" dirty="0">
                <a:latin typeface="Times New Roman"/>
                <a:cs typeface="Times New Roman"/>
              </a:rPr>
              <a:t>and </a:t>
            </a:r>
            <a:r>
              <a:rPr lang="en-US" sz="2000" dirty="0">
                <a:solidFill>
                  <a:srgbClr val="0000FF"/>
                </a:solidFill>
                <a:latin typeface="Times New Roman"/>
                <a:cs typeface="Times New Roman"/>
              </a:rPr>
              <a:t>magnitude </a:t>
            </a:r>
            <a:r>
              <a:rPr lang="en-US" sz="2000" dirty="0">
                <a:latin typeface="Times New Roman"/>
                <a:cs typeface="Times New Roman"/>
              </a:rPr>
              <a:t>of the </a:t>
            </a:r>
            <a:r>
              <a:rPr lang="en-US" sz="2000" dirty="0">
                <a:solidFill>
                  <a:srgbClr val="FF0000"/>
                </a:solidFill>
                <a:latin typeface="Times New Roman"/>
                <a:cs typeface="Times New Roman"/>
              </a:rPr>
              <a:t>force on </a:t>
            </a:r>
            <a:r>
              <a:rPr lang="en-US" sz="2000" i="1" dirty="0">
                <a:solidFill>
                  <a:srgbClr val="FF0000"/>
                </a:solidFill>
                <a:latin typeface="Times New Roman"/>
                <a:cs typeface="Times New Roman"/>
              </a:rPr>
              <a:t>q </a:t>
            </a:r>
            <a:r>
              <a:rPr lang="en-US" sz="2000" dirty="0">
                <a:solidFill>
                  <a:srgbClr val="0000FF"/>
                </a:solidFill>
                <a:latin typeface="Times New Roman"/>
                <a:cs typeface="Times New Roman"/>
              </a:rPr>
              <a:t>due to the presence </a:t>
            </a:r>
            <a:r>
              <a:rPr lang="en-US" sz="2000" dirty="0">
                <a:latin typeface="Times New Roman"/>
                <a:cs typeface="Times New Roman"/>
              </a:rPr>
              <a:t>of </a:t>
            </a:r>
            <a:r>
              <a:rPr lang="en-US" sz="2000" dirty="0">
                <a:solidFill>
                  <a:srgbClr val="0000FF"/>
                </a:solidFill>
                <a:latin typeface="Times New Roman"/>
                <a:cs typeface="Times New Roman"/>
              </a:rPr>
              <a:t>each</a:t>
            </a:r>
            <a:r>
              <a:rPr lang="en-US" sz="2000" dirty="0">
                <a:latin typeface="Times New Roman"/>
                <a:cs typeface="Times New Roman"/>
              </a:rPr>
              <a:t> of the </a:t>
            </a:r>
            <a:r>
              <a:rPr lang="en-US" sz="2000" dirty="0">
                <a:solidFill>
                  <a:srgbClr val="0000FF"/>
                </a:solidFill>
                <a:latin typeface="Times New Roman"/>
                <a:cs typeface="Times New Roman"/>
              </a:rPr>
              <a:t>charges in </a:t>
            </a:r>
            <a:r>
              <a:rPr lang="en-US" sz="2000" dirty="0">
                <a:latin typeface="Times New Roman"/>
                <a:cs typeface="Times New Roman"/>
              </a:rPr>
              <a:t>the </a:t>
            </a:r>
            <a:r>
              <a:rPr lang="en-US" sz="2000" dirty="0">
                <a:solidFill>
                  <a:srgbClr val="0000FF"/>
                </a:solidFill>
                <a:latin typeface="Times New Roman"/>
                <a:cs typeface="Times New Roman"/>
              </a:rPr>
              <a:t>system</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36" name="TextBox 35"/>
          <p:cNvSpPr txBox="1"/>
          <p:nvPr/>
        </p:nvSpPr>
        <p:spPr>
          <a:xfrm>
            <a:off x="482739" y="3927417"/>
            <a:ext cx="8454296" cy="400110"/>
          </a:xfrm>
          <a:prstGeom prst="rect">
            <a:avLst/>
          </a:prstGeom>
          <a:noFill/>
        </p:spPr>
        <p:txBody>
          <a:bodyPr wrap="square" rtlCol="0">
            <a:spAutoFit/>
          </a:bodyPr>
          <a:lstStyle/>
          <a:p>
            <a:r>
              <a:rPr lang="en-US" sz="2000" dirty="0">
                <a:solidFill>
                  <a:srgbClr val="FF0000"/>
                </a:solidFill>
                <a:latin typeface="Apple Chancery"/>
                <a:cs typeface="Apple Chancery"/>
              </a:rPr>
              <a:t>To add the forces </a:t>
            </a:r>
            <a:r>
              <a:rPr lang="en-US" sz="2000" dirty="0" err="1">
                <a:solidFill>
                  <a:srgbClr val="FF0000"/>
                </a:solidFill>
                <a:latin typeface="Apple Chancery"/>
                <a:cs typeface="Apple Chancery"/>
              </a:rPr>
              <a:t>vectorially</a:t>
            </a:r>
            <a:r>
              <a:rPr lang="en-US" sz="2000" dirty="0">
                <a:solidFill>
                  <a:srgbClr val="FF0000"/>
                </a:solidFill>
                <a:latin typeface="Apple Chancery"/>
                <a:cs typeface="Apple Chancery"/>
              </a:rPr>
              <a:t>, </a:t>
            </a:r>
            <a:r>
              <a:rPr lang="en-US" sz="2000" dirty="0">
                <a:latin typeface="Times New Roman"/>
                <a:cs typeface="Times New Roman"/>
              </a:rPr>
              <a:t>we need to break the forces into components.</a:t>
            </a:r>
            <a:endParaRPr lang="en-US" sz="2000" dirty="0">
              <a:solidFill>
                <a:srgbClr val="0000FF"/>
              </a:solidFill>
              <a:latin typeface="Times New Roman"/>
              <a:cs typeface="Times New Roman"/>
            </a:endParaRPr>
          </a:p>
        </p:txBody>
      </p:sp>
      <p:sp>
        <p:nvSpPr>
          <p:cNvPr id="63" name="Right Triangle 62"/>
          <p:cNvSpPr/>
          <p:nvPr/>
        </p:nvSpPr>
        <p:spPr>
          <a:xfrm>
            <a:off x="4292600" y="631825"/>
            <a:ext cx="2501206" cy="1419226"/>
          </a:xfrm>
          <a:prstGeom prst="rtTriangle">
            <a:avLst/>
          </a:prstGeom>
          <a:solidFill>
            <a:srgbClr val="FFFF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9" name="Object 2"/>
          <p:cNvGraphicFramePr>
            <a:graphicFrameLocks noChangeAspect="1"/>
          </p:cNvGraphicFramePr>
          <p:nvPr>
            <p:extLst>
              <p:ext uri="{D42A27DB-BD31-4B8C-83A1-F6EECF244321}">
                <p14:modId xmlns:p14="http://schemas.microsoft.com/office/powerpoint/2010/main" val="3134342839"/>
              </p:ext>
            </p:extLst>
          </p:nvPr>
        </p:nvGraphicFramePr>
        <p:xfrm>
          <a:off x="3978377" y="2924107"/>
          <a:ext cx="474663" cy="300037"/>
        </p:xfrm>
        <a:graphic>
          <a:graphicData uri="http://schemas.openxmlformats.org/presentationml/2006/ole">
            <mc:AlternateContent xmlns:mc="http://schemas.openxmlformats.org/markup-compatibility/2006">
              <mc:Choice xmlns:v="urn:schemas-microsoft-com:vml" Requires="v">
                <p:oleObj spid="_x0000_s1989568" name="Equation" r:id="rId4" imgW="304800" imgH="203200" progId="Equation.DSMT4">
                  <p:embed/>
                </p:oleObj>
              </mc:Choice>
              <mc:Fallback>
                <p:oleObj name="Equation" r:id="rId4" imgW="304800" imgH="203200" progId="Equation.DSMT4">
                  <p:embed/>
                  <p:pic>
                    <p:nvPicPr>
                      <p:cNvPr id="0" name=""/>
                      <p:cNvPicPr>
                        <a:picLocks noChangeAspect="1" noChangeArrowheads="1"/>
                      </p:cNvPicPr>
                      <p:nvPr/>
                    </p:nvPicPr>
                    <p:blipFill>
                      <a:blip r:embed="rId5"/>
                      <a:srcRect/>
                      <a:stretch>
                        <a:fillRect/>
                      </a:stretch>
                    </p:blipFill>
                    <p:spPr bwMode="auto">
                      <a:xfrm>
                        <a:off x="3978377" y="2924107"/>
                        <a:ext cx="474663" cy="3000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0" name="Object 2"/>
          <p:cNvGraphicFramePr>
            <a:graphicFrameLocks noChangeAspect="1"/>
          </p:cNvGraphicFramePr>
          <p:nvPr>
            <p:extLst>
              <p:ext uri="{D42A27DB-BD31-4B8C-83A1-F6EECF244321}">
                <p14:modId xmlns:p14="http://schemas.microsoft.com/office/powerpoint/2010/main" val="125365941"/>
              </p:ext>
            </p:extLst>
          </p:nvPr>
        </p:nvGraphicFramePr>
        <p:xfrm>
          <a:off x="4042135" y="1219239"/>
          <a:ext cx="153472" cy="161827"/>
        </p:xfrm>
        <a:graphic>
          <a:graphicData uri="http://schemas.openxmlformats.org/presentationml/2006/ole">
            <mc:AlternateContent xmlns:mc="http://schemas.openxmlformats.org/markup-compatibility/2006">
              <mc:Choice xmlns:v="urn:schemas-microsoft-com:vml" Requires="v">
                <p:oleObj spid="_x0000_s1989569" name="Equation" r:id="rId6" imgW="114300" imgH="127000" progId="Equation.DSMT4">
                  <p:embed/>
                </p:oleObj>
              </mc:Choice>
              <mc:Fallback>
                <p:oleObj name="Equation" r:id="rId6" imgW="114300" imgH="127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2135" y="1219239"/>
                        <a:ext cx="153472" cy="161827"/>
                      </a:xfrm>
                      <a:prstGeom prst="rect">
                        <a:avLst/>
                      </a:prstGeom>
                      <a:noFill/>
                      <a:ln>
                        <a:noFill/>
                      </a:ln>
                    </p:spPr>
                  </p:pic>
                </p:oleObj>
              </mc:Fallback>
            </mc:AlternateContent>
          </a:graphicData>
        </a:graphic>
      </p:graphicFrame>
      <p:graphicFrame>
        <p:nvGraphicFramePr>
          <p:cNvPr id="24" name="Object 2"/>
          <p:cNvGraphicFramePr>
            <a:graphicFrameLocks noChangeAspect="1"/>
          </p:cNvGraphicFramePr>
          <p:nvPr>
            <p:extLst>
              <p:ext uri="{D42A27DB-BD31-4B8C-83A1-F6EECF244321}">
                <p14:modId xmlns:p14="http://schemas.microsoft.com/office/powerpoint/2010/main" val="2399184296"/>
              </p:ext>
            </p:extLst>
          </p:nvPr>
        </p:nvGraphicFramePr>
        <p:xfrm>
          <a:off x="4118871" y="415419"/>
          <a:ext cx="295275" cy="300038"/>
        </p:xfrm>
        <a:graphic>
          <a:graphicData uri="http://schemas.openxmlformats.org/presentationml/2006/ole">
            <mc:AlternateContent xmlns:mc="http://schemas.openxmlformats.org/markup-compatibility/2006">
              <mc:Choice xmlns:v="urn:schemas-microsoft-com:vml" Requires="v">
                <p:oleObj spid="_x0000_s1989570" name="Equation" r:id="rId8" imgW="190500" imgH="203200" progId="Equation.DSMT4">
                  <p:embed/>
                </p:oleObj>
              </mc:Choice>
              <mc:Fallback>
                <p:oleObj name="Equation" r:id="rId8" imgW="190500" imgH="203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8871" y="415419"/>
                        <a:ext cx="295275" cy="300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5" name="Object 2"/>
          <p:cNvGraphicFramePr>
            <a:graphicFrameLocks noChangeAspect="1"/>
          </p:cNvGraphicFramePr>
          <p:nvPr>
            <p:extLst>
              <p:ext uri="{D42A27DB-BD31-4B8C-83A1-F6EECF244321}">
                <p14:modId xmlns:p14="http://schemas.microsoft.com/office/powerpoint/2010/main" val="1860404816"/>
              </p:ext>
            </p:extLst>
          </p:nvPr>
        </p:nvGraphicFramePr>
        <p:xfrm>
          <a:off x="6902979" y="1765357"/>
          <a:ext cx="484717" cy="284453"/>
        </p:xfrm>
        <a:graphic>
          <a:graphicData uri="http://schemas.openxmlformats.org/presentationml/2006/ole">
            <mc:AlternateContent xmlns:mc="http://schemas.openxmlformats.org/markup-compatibility/2006">
              <mc:Choice xmlns:v="urn:schemas-microsoft-com:vml" Requires="v">
                <p:oleObj spid="_x0000_s1989571" name="Equation" r:id="rId10" imgW="368300" imgH="228600" progId="Equation.DSMT4">
                  <p:embed/>
                </p:oleObj>
              </mc:Choice>
              <mc:Fallback>
                <p:oleObj name="Equation" r:id="rId10" imgW="3683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2979" y="1765357"/>
                        <a:ext cx="484717" cy="284453"/>
                      </a:xfrm>
                      <a:prstGeom prst="rect">
                        <a:avLst/>
                      </a:prstGeom>
                      <a:noFill/>
                      <a:ln>
                        <a:noFill/>
                      </a:ln>
                    </p:spPr>
                  </p:pic>
                </p:oleObj>
              </mc:Fallback>
            </mc:AlternateContent>
          </a:graphicData>
        </a:graphic>
      </p:graphicFrame>
      <p:graphicFrame>
        <p:nvGraphicFramePr>
          <p:cNvPr id="32" name="Object 2"/>
          <p:cNvGraphicFramePr>
            <a:graphicFrameLocks noChangeAspect="1"/>
          </p:cNvGraphicFramePr>
          <p:nvPr>
            <p:extLst>
              <p:ext uri="{D42A27DB-BD31-4B8C-83A1-F6EECF244321}">
                <p14:modId xmlns:p14="http://schemas.microsoft.com/office/powerpoint/2010/main" val="2465415831"/>
              </p:ext>
            </p:extLst>
          </p:nvPr>
        </p:nvGraphicFramePr>
        <p:xfrm>
          <a:off x="6906519" y="2010054"/>
          <a:ext cx="196850" cy="242888"/>
        </p:xfrm>
        <a:graphic>
          <a:graphicData uri="http://schemas.openxmlformats.org/presentationml/2006/ole">
            <mc:AlternateContent xmlns:mc="http://schemas.openxmlformats.org/markup-compatibility/2006">
              <mc:Choice xmlns:v="urn:schemas-microsoft-com:vml" Requires="v">
                <p:oleObj spid="_x0000_s1989572" name="Equation" r:id="rId12" imgW="127000" imgH="165100" progId="Equation.DSMT4">
                  <p:embed/>
                </p:oleObj>
              </mc:Choice>
              <mc:Fallback>
                <p:oleObj name="Equation" r:id="rId12" imgW="127000" imgH="165100" progId="Equation.DSMT4">
                  <p:embed/>
                  <p:pic>
                    <p:nvPicPr>
                      <p:cNvPr id="0" name=""/>
                      <p:cNvPicPr>
                        <a:picLocks noChangeAspect="1" noChangeArrowheads="1"/>
                      </p:cNvPicPr>
                      <p:nvPr/>
                    </p:nvPicPr>
                    <p:blipFill>
                      <a:blip r:embed="rId13"/>
                      <a:srcRect/>
                      <a:stretch>
                        <a:fillRect/>
                      </a:stretch>
                    </p:blipFill>
                    <p:spPr bwMode="auto">
                      <a:xfrm>
                        <a:off x="6906519" y="2010054"/>
                        <a:ext cx="196850" cy="2428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17" name="Straight Connector 16"/>
          <p:cNvCxnSpPr/>
          <p:nvPr/>
        </p:nvCxnSpPr>
        <p:spPr>
          <a:xfrm>
            <a:off x="4228409" y="291015"/>
            <a:ext cx="1" cy="3341185"/>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726000" y="2122125"/>
            <a:ext cx="5211035" cy="231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4228409" y="2195078"/>
            <a:ext cx="2590797" cy="887604"/>
          </a:xfrm>
          <a:prstGeom prst="line">
            <a:avLst/>
          </a:prstGeom>
          <a:ln w="9525"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4228410" y="540038"/>
            <a:ext cx="2646875" cy="1509772"/>
          </a:xfrm>
          <a:prstGeom prst="line">
            <a:avLst/>
          </a:prstGeom>
          <a:ln w="9525"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609955" y="2195078"/>
            <a:ext cx="1209252" cy="41867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7145338" y="2200660"/>
            <a:ext cx="1357890" cy="771967"/>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4" name="Object 43"/>
          <p:cNvGraphicFramePr>
            <a:graphicFrameLocks noChangeAspect="1"/>
          </p:cNvGraphicFramePr>
          <p:nvPr>
            <p:extLst>
              <p:ext uri="{D42A27DB-BD31-4B8C-83A1-F6EECF244321}">
                <p14:modId xmlns:p14="http://schemas.microsoft.com/office/powerpoint/2010/main" val="1476221468"/>
              </p:ext>
            </p:extLst>
          </p:nvPr>
        </p:nvGraphicFramePr>
        <p:xfrm>
          <a:off x="5223769" y="2636838"/>
          <a:ext cx="1879600" cy="835025"/>
        </p:xfrm>
        <a:graphic>
          <a:graphicData uri="http://schemas.openxmlformats.org/presentationml/2006/ole">
            <mc:AlternateContent xmlns:mc="http://schemas.openxmlformats.org/markup-compatibility/2006">
              <mc:Choice xmlns:v="urn:schemas-microsoft-com:vml" Requires="v">
                <p:oleObj spid="_x0000_s1989573" name="Equation" r:id="rId14" imgW="1371600" imgH="609600" progId="Equation.DSMT4">
                  <p:embed/>
                </p:oleObj>
              </mc:Choice>
              <mc:Fallback>
                <p:oleObj name="Equation" r:id="rId14" imgW="1371600" imgH="609600" progId="Equation.DSMT4">
                  <p:embed/>
                  <p:pic>
                    <p:nvPicPr>
                      <p:cNvPr id="0" name=""/>
                      <p:cNvPicPr/>
                      <p:nvPr/>
                    </p:nvPicPr>
                    <p:blipFill>
                      <a:blip r:embed="rId15"/>
                      <a:stretch>
                        <a:fillRect/>
                      </a:stretch>
                    </p:blipFill>
                    <p:spPr>
                      <a:xfrm>
                        <a:off x="5223769" y="2636838"/>
                        <a:ext cx="1879600" cy="835025"/>
                      </a:xfrm>
                      <a:prstGeom prst="rect">
                        <a:avLst/>
                      </a:prstGeom>
                    </p:spPr>
                  </p:pic>
                </p:oleObj>
              </mc:Fallback>
            </mc:AlternateContent>
          </a:graphicData>
        </a:graphic>
      </p:graphicFrame>
      <p:graphicFrame>
        <p:nvGraphicFramePr>
          <p:cNvPr id="47" name="Object 2"/>
          <p:cNvGraphicFramePr>
            <a:graphicFrameLocks noChangeAspect="1"/>
          </p:cNvGraphicFramePr>
          <p:nvPr>
            <p:extLst>
              <p:ext uri="{D42A27DB-BD31-4B8C-83A1-F6EECF244321}">
                <p14:modId xmlns:p14="http://schemas.microsoft.com/office/powerpoint/2010/main" val="2442959461"/>
              </p:ext>
            </p:extLst>
          </p:nvPr>
        </p:nvGraphicFramePr>
        <p:xfrm>
          <a:off x="4033838" y="2428875"/>
          <a:ext cx="171450" cy="207963"/>
        </p:xfrm>
        <a:graphic>
          <a:graphicData uri="http://schemas.openxmlformats.org/presentationml/2006/ole">
            <mc:AlternateContent xmlns:mc="http://schemas.openxmlformats.org/markup-compatibility/2006">
              <mc:Choice xmlns:v="urn:schemas-microsoft-com:vml" Requires="v">
                <p:oleObj spid="_x0000_s1989574" name="Equation" r:id="rId16" imgW="127000" imgH="165100" progId="Equation.DSMT4">
                  <p:embed/>
                </p:oleObj>
              </mc:Choice>
              <mc:Fallback>
                <p:oleObj name="Equation" r:id="rId16" imgW="127000" imgH="165100" progId="Equation.DSMT4">
                  <p:embed/>
                  <p:pic>
                    <p:nvPicPr>
                      <p:cNvPr id="0" name=""/>
                      <p:cNvPicPr>
                        <a:picLocks noChangeAspect="1" noChangeArrowheads="1"/>
                      </p:cNvPicPr>
                      <p:nvPr/>
                    </p:nvPicPr>
                    <p:blipFill>
                      <a:blip r:embed="rId17"/>
                      <a:srcRect/>
                      <a:stretch>
                        <a:fillRect/>
                      </a:stretch>
                    </p:blipFill>
                    <p:spPr bwMode="auto">
                      <a:xfrm>
                        <a:off x="4033838" y="2428875"/>
                        <a:ext cx="171450" cy="207963"/>
                      </a:xfrm>
                      <a:prstGeom prst="rect">
                        <a:avLst/>
                      </a:prstGeom>
                      <a:noFill/>
                      <a:ln>
                        <a:noFill/>
                      </a:ln>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072887143"/>
              </p:ext>
            </p:extLst>
          </p:nvPr>
        </p:nvGraphicFramePr>
        <p:xfrm>
          <a:off x="7669213" y="2916238"/>
          <a:ext cx="1395412" cy="625475"/>
        </p:xfrm>
        <a:graphic>
          <a:graphicData uri="http://schemas.openxmlformats.org/presentationml/2006/ole">
            <mc:AlternateContent xmlns:mc="http://schemas.openxmlformats.org/markup-compatibility/2006">
              <mc:Choice xmlns:v="urn:schemas-microsoft-com:vml" Requires="v">
                <p:oleObj spid="_x0000_s1989575" name="Equation" r:id="rId18" imgW="1016000" imgH="457200" progId="Equation.DSMT4">
                  <p:embed/>
                </p:oleObj>
              </mc:Choice>
              <mc:Fallback>
                <p:oleObj name="Equation" r:id="rId18" imgW="1016000" imgH="457200" progId="Equation.DSMT4">
                  <p:embed/>
                  <p:pic>
                    <p:nvPicPr>
                      <p:cNvPr id="0" name=""/>
                      <p:cNvPicPr/>
                      <p:nvPr/>
                    </p:nvPicPr>
                    <p:blipFill>
                      <a:blip r:embed="rId19"/>
                      <a:stretch>
                        <a:fillRect/>
                      </a:stretch>
                    </p:blipFill>
                    <p:spPr>
                      <a:xfrm>
                        <a:off x="7669213" y="2916238"/>
                        <a:ext cx="1395412" cy="625475"/>
                      </a:xfrm>
                      <a:prstGeom prst="rect">
                        <a:avLst/>
                      </a:prstGeom>
                    </p:spPr>
                  </p:pic>
                </p:oleObj>
              </mc:Fallback>
            </mc:AlternateContent>
          </a:graphicData>
        </a:graphic>
      </p:graphicFrame>
      <p:cxnSp>
        <p:nvCxnSpPr>
          <p:cNvPr id="53" name="Straight Arrow Connector 52"/>
          <p:cNvCxnSpPr/>
          <p:nvPr/>
        </p:nvCxnSpPr>
        <p:spPr>
          <a:xfrm>
            <a:off x="5609955" y="2154379"/>
            <a:ext cx="0" cy="4593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7" name="Object 56"/>
          <p:cNvGraphicFramePr>
            <a:graphicFrameLocks noChangeAspect="1"/>
          </p:cNvGraphicFramePr>
          <p:nvPr>
            <p:extLst>
              <p:ext uri="{D42A27DB-BD31-4B8C-83A1-F6EECF244321}">
                <p14:modId xmlns:p14="http://schemas.microsoft.com/office/powerpoint/2010/main" val="3049372982"/>
              </p:ext>
            </p:extLst>
          </p:nvPr>
        </p:nvGraphicFramePr>
        <p:xfrm>
          <a:off x="5200380" y="1708708"/>
          <a:ext cx="819150" cy="381000"/>
        </p:xfrm>
        <a:graphic>
          <a:graphicData uri="http://schemas.openxmlformats.org/presentationml/2006/ole">
            <mc:AlternateContent xmlns:mc="http://schemas.openxmlformats.org/markup-compatibility/2006">
              <mc:Choice xmlns:v="urn:schemas-microsoft-com:vml" Requires="v">
                <p:oleObj spid="_x0000_s1989576" name="Equation" r:id="rId20" imgW="596900" imgH="279400" progId="Equation.DSMT4">
                  <p:embed/>
                </p:oleObj>
              </mc:Choice>
              <mc:Fallback>
                <p:oleObj name="Equation" r:id="rId20" imgW="596900" imgH="279400" progId="Equation.DSMT4">
                  <p:embed/>
                  <p:pic>
                    <p:nvPicPr>
                      <p:cNvPr id="0" name=""/>
                      <p:cNvPicPr/>
                      <p:nvPr/>
                    </p:nvPicPr>
                    <p:blipFill>
                      <a:blip r:embed="rId21"/>
                      <a:stretch>
                        <a:fillRect/>
                      </a:stretch>
                    </p:blipFill>
                    <p:spPr>
                      <a:xfrm>
                        <a:off x="5200380" y="1708708"/>
                        <a:ext cx="819150" cy="381000"/>
                      </a:xfrm>
                      <a:prstGeom prst="rect">
                        <a:avLst/>
                      </a:prstGeom>
                    </p:spPr>
                  </p:pic>
                </p:oleObj>
              </mc:Fallback>
            </mc:AlternateContent>
          </a:graphicData>
        </a:graphic>
      </p:graphicFrame>
      <p:sp>
        <p:nvSpPr>
          <p:cNvPr id="55" name="Freeform 54"/>
          <p:cNvSpPr/>
          <p:nvPr/>
        </p:nvSpPr>
        <p:spPr>
          <a:xfrm>
            <a:off x="6369476" y="2159000"/>
            <a:ext cx="31324" cy="168275"/>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flipH="1">
            <a:off x="5609955" y="2154379"/>
            <a:ext cx="126533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9" name="Object 2"/>
          <p:cNvGraphicFramePr>
            <a:graphicFrameLocks noChangeAspect="1"/>
          </p:cNvGraphicFramePr>
          <p:nvPr>
            <p:extLst>
              <p:ext uri="{D42A27DB-BD31-4B8C-83A1-F6EECF244321}">
                <p14:modId xmlns:p14="http://schemas.microsoft.com/office/powerpoint/2010/main" val="1340866979"/>
              </p:ext>
            </p:extLst>
          </p:nvPr>
        </p:nvGraphicFramePr>
        <p:xfrm>
          <a:off x="6110288" y="2130425"/>
          <a:ext cx="233362" cy="254000"/>
        </p:xfrm>
        <a:graphic>
          <a:graphicData uri="http://schemas.openxmlformats.org/presentationml/2006/ole">
            <mc:AlternateContent xmlns:mc="http://schemas.openxmlformats.org/markup-compatibility/2006">
              <mc:Choice xmlns:v="urn:schemas-microsoft-com:vml" Requires="v">
                <p:oleObj spid="_x0000_s1989577" name="Equation" r:id="rId22" imgW="177800" imgH="203200" progId="Equation.DSMT4">
                  <p:embed/>
                </p:oleObj>
              </mc:Choice>
              <mc:Fallback>
                <p:oleObj name="Equation" r:id="rId22" imgW="177800" imgH="203200" progId="Equation.DSMT4">
                  <p:embed/>
                  <p:pic>
                    <p:nvPicPr>
                      <p:cNvPr id="0" name=""/>
                      <p:cNvPicPr>
                        <a:picLocks noChangeAspect="1" noChangeArrowheads="1"/>
                      </p:cNvPicPr>
                      <p:nvPr/>
                    </p:nvPicPr>
                    <p:blipFill>
                      <a:blip r:embed="rId23"/>
                      <a:srcRect/>
                      <a:stretch>
                        <a:fillRect/>
                      </a:stretch>
                    </p:blipFill>
                    <p:spPr bwMode="auto">
                      <a:xfrm>
                        <a:off x="6110288" y="2130425"/>
                        <a:ext cx="233362" cy="254000"/>
                      </a:xfrm>
                      <a:prstGeom prst="rect">
                        <a:avLst/>
                      </a:prstGeom>
                      <a:noFill/>
                      <a:ln>
                        <a:noFill/>
                      </a:ln>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1521907975"/>
              </p:ext>
            </p:extLst>
          </p:nvPr>
        </p:nvGraphicFramePr>
        <p:xfrm>
          <a:off x="4819650" y="2193925"/>
          <a:ext cx="766763" cy="381000"/>
        </p:xfrm>
        <a:graphic>
          <a:graphicData uri="http://schemas.openxmlformats.org/presentationml/2006/ole">
            <mc:AlternateContent xmlns:mc="http://schemas.openxmlformats.org/markup-compatibility/2006">
              <mc:Choice xmlns:v="urn:schemas-microsoft-com:vml" Requires="v">
                <p:oleObj spid="_x0000_s1989578" name="Equation" r:id="rId24" imgW="558800" imgH="279400" progId="Equation.DSMT4">
                  <p:embed/>
                </p:oleObj>
              </mc:Choice>
              <mc:Fallback>
                <p:oleObj name="Equation" r:id="rId24" imgW="558800" imgH="279400" progId="Equation.DSMT4">
                  <p:embed/>
                  <p:pic>
                    <p:nvPicPr>
                      <p:cNvPr id="0" name=""/>
                      <p:cNvPicPr/>
                      <p:nvPr/>
                    </p:nvPicPr>
                    <p:blipFill>
                      <a:blip r:embed="rId25"/>
                      <a:stretch>
                        <a:fillRect/>
                      </a:stretch>
                    </p:blipFill>
                    <p:spPr>
                      <a:xfrm>
                        <a:off x="4819650" y="2193925"/>
                        <a:ext cx="766763" cy="381000"/>
                      </a:xfrm>
                      <a:prstGeom prst="rect">
                        <a:avLst/>
                      </a:prstGeom>
                    </p:spPr>
                  </p:pic>
                </p:oleObj>
              </mc:Fallback>
            </mc:AlternateContent>
          </a:graphicData>
        </a:graphic>
      </p:graphicFrame>
      <p:cxnSp>
        <p:nvCxnSpPr>
          <p:cNvPr id="61" name="Straight Arrow Connector 60"/>
          <p:cNvCxnSpPr/>
          <p:nvPr/>
        </p:nvCxnSpPr>
        <p:spPr>
          <a:xfrm>
            <a:off x="7103369" y="2167079"/>
            <a:ext cx="1399859"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8503228" y="2154379"/>
            <a:ext cx="0" cy="76972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5" name="Object 64"/>
          <p:cNvGraphicFramePr>
            <a:graphicFrameLocks noChangeAspect="1"/>
          </p:cNvGraphicFramePr>
          <p:nvPr>
            <p:extLst>
              <p:ext uri="{D42A27DB-BD31-4B8C-83A1-F6EECF244321}">
                <p14:modId xmlns:p14="http://schemas.microsoft.com/office/powerpoint/2010/main" val="2313132281"/>
              </p:ext>
            </p:extLst>
          </p:nvPr>
        </p:nvGraphicFramePr>
        <p:xfrm>
          <a:off x="7812088" y="1708150"/>
          <a:ext cx="766762" cy="381000"/>
        </p:xfrm>
        <a:graphic>
          <a:graphicData uri="http://schemas.openxmlformats.org/presentationml/2006/ole">
            <mc:AlternateContent xmlns:mc="http://schemas.openxmlformats.org/markup-compatibility/2006">
              <mc:Choice xmlns:v="urn:schemas-microsoft-com:vml" Requires="v">
                <p:oleObj spid="_x0000_s1989579" name="Equation" r:id="rId26" imgW="558800" imgH="279400" progId="Equation.DSMT4">
                  <p:embed/>
                </p:oleObj>
              </mc:Choice>
              <mc:Fallback>
                <p:oleObj name="Equation" r:id="rId26" imgW="558800" imgH="279400" progId="Equation.DSMT4">
                  <p:embed/>
                  <p:pic>
                    <p:nvPicPr>
                      <p:cNvPr id="0" name=""/>
                      <p:cNvPicPr/>
                      <p:nvPr/>
                    </p:nvPicPr>
                    <p:blipFill>
                      <a:blip r:embed="rId27"/>
                      <a:stretch>
                        <a:fillRect/>
                      </a:stretch>
                    </p:blipFill>
                    <p:spPr>
                      <a:xfrm>
                        <a:off x="7812088" y="1708150"/>
                        <a:ext cx="766762" cy="381000"/>
                      </a:xfrm>
                      <a:prstGeom prst="rect">
                        <a:avLst/>
                      </a:prstGeom>
                    </p:spPr>
                  </p:pic>
                </p:oleObj>
              </mc:Fallback>
            </mc:AlternateContent>
          </a:graphicData>
        </a:graphic>
      </p:graphicFrame>
      <p:graphicFrame>
        <p:nvGraphicFramePr>
          <p:cNvPr id="66" name="Object 2"/>
          <p:cNvGraphicFramePr>
            <a:graphicFrameLocks noChangeAspect="1"/>
          </p:cNvGraphicFramePr>
          <p:nvPr>
            <p:extLst>
              <p:ext uri="{D42A27DB-BD31-4B8C-83A1-F6EECF244321}">
                <p14:modId xmlns:p14="http://schemas.microsoft.com/office/powerpoint/2010/main" val="518145607"/>
              </p:ext>
            </p:extLst>
          </p:nvPr>
        </p:nvGraphicFramePr>
        <p:xfrm>
          <a:off x="6375826" y="1867268"/>
          <a:ext cx="215900" cy="254000"/>
        </p:xfrm>
        <a:graphic>
          <a:graphicData uri="http://schemas.openxmlformats.org/presentationml/2006/ole">
            <mc:AlternateContent xmlns:mc="http://schemas.openxmlformats.org/markup-compatibility/2006">
              <mc:Choice xmlns:v="urn:schemas-microsoft-com:vml" Requires="v">
                <p:oleObj spid="_x0000_s1989580" name="Equation" r:id="rId28" imgW="165100" imgH="203200" progId="Equation.DSMT4">
                  <p:embed/>
                </p:oleObj>
              </mc:Choice>
              <mc:Fallback>
                <p:oleObj name="Equation" r:id="rId28" imgW="165100" imgH="203200" progId="Equation.DSMT4">
                  <p:embed/>
                  <p:pic>
                    <p:nvPicPr>
                      <p:cNvPr id="0" name=""/>
                      <p:cNvPicPr>
                        <a:picLocks noChangeAspect="1" noChangeArrowheads="1"/>
                      </p:cNvPicPr>
                      <p:nvPr/>
                    </p:nvPicPr>
                    <p:blipFill>
                      <a:blip r:embed="rId29"/>
                      <a:srcRect/>
                      <a:stretch>
                        <a:fillRect/>
                      </a:stretch>
                    </p:blipFill>
                    <p:spPr bwMode="auto">
                      <a:xfrm>
                        <a:off x="6375826" y="1867268"/>
                        <a:ext cx="215900" cy="254000"/>
                      </a:xfrm>
                      <a:prstGeom prst="rect">
                        <a:avLst/>
                      </a:prstGeom>
                      <a:noFill/>
                      <a:ln>
                        <a:noFill/>
                      </a:ln>
                    </p:spPr>
                  </p:pic>
                </p:oleObj>
              </mc:Fallback>
            </mc:AlternateContent>
          </a:graphicData>
        </a:graphic>
      </p:graphicFrame>
      <p:graphicFrame>
        <p:nvGraphicFramePr>
          <p:cNvPr id="68" name="Object 2"/>
          <p:cNvGraphicFramePr>
            <a:graphicFrameLocks noChangeAspect="1"/>
          </p:cNvGraphicFramePr>
          <p:nvPr>
            <p:extLst>
              <p:ext uri="{D42A27DB-BD31-4B8C-83A1-F6EECF244321}">
                <p14:modId xmlns:p14="http://schemas.microsoft.com/office/powerpoint/2010/main" val="1460076908"/>
              </p:ext>
            </p:extLst>
          </p:nvPr>
        </p:nvGraphicFramePr>
        <p:xfrm>
          <a:off x="7580405" y="2165350"/>
          <a:ext cx="215900" cy="254000"/>
        </p:xfrm>
        <a:graphic>
          <a:graphicData uri="http://schemas.openxmlformats.org/presentationml/2006/ole">
            <mc:AlternateContent xmlns:mc="http://schemas.openxmlformats.org/markup-compatibility/2006">
              <mc:Choice xmlns:v="urn:schemas-microsoft-com:vml" Requires="v">
                <p:oleObj spid="_x0000_s1989581" name="Equation" r:id="rId30" imgW="165100" imgH="203200" progId="Equation.DSMT4">
                  <p:embed/>
                </p:oleObj>
              </mc:Choice>
              <mc:Fallback>
                <p:oleObj name="Equation" r:id="rId30" imgW="165100" imgH="203200" progId="Equation.DSMT4">
                  <p:embed/>
                  <p:pic>
                    <p:nvPicPr>
                      <p:cNvPr id="0" name=""/>
                      <p:cNvPicPr>
                        <a:picLocks noChangeAspect="1" noChangeArrowheads="1"/>
                      </p:cNvPicPr>
                      <p:nvPr/>
                    </p:nvPicPr>
                    <p:blipFill>
                      <a:blip r:embed="rId31"/>
                      <a:srcRect/>
                      <a:stretch>
                        <a:fillRect/>
                      </a:stretch>
                    </p:blipFill>
                    <p:spPr bwMode="auto">
                      <a:xfrm>
                        <a:off x="7580405" y="2165350"/>
                        <a:ext cx="215900" cy="254000"/>
                      </a:xfrm>
                      <a:prstGeom prst="rect">
                        <a:avLst/>
                      </a:prstGeom>
                      <a:noFill/>
                      <a:ln>
                        <a:noFill/>
                      </a:ln>
                    </p:spPr>
                  </p:pic>
                </p:oleObj>
              </mc:Fallback>
            </mc:AlternateContent>
          </a:graphicData>
        </a:graphic>
      </p:graphicFrame>
      <p:sp>
        <p:nvSpPr>
          <p:cNvPr id="69" name="Freeform 68"/>
          <p:cNvSpPr/>
          <p:nvPr/>
        </p:nvSpPr>
        <p:spPr>
          <a:xfrm flipH="1">
            <a:off x="7477549" y="2179779"/>
            <a:ext cx="45719" cy="195121"/>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flipV="1">
            <a:off x="6605319" y="1926147"/>
            <a:ext cx="45719" cy="195121"/>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1" name="Object 70"/>
          <p:cNvGraphicFramePr>
            <a:graphicFrameLocks noChangeAspect="1"/>
          </p:cNvGraphicFramePr>
          <p:nvPr>
            <p:extLst>
              <p:ext uri="{D42A27DB-BD31-4B8C-83A1-F6EECF244321}">
                <p14:modId xmlns:p14="http://schemas.microsoft.com/office/powerpoint/2010/main" val="2899656413"/>
              </p:ext>
            </p:extLst>
          </p:nvPr>
        </p:nvGraphicFramePr>
        <p:xfrm>
          <a:off x="8258175" y="2287588"/>
          <a:ext cx="731838" cy="381000"/>
        </p:xfrm>
        <a:graphic>
          <a:graphicData uri="http://schemas.openxmlformats.org/presentationml/2006/ole">
            <mc:AlternateContent xmlns:mc="http://schemas.openxmlformats.org/markup-compatibility/2006">
              <mc:Choice xmlns:v="urn:schemas-microsoft-com:vml" Requires="v">
                <p:oleObj spid="_x0000_s1989582" name="Equation" r:id="rId32" imgW="533400" imgH="279400" progId="Equation.DSMT4">
                  <p:embed/>
                </p:oleObj>
              </mc:Choice>
              <mc:Fallback>
                <p:oleObj name="Equation" r:id="rId32" imgW="533400" imgH="279400" progId="Equation.DSMT4">
                  <p:embed/>
                  <p:pic>
                    <p:nvPicPr>
                      <p:cNvPr id="0" name=""/>
                      <p:cNvPicPr/>
                      <p:nvPr/>
                    </p:nvPicPr>
                    <p:blipFill>
                      <a:blip r:embed="rId33"/>
                      <a:stretch>
                        <a:fillRect/>
                      </a:stretch>
                    </p:blipFill>
                    <p:spPr>
                      <a:xfrm>
                        <a:off x="8258175" y="2287588"/>
                        <a:ext cx="731838" cy="381000"/>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3947446143"/>
              </p:ext>
            </p:extLst>
          </p:nvPr>
        </p:nvGraphicFramePr>
        <p:xfrm>
          <a:off x="1571625" y="4473575"/>
          <a:ext cx="5918200" cy="511175"/>
        </p:xfrm>
        <a:graphic>
          <a:graphicData uri="http://schemas.openxmlformats.org/presentationml/2006/ole">
            <mc:AlternateContent xmlns:mc="http://schemas.openxmlformats.org/markup-compatibility/2006">
              <mc:Choice xmlns:v="urn:schemas-microsoft-com:vml" Requires="v">
                <p:oleObj spid="_x0000_s1989583" name="Equation" r:id="rId34" imgW="3530600" imgH="304800" progId="Equation.DSMT4">
                  <p:embed/>
                </p:oleObj>
              </mc:Choice>
              <mc:Fallback>
                <p:oleObj name="Equation" r:id="rId34" imgW="3530600" imgH="304800" progId="Equation.DSMT4">
                  <p:embed/>
                  <p:pic>
                    <p:nvPicPr>
                      <p:cNvPr id="0" name=""/>
                      <p:cNvPicPr/>
                      <p:nvPr/>
                    </p:nvPicPr>
                    <p:blipFill>
                      <a:blip r:embed="rId35"/>
                      <a:stretch>
                        <a:fillRect/>
                      </a:stretch>
                    </p:blipFill>
                    <p:spPr>
                      <a:xfrm>
                        <a:off x="1571625" y="4473575"/>
                        <a:ext cx="5918200" cy="511175"/>
                      </a:xfrm>
                      <a:prstGeom prst="rect">
                        <a:avLst/>
                      </a:prstGeom>
                    </p:spPr>
                  </p:pic>
                </p:oleObj>
              </mc:Fallback>
            </mc:AlternateContent>
          </a:graphicData>
        </a:graphic>
      </p:graphicFrame>
      <p:sp>
        <p:nvSpPr>
          <p:cNvPr id="74" name="TextBox 73"/>
          <p:cNvSpPr txBox="1"/>
          <p:nvPr/>
        </p:nvSpPr>
        <p:spPr>
          <a:xfrm>
            <a:off x="482739" y="5073650"/>
            <a:ext cx="8454296" cy="707886"/>
          </a:xfrm>
          <a:prstGeom prst="rect">
            <a:avLst/>
          </a:prstGeom>
          <a:noFill/>
          <a:ln>
            <a:noFill/>
          </a:ln>
        </p:spPr>
        <p:txBody>
          <a:bodyPr wrap="square" rtlCol="0">
            <a:spAutoFit/>
          </a:bodyPr>
          <a:lstStyle/>
          <a:p>
            <a:r>
              <a:rPr lang="en-US" sz="2000" dirty="0">
                <a:solidFill>
                  <a:srgbClr val="FF0000"/>
                </a:solidFill>
                <a:latin typeface="Apple Chancery"/>
                <a:cs typeface="Apple Chancery"/>
              </a:rPr>
              <a:t>At this point, </a:t>
            </a:r>
            <a:r>
              <a:rPr lang="en-US" sz="2000" dirty="0">
                <a:latin typeface="Times New Roman"/>
                <a:cs typeface="Times New Roman"/>
              </a:rPr>
              <a:t>we need a little trickery.  Looking at the </a:t>
            </a:r>
            <a:r>
              <a:rPr lang="en-US" sz="2000" dirty="0">
                <a:solidFill>
                  <a:srgbClr val="FF6600"/>
                </a:solidFill>
                <a:latin typeface="Times New Roman"/>
                <a:cs typeface="Times New Roman"/>
              </a:rPr>
              <a:t>shaded triangle</a:t>
            </a:r>
            <a:r>
              <a:rPr lang="en-US" sz="2000" dirty="0">
                <a:latin typeface="Times New Roman"/>
                <a:cs typeface="Times New Roman"/>
              </a:rPr>
              <a:t>, the </a:t>
            </a:r>
            <a:r>
              <a:rPr lang="en-US" sz="2000" dirty="0">
                <a:solidFill>
                  <a:srgbClr val="0000FF"/>
                </a:solidFill>
                <a:latin typeface="Times New Roman"/>
                <a:cs typeface="Times New Roman"/>
              </a:rPr>
              <a:t>sine</a:t>
            </a:r>
            <a:r>
              <a:rPr lang="en-US" sz="2000" dirty="0">
                <a:latin typeface="Times New Roman"/>
                <a:cs typeface="Times New Roman"/>
              </a:rPr>
              <a:t> and </a:t>
            </a:r>
            <a:r>
              <a:rPr lang="en-US" sz="2000" dirty="0">
                <a:solidFill>
                  <a:srgbClr val="0000FF"/>
                </a:solidFill>
                <a:latin typeface="Times New Roman"/>
                <a:cs typeface="Times New Roman"/>
              </a:rPr>
              <a:t>cosine</a:t>
            </a:r>
            <a:r>
              <a:rPr lang="en-US" sz="2000" dirty="0">
                <a:latin typeface="Times New Roman"/>
                <a:cs typeface="Times New Roman"/>
              </a:rPr>
              <a:t> can be written as:</a:t>
            </a:r>
            <a:endParaRPr lang="en-US" sz="2000" dirty="0">
              <a:solidFill>
                <a:srgbClr val="0000FF"/>
              </a:solidFill>
              <a:latin typeface="Times New Roman"/>
              <a:cs typeface="Times New Roman"/>
            </a:endParaRPr>
          </a:p>
        </p:txBody>
      </p:sp>
      <p:graphicFrame>
        <p:nvGraphicFramePr>
          <p:cNvPr id="76" name="Object 75"/>
          <p:cNvGraphicFramePr>
            <a:graphicFrameLocks noChangeAspect="1"/>
          </p:cNvGraphicFramePr>
          <p:nvPr>
            <p:extLst>
              <p:ext uri="{D42A27DB-BD31-4B8C-83A1-F6EECF244321}">
                <p14:modId xmlns:p14="http://schemas.microsoft.com/office/powerpoint/2010/main" val="2191092002"/>
              </p:ext>
            </p:extLst>
          </p:nvPr>
        </p:nvGraphicFramePr>
        <p:xfrm>
          <a:off x="1773238" y="5699125"/>
          <a:ext cx="1979612" cy="852488"/>
        </p:xfrm>
        <a:graphic>
          <a:graphicData uri="http://schemas.openxmlformats.org/presentationml/2006/ole">
            <mc:AlternateContent xmlns:mc="http://schemas.openxmlformats.org/markup-compatibility/2006">
              <mc:Choice xmlns:v="urn:schemas-microsoft-com:vml" Requires="v">
                <p:oleObj spid="_x0000_s1989584" name="Equation" r:id="rId36" imgW="1181100" imgH="508000" progId="Equation.DSMT4">
                  <p:embed/>
                </p:oleObj>
              </mc:Choice>
              <mc:Fallback>
                <p:oleObj name="Equation" r:id="rId36" imgW="1181100" imgH="508000" progId="Equation.DSMT4">
                  <p:embed/>
                  <p:pic>
                    <p:nvPicPr>
                      <p:cNvPr id="0" name=""/>
                      <p:cNvPicPr/>
                      <p:nvPr/>
                    </p:nvPicPr>
                    <p:blipFill>
                      <a:blip r:embed="rId37"/>
                      <a:stretch>
                        <a:fillRect/>
                      </a:stretch>
                    </p:blipFill>
                    <p:spPr>
                      <a:xfrm>
                        <a:off x="1773238" y="5699125"/>
                        <a:ext cx="1979612" cy="852488"/>
                      </a:xfrm>
                      <a:prstGeom prst="rect">
                        <a:avLst/>
                      </a:prstGeom>
                    </p:spPr>
                  </p:pic>
                </p:oleObj>
              </mc:Fallback>
            </mc:AlternateContent>
          </a:graphicData>
        </a:graphic>
      </p:graphicFrame>
      <p:sp>
        <p:nvSpPr>
          <p:cNvPr id="77" name="TextBox 76"/>
          <p:cNvSpPr txBox="1"/>
          <p:nvPr/>
        </p:nvSpPr>
        <p:spPr>
          <a:xfrm>
            <a:off x="3949475" y="5844927"/>
            <a:ext cx="698726" cy="400110"/>
          </a:xfrm>
          <a:prstGeom prst="rect">
            <a:avLst/>
          </a:prstGeom>
          <a:noFill/>
          <a:ln>
            <a:noFill/>
          </a:ln>
        </p:spPr>
        <p:txBody>
          <a:bodyPr wrap="square" rtlCol="0">
            <a:spAutoFit/>
          </a:bodyPr>
          <a:lstStyle/>
          <a:p>
            <a:r>
              <a:rPr lang="en-US" sz="2000" dirty="0">
                <a:latin typeface="Times New Roman"/>
                <a:cs typeface="Times New Roman"/>
              </a:rPr>
              <a:t>and</a:t>
            </a:r>
            <a:endParaRPr lang="en-US" sz="2000" dirty="0">
              <a:solidFill>
                <a:srgbClr val="0000FF"/>
              </a:solidFill>
              <a:latin typeface="Times New Roman"/>
              <a:cs typeface="Times New Roman"/>
            </a:endParaRPr>
          </a:p>
        </p:txBody>
      </p:sp>
      <p:graphicFrame>
        <p:nvGraphicFramePr>
          <p:cNvPr id="78" name="Object 77"/>
          <p:cNvGraphicFramePr>
            <a:graphicFrameLocks noChangeAspect="1"/>
          </p:cNvGraphicFramePr>
          <p:nvPr>
            <p:extLst>
              <p:ext uri="{D42A27DB-BD31-4B8C-83A1-F6EECF244321}">
                <p14:modId xmlns:p14="http://schemas.microsoft.com/office/powerpoint/2010/main" val="1932332039"/>
              </p:ext>
            </p:extLst>
          </p:nvPr>
        </p:nvGraphicFramePr>
        <p:xfrm>
          <a:off x="4633913" y="5699125"/>
          <a:ext cx="2022475" cy="852488"/>
        </p:xfrm>
        <a:graphic>
          <a:graphicData uri="http://schemas.openxmlformats.org/presentationml/2006/ole">
            <mc:AlternateContent xmlns:mc="http://schemas.openxmlformats.org/markup-compatibility/2006">
              <mc:Choice xmlns:v="urn:schemas-microsoft-com:vml" Requires="v">
                <p:oleObj spid="_x0000_s1989585" name="Equation" r:id="rId38" imgW="1206500" imgH="508000" progId="Equation.DSMT4">
                  <p:embed/>
                </p:oleObj>
              </mc:Choice>
              <mc:Fallback>
                <p:oleObj name="Equation" r:id="rId38" imgW="1206500" imgH="508000" progId="Equation.DSMT4">
                  <p:embed/>
                  <p:pic>
                    <p:nvPicPr>
                      <p:cNvPr id="0" name=""/>
                      <p:cNvPicPr/>
                      <p:nvPr/>
                    </p:nvPicPr>
                    <p:blipFill>
                      <a:blip r:embed="rId39"/>
                      <a:stretch>
                        <a:fillRect/>
                      </a:stretch>
                    </p:blipFill>
                    <p:spPr>
                      <a:xfrm>
                        <a:off x="4633913" y="5699125"/>
                        <a:ext cx="2022475" cy="852488"/>
                      </a:xfrm>
                      <a:prstGeom prst="rect">
                        <a:avLst/>
                      </a:prstGeom>
                    </p:spPr>
                  </p:pic>
                </p:oleObj>
              </mc:Fallback>
            </mc:AlternateContent>
          </a:graphicData>
        </a:graphic>
      </p:graphicFrame>
      <p:graphicFrame>
        <p:nvGraphicFramePr>
          <p:cNvPr id="80" name="Object 2"/>
          <p:cNvGraphicFramePr>
            <a:graphicFrameLocks noChangeAspect="1"/>
          </p:cNvGraphicFramePr>
          <p:nvPr>
            <p:extLst>
              <p:ext uri="{D42A27DB-BD31-4B8C-83A1-F6EECF244321}">
                <p14:modId xmlns:p14="http://schemas.microsoft.com/office/powerpoint/2010/main" val="3754587582"/>
              </p:ext>
            </p:extLst>
          </p:nvPr>
        </p:nvGraphicFramePr>
        <p:xfrm>
          <a:off x="5105130" y="661390"/>
          <a:ext cx="914400" cy="422275"/>
        </p:xfrm>
        <a:graphic>
          <a:graphicData uri="http://schemas.openxmlformats.org/presentationml/2006/ole">
            <mc:AlternateContent xmlns:mc="http://schemas.openxmlformats.org/markup-compatibility/2006">
              <mc:Choice xmlns:v="urn:schemas-microsoft-com:vml" Requires="v">
                <p:oleObj spid="_x0000_s1989586" name="Equation" r:id="rId40" imgW="685800" imgH="330200" progId="Equation.DSMT4">
                  <p:embed/>
                </p:oleObj>
              </mc:Choice>
              <mc:Fallback>
                <p:oleObj name="Equation" r:id="rId40" imgW="685800" imgH="330200" progId="Equation.DSMT4">
                  <p:embed/>
                  <p:pic>
                    <p:nvPicPr>
                      <p:cNvPr id="0" name=""/>
                      <p:cNvPicPr>
                        <a:picLocks noChangeAspect="1" noChangeArrowheads="1"/>
                      </p:cNvPicPr>
                      <p:nvPr/>
                    </p:nvPicPr>
                    <p:blipFill>
                      <a:blip r:embed="rId41"/>
                      <a:srcRect/>
                      <a:stretch>
                        <a:fillRect/>
                      </a:stretch>
                    </p:blipFill>
                    <p:spPr bwMode="auto">
                      <a:xfrm>
                        <a:off x="5105130" y="661390"/>
                        <a:ext cx="914400" cy="42227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5092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par>
                                <p:cTn id="13" presetID="9"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dissolve">
                                      <p:cBhvr>
                                        <p:cTn id="21" dur="500"/>
                                        <p:tgtEl>
                                          <p:spTgt spid="37"/>
                                        </p:tgtEl>
                                      </p:cBhvr>
                                    </p:animEffect>
                                  </p:childTnLst>
                                </p:cTn>
                              </p:par>
                              <p:par>
                                <p:cTn id="22" presetID="9"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dissolve">
                                      <p:cBhvr>
                                        <p:cTn id="24" dur="500"/>
                                        <p:tgtEl>
                                          <p:spTgt spid="44"/>
                                        </p:tgtEl>
                                      </p:cBhvr>
                                    </p:animEffect>
                                  </p:childTnLst>
                                </p:cTn>
                              </p:par>
                              <p:par>
                                <p:cTn id="25" presetID="9"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dissolve">
                                      <p:cBhvr>
                                        <p:cTn id="37" dur="500"/>
                                        <p:tgtEl>
                                          <p:spTgt spid="55"/>
                                        </p:tgtEl>
                                      </p:cBhvr>
                                    </p:animEffect>
                                  </p:childTnLst>
                                </p:cTn>
                              </p:par>
                              <p:par>
                                <p:cTn id="38" presetID="9" presetClass="entr" presetSubtype="0"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dissolve">
                                      <p:cBhvr>
                                        <p:cTn id="40" dur="500"/>
                                        <p:tgtEl>
                                          <p:spTgt spid="5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dissolve">
                                      <p:cBhvr>
                                        <p:cTn id="43" dur="500"/>
                                        <p:tgtEl>
                                          <p:spTgt spid="70"/>
                                        </p:tgtEl>
                                      </p:cBhvr>
                                    </p:animEffect>
                                  </p:childTnLst>
                                </p:cTn>
                              </p:par>
                              <p:par>
                                <p:cTn id="44" presetID="9" presetClass="entr" presetSubtype="0"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dissolve">
                                      <p:cBhvr>
                                        <p:cTn id="46" dur="500"/>
                                        <p:tgtEl>
                                          <p:spTgt spid="66"/>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dissolve">
                                      <p:cBhvr>
                                        <p:cTn id="49" dur="500"/>
                                        <p:tgtEl>
                                          <p:spTgt spid="69"/>
                                        </p:tgtEl>
                                      </p:cBhvr>
                                    </p:animEffect>
                                  </p:childTnLst>
                                </p:cTn>
                              </p:par>
                              <p:par>
                                <p:cTn id="50" presetID="9" presetClass="entr" presetSubtype="0" fill="hold"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dissolve">
                                      <p:cBhvr>
                                        <p:cTn id="52" dur="500"/>
                                        <p:tgtEl>
                                          <p:spTgt spid="68"/>
                                        </p:tgtEl>
                                      </p:cBhvr>
                                    </p:animEffect>
                                  </p:childTnLst>
                                </p:cTn>
                              </p:par>
                              <p:par>
                                <p:cTn id="53" presetID="9"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dissolve">
                                      <p:cBhvr>
                                        <p:cTn id="55" dur="500"/>
                                        <p:tgtEl>
                                          <p:spTgt spid="61"/>
                                        </p:tgtEl>
                                      </p:cBhvr>
                                    </p:animEffect>
                                  </p:childTnLst>
                                </p:cTn>
                              </p:par>
                              <p:par>
                                <p:cTn id="56" presetID="9" presetClass="entr" presetSubtype="0"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dissolve">
                                      <p:cBhvr>
                                        <p:cTn id="58" dur="500"/>
                                        <p:tgtEl>
                                          <p:spTgt spid="71"/>
                                        </p:tgtEl>
                                      </p:cBhvr>
                                    </p:animEffect>
                                  </p:childTnLst>
                                </p:cTn>
                              </p:par>
                              <p:par>
                                <p:cTn id="59" presetID="9"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dissolve">
                                      <p:cBhvr>
                                        <p:cTn id="61" dur="500"/>
                                        <p:tgtEl>
                                          <p:spTgt spid="62"/>
                                        </p:tgtEl>
                                      </p:cBhvr>
                                    </p:animEffect>
                                  </p:childTnLst>
                                </p:cTn>
                              </p:par>
                              <p:par>
                                <p:cTn id="62" presetID="9" presetClass="entr" presetSubtype="0"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dissolve">
                                      <p:cBhvr>
                                        <p:cTn id="64" dur="500"/>
                                        <p:tgtEl>
                                          <p:spTgt spid="65"/>
                                        </p:tgtEl>
                                      </p:cBhvr>
                                    </p:animEffect>
                                  </p:childTnLst>
                                </p:cTn>
                              </p:par>
                              <p:par>
                                <p:cTn id="65" presetID="9" presetClass="entr" presetSubtype="0"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dissolve">
                                      <p:cBhvr>
                                        <p:cTn id="67" dur="500"/>
                                        <p:tgtEl>
                                          <p:spTgt spid="49"/>
                                        </p:tgtEl>
                                      </p:cBhvr>
                                    </p:animEffect>
                                  </p:childTnLst>
                                </p:cTn>
                              </p:par>
                              <p:par>
                                <p:cTn id="68" presetID="9"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dissolve">
                                      <p:cBhvr>
                                        <p:cTn id="70" dur="500"/>
                                        <p:tgtEl>
                                          <p:spTgt spid="53"/>
                                        </p:tgtEl>
                                      </p:cBhvr>
                                    </p:animEffect>
                                  </p:childTnLst>
                                </p:cTn>
                              </p:par>
                              <p:par>
                                <p:cTn id="71" presetID="9" presetClass="entr" presetSubtype="0" fill="hold" nodeType="with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dissolve">
                                      <p:cBhvr>
                                        <p:cTn id="73" dur="500"/>
                                        <p:tgtEl>
                                          <p:spTgt spid="60"/>
                                        </p:tgtEl>
                                      </p:cBhvr>
                                    </p:animEffect>
                                  </p:childTnLst>
                                </p:cTn>
                              </p:par>
                              <p:par>
                                <p:cTn id="74" presetID="9" presetClass="entr" presetSubtype="0" fill="hold"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dissolve">
                                      <p:cBhvr>
                                        <p:cTn id="76" dur="500"/>
                                        <p:tgtEl>
                                          <p:spTgt spid="57"/>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dissolve">
                                      <p:cBhvr>
                                        <p:cTn id="81" dur="500"/>
                                        <p:tgtEl>
                                          <p:spTgt spid="73"/>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dissolve">
                                      <p:cBhvr>
                                        <p:cTn id="86" dur="500"/>
                                        <p:tgtEl>
                                          <p:spTgt spid="74"/>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dissolve">
                                      <p:cBhvr>
                                        <p:cTn id="91" dur="500"/>
                                        <p:tgtEl>
                                          <p:spTgt spid="63"/>
                                        </p:tgtEl>
                                      </p:cBhvr>
                                    </p:animEffect>
                                  </p:childTnLst>
                                </p:cTn>
                              </p:par>
                              <p:par>
                                <p:cTn id="92" presetID="9" presetClass="entr" presetSubtype="0" fill="hold" nodeType="with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dissolve">
                                      <p:cBhvr>
                                        <p:cTn id="94" dur="500"/>
                                        <p:tgtEl>
                                          <p:spTgt spid="80"/>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76"/>
                                        </p:tgtEl>
                                        <p:attrNameLst>
                                          <p:attrName>style.visibility</p:attrName>
                                        </p:attrNameLst>
                                      </p:cBhvr>
                                      <p:to>
                                        <p:strVal val="visible"/>
                                      </p:to>
                                    </p:set>
                                    <p:animEffect transition="in" filter="dissolve">
                                      <p:cBhvr>
                                        <p:cTn id="99" dur="500"/>
                                        <p:tgtEl>
                                          <p:spTgt spid="76"/>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77"/>
                                        </p:tgtEl>
                                        <p:attrNameLst>
                                          <p:attrName>style.visibility</p:attrName>
                                        </p:attrNameLst>
                                      </p:cBhvr>
                                      <p:to>
                                        <p:strVal val="visible"/>
                                      </p:to>
                                    </p:set>
                                    <p:animEffect transition="in" filter="dissolve">
                                      <p:cBhvr>
                                        <p:cTn id="102" dur="500"/>
                                        <p:tgtEl>
                                          <p:spTgt spid="77"/>
                                        </p:tgtEl>
                                      </p:cBhvr>
                                    </p:animEffect>
                                  </p:childTnLst>
                                </p:cTn>
                              </p:par>
                              <p:par>
                                <p:cTn id="103" presetID="9" presetClass="entr" presetSubtype="0"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animEffect transition="in" filter="dissolve">
                                      <p:cBhvr>
                                        <p:cTn id="10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p:bldP spid="63" grpId="0" animBg="1"/>
      <p:bldP spid="55" grpId="0" animBg="1"/>
      <p:bldP spid="69" grpId="0" animBg="1"/>
      <p:bldP spid="70" grpId="0" animBg="1"/>
      <p:bldP spid="74" grpId="0"/>
      <p:bldP spid="7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8" name="Object 37"/>
          <p:cNvGraphicFramePr>
            <a:graphicFrameLocks noChangeAspect="1"/>
          </p:cNvGraphicFramePr>
          <p:nvPr>
            <p:extLst>
              <p:ext uri="{D42A27DB-BD31-4B8C-83A1-F6EECF244321}">
                <p14:modId xmlns:p14="http://schemas.microsoft.com/office/powerpoint/2010/main" val="2720868855"/>
              </p:ext>
            </p:extLst>
          </p:nvPr>
        </p:nvGraphicFramePr>
        <p:xfrm>
          <a:off x="390525" y="5480050"/>
          <a:ext cx="8405813" cy="1006475"/>
        </p:xfrm>
        <a:graphic>
          <a:graphicData uri="http://schemas.openxmlformats.org/presentationml/2006/ole">
            <mc:AlternateContent xmlns:mc="http://schemas.openxmlformats.org/markup-compatibility/2006">
              <mc:Choice xmlns:v="urn:schemas-microsoft-com:vml" Requires="v">
                <p:oleObj spid="_x0000_s1759" name="Equation" r:id="rId4" imgW="5422900" imgH="647700" progId="Equation.DSMT4">
                  <p:embed/>
                </p:oleObj>
              </mc:Choice>
              <mc:Fallback>
                <p:oleObj name="Equation" r:id="rId4" imgW="5422900" imgH="647700" progId="Equation.DSMT4">
                  <p:embed/>
                  <p:pic>
                    <p:nvPicPr>
                      <p:cNvPr id="0" name=""/>
                      <p:cNvPicPr/>
                      <p:nvPr/>
                    </p:nvPicPr>
                    <p:blipFill>
                      <a:blip r:embed="rId5"/>
                      <a:stretch>
                        <a:fillRect/>
                      </a:stretch>
                    </p:blipFill>
                    <p:spPr>
                      <a:xfrm>
                        <a:off x="390525" y="5480050"/>
                        <a:ext cx="8405813" cy="1006475"/>
                      </a:xfrm>
                      <a:prstGeom prst="rect">
                        <a:avLst/>
                      </a:prstGeom>
                    </p:spPr>
                  </p:pic>
                </p:oleObj>
              </mc:Fallback>
            </mc:AlternateContent>
          </a:graphicData>
        </a:graphic>
      </p:graphicFrame>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17.)</a:t>
            </a:r>
          </a:p>
        </p:txBody>
      </p:sp>
      <p:sp>
        <p:nvSpPr>
          <p:cNvPr id="27" name="TextBox 26"/>
          <p:cNvSpPr txBox="1"/>
          <p:nvPr/>
        </p:nvSpPr>
        <p:spPr>
          <a:xfrm>
            <a:off x="482739" y="1176099"/>
            <a:ext cx="2717661" cy="400110"/>
          </a:xfrm>
          <a:prstGeom prst="rect">
            <a:avLst/>
          </a:prstGeom>
          <a:noFill/>
        </p:spPr>
        <p:txBody>
          <a:bodyPr wrap="square" rtlCol="0">
            <a:spAutoFit/>
          </a:bodyPr>
          <a:lstStyle/>
          <a:p>
            <a:r>
              <a:rPr lang="en-US" sz="2000" dirty="0">
                <a:solidFill>
                  <a:srgbClr val="FF0000"/>
                </a:solidFill>
                <a:latin typeface="Apple Chancery"/>
                <a:cs typeface="Apple Chancery"/>
              </a:rPr>
              <a:t>Putting it all together:</a:t>
            </a:r>
            <a:endParaRPr lang="en-US" sz="2000" dirty="0">
              <a:solidFill>
                <a:srgbClr val="0000FF"/>
              </a:solidFill>
              <a:latin typeface="Times New Roman"/>
              <a:cs typeface="Times New Roman"/>
            </a:endParaRPr>
          </a:p>
        </p:txBody>
      </p:sp>
      <p:graphicFrame>
        <p:nvGraphicFramePr>
          <p:cNvPr id="73" name="Object 72"/>
          <p:cNvGraphicFramePr>
            <a:graphicFrameLocks noChangeAspect="1"/>
          </p:cNvGraphicFramePr>
          <p:nvPr>
            <p:extLst>
              <p:ext uri="{D42A27DB-BD31-4B8C-83A1-F6EECF244321}">
                <p14:modId xmlns:p14="http://schemas.microsoft.com/office/powerpoint/2010/main" val="1127151445"/>
              </p:ext>
            </p:extLst>
          </p:nvPr>
        </p:nvGraphicFramePr>
        <p:xfrm>
          <a:off x="217488" y="3575050"/>
          <a:ext cx="8707437" cy="1450975"/>
        </p:xfrm>
        <a:graphic>
          <a:graphicData uri="http://schemas.openxmlformats.org/presentationml/2006/ole">
            <mc:AlternateContent xmlns:mc="http://schemas.openxmlformats.org/markup-compatibility/2006">
              <mc:Choice xmlns:v="urn:schemas-microsoft-com:vml" Requires="v">
                <p:oleObj spid="_x0000_s1760" name="Equation" r:id="rId6" imgW="5956300" imgH="990600" progId="Equation.DSMT4">
                  <p:embed/>
                </p:oleObj>
              </mc:Choice>
              <mc:Fallback>
                <p:oleObj name="Equation" r:id="rId6" imgW="5956300" imgH="990600" progId="Equation.DSMT4">
                  <p:embed/>
                  <p:pic>
                    <p:nvPicPr>
                      <p:cNvPr id="0" name=""/>
                      <p:cNvPicPr/>
                      <p:nvPr/>
                    </p:nvPicPr>
                    <p:blipFill>
                      <a:blip r:embed="rId7"/>
                      <a:stretch>
                        <a:fillRect/>
                      </a:stretch>
                    </p:blipFill>
                    <p:spPr>
                      <a:xfrm>
                        <a:off x="217488" y="3575050"/>
                        <a:ext cx="8707437" cy="1450975"/>
                      </a:xfrm>
                      <a:prstGeom prst="rect">
                        <a:avLst/>
                      </a:prstGeom>
                    </p:spPr>
                  </p:pic>
                </p:oleObj>
              </mc:Fallback>
            </mc:AlternateContent>
          </a:graphicData>
        </a:graphic>
      </p:graphicFrame>
      <p:sp>
        <p:nvSpPr>
          <p:cNvPr id="2" name="Left Brace 1"/>
          <p:cNvSpPr/>
          <p:nvPr/>
        </p:nvSpPr>
        <p:spPr>
          <a:xfrm rot="16200000">
            <a:off x="1929606" y="4514057"/>
            <a:ext cx="393700" cy="1344612"/>
          </a:xfrm>
          <a:prstGeom prst="leftBrac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1454150" y="5359400"/>
            <a:ext cx="682714" cy="292100"/>
          </a:xfrm>
          <a:custGeom>
            <a:avLst/>
            <a:gdLst>
              <a:gd name="connsiteX0" fmla="*/ 444500 w 460464"/>
              <a:gd name="connsiteY0" fmla="*/ 0 h 292100"/>
              <a:gd name="connsiteX1" fmla="*/ 419100 w 460464"/>
              <a:gd name="connsiteY1" fmla="*/ 127000 h 292100"/>
              <a:gd name="connsiteX2" fmla="*/ 88900 w 460464"/>
              <a:gd name="connsiteY2" fmla="*/ 177800 h 292100"/>
              <a:gd name="connsiteX3" fmla="*/ 0 w 460464"/>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460464" h="292100">
                <a:moveTo>
                  <a:pt x="444500" y="0"/>
                </a:moveTo>
                <a:cubicBezTo>
                  <a:pt x="461433" y="48683"/>
                  <a:pt x="478367" y="97367"/>
                  <a:pt x="419100" y="127000"/>
                </a:cubicBezTo>
                <a:cubicBezTo>
                  <a:pt x="359833" y="156633"/>
                  <a:pt x="158750" y="150283"/>
                  <a:pt x="88900" y="177800"/>
                </a:cubicBezTo>
                <a:cubicBezTo>
                  <a:pt x="19050" y="205317"/>
                  <a:pt x="0" y="292100"/>
                  <a:pt x="0" y="292100"/>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Left Brace 38"/>
          <p:cNvSpPr/>
          <p:nvPr/>
        </p:nvSpPr>
        <p:spPr>
          <a:xfrm rot="16200000">
            <a:off x="4453833" y="4514057"/>
            <a:ext cx="393700" cy="1344612"/>
          </a:xfrm>
          <a:prstGeom prst="leftBrac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3238500" y="5384800"/>
            <a:ext cx="1413366" cy="266700"/>
          </a:xfrm>
          <a:custGeom>
            <a:avLst/>
            <a:gdLst>
              <a:gd name="connsiteX0" fmla="*/ 1409700 w 1413366"/>
              <a:gd name="connsiteY0" fmla="*/ 0 h 266700"/>
              <a:gd name="connsiteX1" fmla="*/ 1409700 w 1413366"/>
              <a:gd name="connsiteY1" fmla="*/ 63500 h 266700"/>
              <a:gd name="connsiteX2" fmla="*/ 1371600 w 1413366"/>
              <a:gd name="connsiteY2" fmla="*/ 101600 h 266700"/>
              <a:gd name="connsiteX3" fmla="*/ 1244600 w 1413366"/>
              <a:gd name="connsiteY3" fmla="*/ 101600 h 266700"/>
              <a:gd name="connsiteX4" fmla="*/ 469900 w 1413366"/>
              <a:gd name="connsiteY4" fmla="*/ 101600 h 266700"/>
              <a:gd name="connsiteX5" fmla="*/ 127000 w 1413366"/>
              <a:gd name="connsiteY5" fmla="*/ 127000 h 266700"/>
              <a:gd name="connsiteX6" fmla="*/ 0 w 1413366"/>
              <a:gd name="connsiteY6"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3366" h="266700">
                <a:moveTo>
                  <a:pt x="1409700" y="0"/>
                </a:moveTo>
                <a:cubicBezTo>
                  <a:pt x="1412875" y="23283"/>
                  <a:pt x="1416050" y="46567"/>
                  <a:pt x="1409700" y="63500"/>
                </a:cubicBezTo>
                <a:cubicBezTo>
                  <a:pt x="1403350" y="80433"/>
                  <a:pt x="1399117" y="95250"/>
                  <a:pt x="1371600" y="101600"/>
                </a:cubicBezTo>
                <a:cubicBezTo>
                  <a:pt x="1344083" y="107950"/>
                  <a:pt x="1244600" y="101600"/>
                  <a:pt x="1244600" y="101600"/>
                </a:cubicBezTo>
                <a:lnTo>
                  <a:pt x="469900" y="101600"/>
                </a:lnTo>
                <a:cubicBezTo>
                  <a:pt x="283633" y="105833"/>
                  <a:pt x="205317" y="99483"/>
                  <a:pt x="127000" y="127000"/>
                </a:cubicBezTo>
                <a:cubicBezTo>
                  <a:pt x="48683" y="154517"/>
                  <a:pt x="0" y="266700"/>
                  <a:pt x="0" y="266700"/>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1" name="Group 40"/>
          <p:cNvGrpSpPr/>
          <p:nvPr/>
        </p:nvGrpSpPr>
        <p:grpSpPr>
          <a:xfrm>
            <a:off x="3726000" y="-26485"/>
            <a:ext cx="5349738" cy="3341185"/>
            <a:chOff x="3726000" y="291015"/>
            <a:chExt cx="5349738" cy="3341185"/>
          </a:xfrm>
        </p:grpSpPr>
        <p:sp>
          <p:nvSpPr>
            <p:cNvPr id="42" name="Right Triangle 41"/>
            <p:cNvSpPr/>
            <p:nvPr/>
          </p:nvSpPr>
          <p:spPr>
            <a:xfrm>
              <a:off x="4292600" y="631825"/>
              <a:ext cx="2501206" cy="1419226"/>
            </a:xfrm>
            <a:prstGeom prst="rtTriangle">
              <a:avLst/>
            </a:prstGeom>
            <a:solidFill>
              <a:srgbClr val="FFFF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3" name="Object 2"/>
            <p:cNvGraphicFramePr>
              <a:graphicFrameLocks noChangeAspect="1"/>
            </p:cNvGraphicFramePr>
            <p:nvPr>
              <p:extLst>
                <p:ext uri="{D42A27DB-BD31-4B8C-83A1-F6EECF244321}">
                  <p14:modId xmlns:p14="http://schemas.microsoft.com/office/powerpoint/2010/main" val="2801337713"/>
                </p:ext>
              </p:extLst>
            </p:nvPr>
          </p:nvGraphicFramePr>
          <p:xfrm>
            <a:off x="3978377" y="2924107"/>
            <a:ext cx="474663" cy="300037"/>
          </p:xfrm>
          <a:graphic>
            <a:graphicData uri="http://schemas.openxmlformats.org/presentationml/2006/ole">
              <mc:AlternateContent xmlns:mc="http://schemas.openxmlformats.org/markup-compatibility/2006">
                <mc:Choice xmlns:v="urn:schemas-microsoft-com:vml" Requires="v">
                  <p:oleObj spid="_x0000_s1761" name="Equation" r:id="rId8" imgW="304800" imgH="203200" progId="Equation.DSMT4">
                    <p:embed/>
                  </p:oleObj>
                </mc:Choice>
                <mc:Fallback>
                  <p:oleObj name="Equation" r:id="rId8" imgW="304800" imgH="203200" progId="Equation.DSMT4">
                    <p:embed/>
                    <p:pic>
                      <p:nvPicPr>
                        <p:cNvPr id="0" name=""/>
                        <p:cNvPicPr>
                          <a:picLocks noChangeAspect="1" noChangeArrowheads="1"/>
                        </p:cNvPicPr>
                        <p:nvPr/>
                      </p:nvPicPr>
                      <p:blipFill>
                        <a:blip r:embed="rId9"/>
                        <a:srcRect/>
                        <a:stretch>
                          <a:fillRect/>
                        </a:stretch>
                      </p:blipFill>
                      <p:spPr bwMode="auto">
                        <a:xfrm>
                          <a:off x="3978377" y="2924107"/>
                          <a:ext cx="474663" cy="3000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5" name="Object 2"/>
            <p:cNvGraphicFramePr>
              <a:graphicFrameLocks noChangeAspect="1"/>
            </p:cNvGraphicFramePr>
            <p:nvPr>
              <p:extLst>
                <p:ext uri="{D42A27DB-BD31-4B8C-83A1-F6EECF244321}">
                  <p14:modId xmlns:p14="http://schemas.microsoft.com/office/powerpoint/2010/main" val="1717847980"/>
                </p:ext>
              </p:extLst>
            </p:nvPr>
          </p:nvGraphicFramePr>
          <p:xfrm>
            <a:off x="4042135" y="1219239"/>
            <a:ext cx="153472" cy="161827"/>
          </p:xfrm>
          <a:graphic>
            <a:graphicData uri="http://schemas.openxmlformats.org/presentationml/2006/ole">
              <mc:AlternateContent xmlns:mc="http://schemas.openxmlformats.org/markup-compatibility/2006">
                <mc:Choice xmlns:v="urn:schemas-microsoft-com:vml" Requires="v">
                  <p:oleObj spid="_x0000_s1762" name="Equation" r:id="rId10" imgW="114300" imgH="127000" progId="Equation.DSMT4">
                    <p:embed/>
                  </p:oleObj>
                </mc:Choice>
                <mc:Fallback>
                  <p:oleObj name="Equation" r:id="rId10" imgW="114300" imgH="1270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2135" y="1219239"/>
                          <a:ext cx="153472" cy="161827"/>
                        </a:xfrm>
                        <a:prstGeom prst="rect">
                          <a:avLst/>
                        </a:prstGeom>
                        <a:noFill/>
                        <a:ln>
                          <a:noFill/>
                        </a:ln>
                      </p:spPr>
                    </p:pic>
                  </p:oleObj>
                </mc:Fallback>
              </mc:AlternateContent>
            </a:graphicData>
          </a:graphic>
        </p:graphicFrame>
        <p:graphicFrame>
          <p:nvGraphicFramePr>
            <p:cNvPr id="46" name="Object 2"/>
            <p:cNvGraphicFramePr>
              <a:graphicFrameLocks noChangeAspect="1"/>
            </p:cNvGraphicFramePr>
            <p:nvPr>
              <p:extLst>
                <p:ext uri="{D42A27DB-BD31-4B8C-83A1-F6EECF244321}">
                  <p14:modId xmlns:p14="http://schemas.microsoft.com/office/powerpoint/2010/main" val="173403059"/>
                </p:ext>
              </p:extLst>
            </p:nvPr>
          </p:nvGraphicFramePr>
          <p:xfrm>
            <a:off x="4118871" y="415419"/>
            <a:ext cx="295275" cy="300038"/>
          </p:xfrm>
          <a:graphic>
            <a:graphicData uri="http://schemas.openxmlformats.org/presentationml/2006/ole">
              <mc:AlternateContent xmlns:mc="http://schemas.openxmlformats.org/markup-compatibility/2006">
                <mc:Choice xmlns:v="urn:schemas-microsoft-com:vml" Requires="v">
                  <p:oleObj spid="_x0000_s1763" name="Equation" r:id="rId12" imgW="190500" imgH="203200" progId="Equation.DSMT4">
                    <p:embed/>
                  </p:oleObj>
                </mc:Choice>
                <mc:Fallback>
                  <p:oleObj name="Equation" r:id="rId12" imgW="190500" imgH="203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8871" y="415419"/>
                          <a:ext cx="295275" cy="300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0" name="Object 2"/>
            <p:cNvGraphicFramePr>
              <a:graphicFrameLocks noChangeAspect="1"/>
            </p:cNvGraphicFramePr>
            <p:nvPr>
              <p:extLst>
                <p:ext uri="{D42A27DB-BD31-4B8C-83A1-F6EECF244321}">
                  <p14:modId xmlns:p14="http://schemas.microsoft.com/office/powerpoint/2010/main" val="4190039200"/>
                </p:ext>
              </p:extLst>
            </p:nvPr>
          </p:nvGraphicFramePr>
          <p:xfrm>
            <a:off x="6902979" y="1765357"/>
            <a:ext cx="484717" cy="284453"/>
          </p:xfrm>
          <a:graphic>
            <a:graphicData uri="http://schemas.openxmlformats.org/presentationml/2006/ole">
              <mc:AlternateContent xmlns:mc="http://schemas.openxmlformats.org/markup-compatibility/2006">
                <mc:Choice xmlns:v="urn:schemas-microsoft-com:vml" Requires="v">
                  <p:oleObj spid="_x0000_s1764" name="Equation" r:id="rId14" imgW="368300" imgH="228600" progId="Equation.DSMT4">
                    <p:embed/>
                  </p:oleObj>
                </mc:Choice>
                <mc:Fallback>
                  <p:oleObj name="Equation" r:id="rId14" imgW="3683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02979" y="1765357"/>
                          <a:ext cx="484717" cy="284453"/>
                        </a:xfrm>
                        <a:prstGeom prst="rect">
                          <a:avLst/>
                        </a:prstGeom>
                        <a:noFill/>
                        <a:ln>
                          <a:noFill/>
                        </a:ln>
                      </p:spPr>
                    </p:pic>
                  </p:oleObj>
                </mc:Fallback>
              </mc:AlternateContent>
            </a:graphicData>
          </a:graphic>
        </p:graphicFrame>
        <p:graphicFrame>
          <p:nvGraphicFramePr>
            <p:cNvPr id="51" name="Object 2"/>
            <p:cNvGraphicFramePr>
              <a:graphicFrameLocks noChangeAspect="1"/>
            </p:cNvGraphicFramePr>
            <p:nvPr>
              <p:extLst>
                <p:ext uri="{D42A27DB-BD31-4B8C-83A1-F6EECF244321}">
                  <p14:modId xmlns:p14="http://schemas.microsoft.com/office/powerpoint/2010/main" val="1632484470"/>
                </p:ext>
              </p:extLst>
            </p:nvPr>
          </p:nvGraphicFramePr>
          <p:xfrm>
            <a:off x="6906519" y="2010054"/>
            <a:ext cx="196850" cy="242888"/>
          </p:xfrm>
          <a:graphic>
            <a:graphicData uri="http://schemas.openxmlformats.org/presentationml/2006/ole">
              <mc:AlternateContent xmlns:mc="http://schemas.openxmlformats.org/markup-compatibility/2006">
                <mc:Choice xmlns:v="urn:schemas-microsoft-com:vml" Requires="v">
                  <p:oleObj spid="_x0000_s1765" name="Equation" r:id="rId16" imgW="127000" imgH="165100" progId="Equation.DSMT4">
                    <p:embed/>
                  </p:oleObj>
                </mc:Choice>
                <mc:Fallback>
                  <p:oleObj name="Equation" r:id="rId16" imgW="127000" imgH="165100" progId="Equation.DSMT4">
                    <p:embed/>
                    <p:pic>
                      <p:nvPicPr>
                        <p:cNvPr id="0" name=""/>
                        <p:cNvPicPr>
                          <a:picLocks noChangeAspect="1" noChangeArrowheads="1"/>
                        </p:cNvPicPr>
                        <p:nvPr/>
                      </p:nvPicPr>
                      <p:blipFill>
                        <a:blip r:embed="rId17"/>
                        <a:srcRect/>
                        <a:stretch>
                          <a:fillRect/>
                        </a:stretch>
                      </p:blipFill>
                      <p:spPr bwMode="auto">
                        <a:xfrm>
                          <a:off x="6906519" y="2010054"/>
                          <a:ext cx="196850" cy="2428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52" name="Straight Connector 51"/>
            <p:cNvCxnSpPr/>
            <p:nvPr/>
          </p:nvCxnSpPr>
          <p:spPr>
            <a:xfrm>
              <a:off x="4228409" y="291015"/>
              <a:ext cx="1" cy="3341185"/>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726000" y="2122125"/>
              <a:ext cx="5211035" cy="231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4228409" y="2195078"/>
              <a:ext cx="2590797" cy="887604"/>
            </a:xfrm>
            <a:prstGeom prst="line">
              <a:avLst/>
            </a:prstGeom>
            <a:ln w="9525"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4228410" y="540038"/>
              <a:ext cx="2646875" cy="1509772"/>
            </a:xfrm>
            <a:prstGeom prst="line">
              <a:avLst/>
            </a:prstGeom>
            <a:ln w="9525"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H="1">
              <a:off x="5609955" y="2195078"/>
              <a:ext cx="1209252" cy="41867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7145338" y="2200660"/>
              <a:ext cx="1357890" cy="771967"/>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7" name="Object 66"/>
            <p:cNvGraphicFramePr>
              <a:graphicFrameLocks noChangeAspect="1"/>
            </p:cNvGraphicFramePr>
            <p:nvPr>
              <p:extLst>
                <p:ext uri="{D42A27DB-BD31-4B8C-83A1-F6EECF244321}">
                  <p14:modId xmlns:p14="http://schemas.microsoft.com/office/powerpoint/2010/main" val="5922613"/>
                </p:ext>
              </p:extLst>
            </p:nvPr>
          </p:nvGraphicFramePr>
          <p:xfrm>
            <a:off x="5260975" y="2660650"/>
            <a:ext cx="1409700" cy="625475"/>
          </p:xfrm>
          <a:graphic>
            <a:graphicData uri="http://schemas.openxmlformats.org/presentationml/2006/ole">
              <mc:AlternateContent xmlns:mc="http://schemas.openxmlformats.org/markup-compatibility/2006">
                <mc:Choice xmlns:v="urn:schemas-microsoft-com:vml" Requires="v">
                  <p:oleObj spid="_x0000_s1766" name="Equation" r:id="rId18" imgW="1028700" imgH="457200" progId="Equation.DSMT4">
                    <p:embed/>
                  </p:oleObj>
                </mc:Choice>
                <mc:Fallback>
                  <p:oleObj name="Equation" r:id="rId18" imgW="1028700" imgH="457200" progId="Equation.DSMT4">
                    <p:embed/>
                    <p:pic>
                      <p:nvPicPr>
                        <p:cNvPr id="0" name=""/>
                        <p:cNvPicPr/>
                        <p:nvPr/>
                      </p:nvPicPr>
                      <p:blipFill>
                        <a:blip r:embed="rId19"/>
                        <a:stretch>
                          <a:fillRect/>
                        </a:stretch>
                      </p:blipFill>
                      <p:spPr>
                        <a:xfrm>
                          <a:off x="5260975" y="2660650"/>
                          <a:ext cx="1409700" cy="625475"/>
                        </a:xfrm>
                        <a:prstGeom prst="rect">
                          <a:avLst/>
                        </a:prstGeom>
                      </p:spPr>
                    </p:pic>
                  </p:oleObj>
                </mc:Fallback>
              </mc:AlternateContent>
            </a:graphicData>
          </a:graphic>
        </p:graphicFrame>
        <p:graphicFrame>
          <p:nvGraphicFramePr>
            <p:cNvPr id="72" name="Object 2"/>
            <p:cNvGraphicFramePr>
              <a:graphicFrameLocks noChangeAspect="1"/>
            </p:cNvGraphicFramePr>
            <p:nvPr>
              <p:extLst>
                <p:ext uri="{D42A27DB-BD31-4B8C-83A1-F6EECF244321}">
                  <p14:modId xmlns:p14="http://schemas.microsoft.com/office/powerpoint/2010/main" val="1466763771"/>
                </p:ext>
              </p:extLst>
            </p:nvPr>
          </p:nvGraphicFramePr>
          <p:xfrm>
            <a:off x="4033838" y="2428875"/>
            <a:ext cx="171450" cy="207963"/>
          </p:xfrm>
          <a:graphic>
            <a:graphicData uri="http://schemas.openxmlformats.org/presentationml/2006/ole">
              <mc:AlternateContent xmlns:mc="http://schemas.openxmlformats.org/markup-compatibility/2006">
                <mc:Choice xmlns:v="urn:schemas-microsoft-com:vml" Requires="v">
                  <p:oleObj spid="_x0000_s1767" name="Equation" r:id="rId20" imgW="127000" imgH="165100" progId="Equation.DSMT4">
                    <p:embed/>
                  </p:oleObj>
                </mc:Choice>
                <mc:Fallback>
                  <p:oleObj name="Equation" r:id="rId20" imgW="127000" imgH="165100" progId="Equation.DSMT4">
                    <p:embed/>
                    <p:pic>
                      <p:nvPicPr>
                        <p:cNvPr id="0" name=""/>
                        <p:cNvPicPr>
                          <a:picLocks noChangeAspect="1" noChangeArrowheads="1"/>
                        </p:cNvPicPr>
                        <p:nvPr/>
                      </p:nvPicPr>
                      <p:blipFill>
                        <a:blip r:embed="rId21"/>
                        <a:srcRect/>
                        <a:stretch>
                          <a:fillRect/>
                        </a:stretch>
                      </p:blipFill>
                      <p:spPr bwMode="auto">
                        <a:xfrm>
                          <a:off x="4033838" y="2428875"/>
                          <a:ext cx="171450" cy="207963"/>
                        </a:xfrm>
                        <a:prstGeom prst="rect">
                          <a:avLst/>
                        </a:prstGeom>
                        <a:noFill/>
                        <a:ln>
                          <a:noFill/>
                        </a:ln>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1883775855"/>
                </p:ext>
              </p:extLst>
            </p:nvPr>
          </p:nvGraphicFramePr>
          <p:xfrm>
            <a:off x="7681913" y="2914650"/>
            <a:ext cx="1393825" cy="627063"/>
          </p:xfrm>
          <a:graphic>
            <a:graphicData uri="http://schemas.openxmlformats.org/presentationml/2006/ole">
              <mc:AlternateContent xmlns:mc="http://schemas.openxmlformats.org/markup-compatibility/2006">
                <mc:Choice xmlns:v="urn:schemas-microsoft-com:vml" Requires="v">
                  <p:oleObj spid="_x0000_s1768" name="Equation" r:id="rId22" imgW="1016000" imgH="457200" progId="Equation.DSMT4">
                    <p:embed/>
                  </p:oleObj>
                </mc:Choice>
                <mc:Fallback>
                  <p:oleObj name="Equation" r:id="rId22" imgW="1016000" imgH="457200" progId="Equation.DSMT4">
                    <p:embed/>
                    <p:pic>
                      <p:nvPicPr>
                        <p:cNvPr id="0" name=""/>
                        <p:cNvPicPr/>
                        <p:nvPr/>
                      </p:nvPicPr>
                      <p:blipFill>
                        <a:blip r:embed="rId23"/>
                        <a:stretch>
                          <a:fillRect/>
                        </a:stretch>
                      </p:blipFill>
                      <p:spPr>
                        <a:xfrm>
                          <a:off x="7681913" y="2914650"/>
                          <a:ext cx="1393825" cy="627063"/>
                        </a:xfrm>
                        <a:prstGeom prst="rect">
                          <a:avLst/>
                        </a:prstGeom>
                      </p:spPr>
                    </p:pic>
                  </p:oleObj>
                </mc:Fallback>
              </mc:AlternateContent>
            </a:graphicData>
          </a:graphic>
        </p:graphicFrame>
        <p:cxnSp>
          <p:nvCxnSpPr>
            <p:cNvPr id="75" name="Straight Arrow Connector 74"/>
            <p:cNvCxnSpPr/>
            <p:nvPr/>
          </p:nvCxnSpPr>
          <p:spPr>
            <a:xfrm>
              <a:off x="5609955" y="2154379"/>
              <a:ext cx="0" cy="4593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6" name="Object 75"/>
            <p:cNvGraphicFramePr>
              <a:graphicFrameLocks noChangeAspect="1"/>
            </p:cNvGraphicFramePr>
            <p:nvPr>
              <p:extLst>
                <p:ext uri="{D42A27DB-BD31-4B8C-83A1-F6EECF244321}">
                  <p14:modId xmlns:p14="http://schemas.microsoft.com/office/powerpoint/2010/main" val="224757179"/>
                </p:ext>
              </p:extLst>
            </p:nvPr>
          </p:nvGraphicFramePr>
          <p:xfrm>
            <a:off x="5200380" y="1708708"/>
            <a:ext cx="819150" cy="381000"/>
          </p:xfrm>
          <a:graphic>
            <a:graphicData uri="http://schemas.openxmlformats.org/presentationml/2006/ole">
              <mc:AlternateContent xmlns:mc="http://schemas.openxmlformats.org/markup-compatibility/2006">
                <mc:Choice xmlns:v="urn:schemas-microsoft-com:vml" Requires="v">
                  <p:oleObj spid="_x0000_s1769" name="Equation" r:id="rId24" imgW="596900" imgH="279400" progId="Equation.DSMT4">
                    <p:embed/>
                  </p:oleObj>
                </mc:Choice>
                <mc:Fallback>
                  <p:oleObj name="Equation" r:id="rId24" imgW="596900" imgH="279400" progId="Equation.DSMT4">
                    <p:embed/>
                    <p:pic>
                      <p:nvPicPr>
                        <p:cNvPr id="0" name=""/>
                        <p:cNvPicPr/>
                        <p:nvPr/>
                      </p:nvPicPr>
                      <p:blipFill>
                        <a:blip r:embed="rId25"/>
                        <a:stretch>
                          <a:fillRect/>
                        </a:stretch>
                      </p:blipFill>
                      <p:spPr>
                        <a:xfrm>
                          <a:off x="5200380" y="1708708"/>
                          <a:ext cx="819150" cy="381000"/>
                        </a:xfrm>
                        <a:prstGeom prst="rect">
                          <a:avLst/>
                        </a:prstGeom>
                      </p:spPr>
                    </p:pic>
                  </p:oleObj>
                </mc:Fallback>
              </mc:AlternateContent>
            </a:graphicData>
          </a:graphic>
        </p:graphicFrame>
        <p:sp>
          <p:nvSpPr>
            <p:cNvPr id="77" name="Freeform 76"/>
            <p:cNvSpPr/>
            <p:nvPr/>
          </p:nvSpPr>
          <p:spPr>
            <a:xfrm>
              <a:off x="6369476" y="2159000"/>
              <a:ext cx="31324" cy="168275"/>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8" name="Straight Arrow Connector 77"/>
            <p:cNvCxnSpPr/>
            <p:nvPr/>
          </p:nvCxnSpPr>
          <p:spPr>
            <a:xfrm flipH="1">
              <a:off x="5609955" y="2154379"/>
              <a:ext cx="126533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9" name="Object 2"/>
            <p:cNvGraphicFramePr>
              <a:graphicFrameLocks noChangeAspect="1"/>
            </p:cNvGraphicFramePr>
            <p:nvPr>
              <p:extLst>
                <p:ext uri="{D42A27DB-BD31-4B8C-83A1-F6EECF244321}">
                  <p14:modId xmlns:p14="http://schemas.microsoft.com/office/powerpoint/2010/main" val="4236745263"/>
                </p:ext>
              </p:extLst>
            </p:nvPr>
          </p:nvGraphicFramePr>
          <p:xfrm>
            <a:off x="6110288" y="2130425"/>
            <a:ext cx="233362" cy="254000"/>
          </p:xfrm>
          <a:graphic>
            <a:graphicData uri="http://schemas.openxmlformats.org/presentationml/2006/ole">
              <mc:AlternateContent xmlns:mc="http://schemas.openxmlformats.org/markup-compatibility/2006">
                <mc:Choice xmlns:v="urn:schemas-microsoft-com:vml" Requires="v">
                  <p:oleObj spid="_x0000_s1770" name="Equation" r:id="rId26" imgW="177800" imgH="203200" progId="Equation.DSMT4">
                    <p:embed/>
                  </p:oleObj>
                </mc:Choice>
                <mc:Fallback>
                  <p:oleObj name="Equation" r:id="rId26" imgW="177800" imgH="203200" progId="Equation.DSMT4">
                    <p:embed/>
                    <p:pic>
                      <p:nvPicPr>
                        <p:cNvPr id="0" name=""/>
                        <p:cNvPicPr>
                          <a:picLocks noChangeAspect="1" noChangeArrowheads="1"/>
                        </p:cNvPicPr>
                        <p:nvPr/>
                      </p:nvPicPr>
                      <p:blipFill>
                        <a:blip r:embed="rId27"/>
                        <a:srcRect/>
                        <a:stretch>
                          <a:fillRect/>
                        </a:stretch>
                      </p:blipFill>
                      <p:spPr bwMode="auto">
                        <a:xfrm>
                          <a:off x="6110288" y="2130425"/>
                          <a:ext cx="233362" cy="254000"/>
                        </a:xfrm>
                        <a:prstGeom prst="rect">
                          <a:avLst/>
                        </a:prstGeom>
                        <a:noFill/>
                        <a:ln>
                          <a:noFill/>
                        </a:ln>
                      </p:spPr>
                    </p:pic>
                  </p:oleObj>
                </mc:Fallback>
              </mc:AlternateContent>
            </a:graphicData>
          </a:graphic>
        </p:graphicFrame>
        <p:graphicFrame>
          <p:nvGraphicFramePr>
            <p:cNvPr id="80" name="Object 79"/>
            <p:cNvGraphicFramePr>
              <a:graphicFrameLocks noChangeAspect="1"/>
            </p:cNvGraphicFramePr>
            <p:nvPr>
              <p:extLst>
                <p:ext uri="{D42A27DB-BD31-4B8C-83A1-F6EECF244321}">
                  <p14:modId xmlns:p14="http://schemas.microsoft.com/office/powerpoint/2010/main" val="1714301254"/>
                </p:ext>
              </p:extLst>
            </p:nvPr>
          </p:nvGraphicFramePr>
          <p:xfrm>
            <a:off x="4819650" y="2193925"/>
            <a:ext cx="766763" cy="381000"/>
          </p:xfrm>
          <a:graphic>
            <a:graphicData uri="http://schemas.openxmlformats.org/presentationml/2006/ole">
              <mc:AlternateContent xmlns:mc="http://schemas.openxmlformats.org/markup-compatibility/2006">
                <mc:Choice xmlns:v="urn:schemas-microsoft-com:vml" Requires="v">
                  <p:oleObj spid="_x0000_s1771" name="Equation" r:id="rId28" imgW="558800" imgH="279400" progId="Equation.DSMT4">
                    <p:embed/>
                  </p:oleObj>
                </mc:Choice>
                <mc:Fallback>
                  <p:oleObj name="Equation" r:id="rId28" imgW="558800" imgH="279400" progId="Equation.DSMT4">
                    <p:embed/>
                    <p:pic>
                      <p:nvPicPr>
                        <p:cNvPr id="0" name=""/>
                        <p:cNvPicPr/>
                        <p:nvPr/>
                      </p:nvPicPr>
                      <p:blipFill>
                        <a:blip r:embed="rId29"/>
                        <a:stretch>
                          <a:fillRect/>
                        </a:stretch>
                      </p:blipFill>
                      <p:spPr>
                        <a:xfrm>
                          <a:off x="4819650" y="2193925"/>
                          <a:ext cx="766763" cy="381000"/>
                        </a:xfrm>
                        <a:prstGeom prst="rect">
                          <a:avLst/>
                        </a:prstGeom>
                      </p:spPr>
                    </p:pic>
                  </p:oleObj>
                </mc:Fallback>
              </mc:AlternateContent>
            </a:graphicData>
          </a:graphic>
        </p:graphicFrame>
        <p:cxnSp>
          <p:nvCxnSpPr>
            <p:cNvPr id="81" name="Straight Arrow Connector 80"/>
            <p:cNvCxnSpPr/>
            <p:nvPr/>
          </p:nvCxnSpPr>
          <p:spPr>
            <a:xfrm>
              <a:off x="7103369" y="2167079"/>
              <a:ext cx="1399859"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8503228" y="2154379"/>
              <a:ext cx="0" cy="76972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3" name="Object 82"/>
            <p:cNvGraphicFramePr>
              <a:graphicFrameLocks noChangeAspect="1"/>
            </p:cNvGraphicFramePr>
            <p:nvPr>
              <p:extLst>
                <p:ext uri="{D42A27DB-BD31-4B8C-83A1-F6EECF244321}">
                  <p14:modId xmlns:p14="http://schemas.microsoft.com/office/powerpoint/2010/main" val="674403214"/>
                </p:ext>
              </p:extLst>
            </p:nvPr>
          </p:nvGraphicFramePr>
          <p:xfrm>
            <a:off x="7812088" y="1708150"/>
            <a:ext cx="766762" cy="381000"/>
          </p:xfrm>
          <a:graphic>
            <a:graphicData uri="http://schemas.openxmlformats.org/presentationml/2006/ole">
              <mc:AlternateContent xmlns:mc="http://schemas.openxmlformats.org/markup-compatibility/2006">
                <mc:Choice xmlns:v="urn:schemas-microsoft-com:vml" Requires="v">
                  <p:oleObj spid="_x0000_s1772" name="Equation" r:id="rId30" imgW="558800" imgH="279400" progId="Equation.DSMT4">
                    <p:embed/>
                  </p:oleObj>
                </mc:Choice>
                <mc:Fallback>
                  <p:oleObj name="Equation" r:id="rId30" imgW="558800" imgH="279400" progId="Equation.DSMT4">
                    <p:embed/>
                    <p:pic>
                      <p:nvPicPr>
                        <p:cNvPr id="0" name=""/>
                        <p:cNvPicPr/>
                        <p:nvPr/>
                      </p:nvPicPr>
                      <p:blipFill>
                        <a:blip r:embed="rId31"/>
                        <a:stretch>
                          <a:fillRect/>
                        </a:stretch>
                      </p:blipFill>
                      <p:spPr>
                        <a:xfrm>
                          <a:off x="7812088" y="1708150"/>
                          <a:ext cx="766762" cy="381000"/>
                        </a:xfrm>
                        <a:prstGeom prst="rect">
                          <a:avLst/>
                        </a:prstGeom>
                      </p:spPr>
                    </p:pic>
                  </p:oleObj>
                </mc:Fallback>
              </mc:AlternateContent>
            </a:graphicData>
          </a:graphic>
        </p:graphicFrame>
        <p:graphicFrame>
          <p:nvGraphicFramePr>
            <p:cNvPr id="84" name="Object 2"/>
            <p:cNvGraphicFramePr>
              <a:graphicFrameLocks noChangeAspect="1"/>
            </p:cNvGraphicFramePr>
            <p:nvPr>
              <p:extLst>
                <p:ext uri="{D42A27DB-BD31-4B8C-83A1-F6EECF244321}">
                  <p14:modId xmlns:p14="http://schemas.microsoft.com/office/powerpoint/2010/main" val="2472557168"/>
                </p:ext>
              </p:extLst>
            </p:nvPr>
          </p:nvGraphicFramePr>
          <p:xfrm>
            <a:off x="6375826" y="1867268"/>
            <a:ext cx="215900" cy="254000"/>
          </p:xfrm>
          <a:graphic>
            <a:graphicData uri="http://schemas.openxmlformats.org/presentationml/2006/ole">
              <mc:AlternateContent xmlns:mc="http://schemas.openxmlformats.org/markup-compatibility/2006">
                <mc:Choice xmlns:v="urn:schemas-microsoft-com:vml" Requires="v">
                  <p:oleObj spid="_x0000_s1773" name="Equation" r:id="rId32" imgW="165100" imgH="203200" progId="Equation.DSMT4">
                    <p:embed/>
                  </p:oleObj>
                </mc:Choice>
                <mc:Fallback>
                  <p:oleObj name="Equation" r:id="rId32" imgW="165100" imgH="203200" progId="Equation.DSMT4">
                    <p:embed/>
                    <p:pic>
                      <p:nvPicPr>
                        <p:cNvPr id="0" name=""/>
                        <p:cNvPicPr>
                          <a:picLocks noChangeAspect="1" noChangeArrowheads="1"/>
                        </p:cNvPicPr>
                        <p:nvPr/>
                      </p:nvPicPr>
                      <p:blipFill>
                        <a:blip r:embed="rId33"/>
                        <a:srcRect/>
                        <a:stretch>
                          <a:fillRect/>
                        </a:stretch>
                      </p:blipFill>
                      <p:spPr bwMode="auto">
                        <a:xfrm>
                          <a:off x="6375826" y="1867268"/>
                          <a:ext cx="215900" cy="254000"/>
                        </a:xfrm>
                        <a:prstGeom prst="rect">
                          <a:avLst/>
                        </a:prstGeom>
                        <a:noFill/>
                        <a:ln>
                          <a:noFill/>
                        </a:ln>
                      </p:spPr>
                    </p:pic>
                  </p:oleObj>
                </mc:Fallback>
              </mc:AlternateContent>
            </a:graphicData>
          </a:graphic>
        </p:graphicFrame>
        <p:graphicFrame>
          <p:nvGraphicFramePr>
            <p:cNvPr id="85" name="Object 2"/>
            <p:cNvGraphicFramePr>
              <a:graphicFrameLocks noChangeAspect="1"/>
            </p:cNvGraphicFramePr>
            <p:nvPr>
              <p:extLst>
                <p:ext uri="{D42A27DB-BD31-4B8C-83A1-F6EECF244321}">
                  <p14:modId xmlns:p14="http://schemas.microsoft.com/office/powerpoint/2010/main" val="2312791276"/>
                </p:ext>
              </p:extLst>
            </p:nvPr>
          </p:nvGraphicFramePr>
          <p:xfrm>
            <a:off x="7580405" y="2165350"/>
            <a:ext cx="215900" cy="254000"/>
          </p:xfrm>
          <a:graphic>
            <a:graphicData uri="http://schemas.openxmlformats.org/presentationml/2006/ole">
              <mc:AlternateContent xmlns:mc="http://schemas.openxmlformats.org/markup-compatibility/2006">
                <mc:Choice xmlns:v="urn:schemas-microsoft-com:vml" Requires="v">
                  <p:oleObj spid="_x0000_s1774" name="Equation" r:id="rId34" imgW="165100" imgH="203200" progId="Equation.DSMT4">
                    <p:embed/>
                  </p:oleObj>
                </mc:Choice>
                <mc:Fallback>
                  <p:oleObj name="Equation" r:id="rId34" imgW="165100" imgH="203200" progId="Equation.DSMT4">
                    <p:embed/>
                    <p:pic>
                      <p:nvPicPr>
                        <p:cNvPr id="0" name=""/>
                        <p:cNvPicPr>
                          <a:picLocks noChangeAspect="1" noChangeArrowheads="1"/>
                        </p:cNvPicPr>
                        <p:nvPr/>
                      </p:nvPicPr>
                      <p:blipFill>
                        <a:blip r:embed="rId35"/>
                        <a:srcRect/>
                        <a:stretch>
                          <a:fillRect/>
                        </a:stretch>
                      </p:blipFill>
                      <p:spPr bwMode="auto">
                        <a:xfrm>
                          <a:off x="7580405" y="2165350"/>
                          <a:ext cx="215900" cy="254000"/>
                        </a:xfrm>
                        <a:prstGeom prst="rect">
                          <a:avLst/>
                        </a:prstGeom>
                        <a:noFill/>
                        <a:ln>
                          <a:noFill/>
                        </a:ln>
                      </p:spPr>
                    </p:pic>
                  </p:oleObj>
                </mc:Fallback>
              </mc:AlternateContent>
            </a:graphicData>
          </a:graphic>
        </p:graphicFrame>
        <p:sp>
          <p:nvSpPr>
            <p:cNvPr id="86" name="Freeform 85"/>
            <p:cNvSpPr/>
            <p:nvPr/>
          </p:nvSpPr>
          <p:spPr>
            <a:xfrm flipH="1">
              <a:off x="7477549" y="2179779"/>
              <a:ext cx="45719" cy="195121"/>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Freeform 86"/>
            <p:cNvSpPr/>
            <p:nvPr/>
          </p:nvSpPr>
          <p:spPr>
            <a:xfrm flipV="1">
              <a:off x="6605319" y="1926147"/>
              <a:ext cx="45719" cy="195121"/>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8" name="Object 87"/>
            <p:cNvGraphicFramePr>
              <a:graphicFrameLocks noChangeAspect="1"/>
            </p:cNvGraphicFramePr>
            <p:nvPr>
              <p:extLst>
                <p:ext uri="{D42A27DB-BD31-4B8C-83A1-F6EECF244321}">
                  <p14:modId xmlns:p14="http://schemas.microsoft.com/office/powerpoint/2010/main" val="4052912407"/>
                </p:ext>
              </p:extLst>
            </p:nvPr>
          </p:nvGraphicFramePr>
          <p:xfrm>
            <a:off x="8258175" y="2287588"/>
            <a:ext cx="731838" cy="381000"/>
          </p:xfrm>
          <a:graphic>
            <a:graphicData uri="http://schemas.openxmlformats.org/presentationml/2006/ole">
              <mc:AlternateContent xmlns:mc="http://schemas.openxmlformats.org/markup-compatibility/2006">
                <mc:Choice xmlns:v="urn:schemas-microsoft-com:vml" Requires="v">
                  <p:oleObj spid="_x0000_s1775" name="Equation" r:id="rId36" imgW="533400" imgH="279400" progId="Equation.DSMT4">
                    <p:embed/>
                  </p:oleObj>
                </mc:Choice>
                <mc:Fallback>
                  <p:oleObj name="Equation" r:id="rId36" imgW="533400" imgH="279400" progId="Equation.DSMT4">
                    <p:embed/>
                    <p:pic>
                      <p:nvPicPr>
                        <p:cNvPr id="0" name=""/>
                        <p:cNvPicPr/>
                        <p:nvPr/>
                      </p:nvPicPr>
                      <p:blipFill>
                        <a:blip r:embed="rId37"/>
                        <a:stretch>
                          <a:fillRect/>
                        </a:stretch>
                      </p:blipFill>
                      <p:spPr>
                        <a:xfrm>
                          <a:off x="8258175" y="2287588"/>
                          <a:ext cx="731838" cy="381000"/>
                        </a:xfrm>
                        <a:prstGeom prst="rect">
                          <a:avLst/>
                        </a:prstGeom>
                      </p:spPr>
                    </p:pic>
                  </p:oleObj>
                </mc:Fallback>
              </mc:AlternateContent>
            </a:graphicData>
          </a:graphic>
        </p:graphicFrame>
      </p:grpSp>
    </p:spTree>
    <p:extLst>
      <p:ext uri="{BB962C8B-B14F-4D97-AF65-F5344CB8AC3E}">
        <p14:creationId xmlns:p14="http://schemas.microsoft.com/office/powerpoint/2010/main" val="112040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dissolv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dissolve">
                                      <p:cBhvr>
                                        <p:cTn id="18" dur="500"/>
                                        <p:tgtEl>
                                          <p:spTgt spid="39"/>
                                        </p:tgtEl>
                                      </p:cBhvr>
                                    </p:animEffect>
                                  </p:childTnLst>
                                </p:cTn>
                              </p:par>
                              <p:par>
                                <p:cTn id="19" presetID="9"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TextBox 16"/>
          <p:cNvSpPr txBox="1"/>
          <p:nvPr/>
        </p:nvSpPr>
        <p:spPr>
          <a:xfrm>
            <a:off x="381000" y="2165290"/>
            <a:ext cx="5473700" cy="707886"/>
          </a:xfrm>
          <a:prstGeom prst="rect">
            <a:avLst/>
          </a:prstGeom>
          <a:noFill/>
        </p:spPr>
        <p:txBody>
          <a:bodyPr wrap="square" rtlCol="0">
            <a:spAutoFit/>
          </a:bodyPr>
          <a:lstStyle/>
          <a:p>
            <a:r>
              <a:rPr lang="en-US" sz="2000" dirty="0">
                <a:solidFill>
                  <a:srgbClr val="FF0000"/>
                </a:solidFill>
                <a:latin typeface="Apple Chancery"/>
                <a:cs typeface="Apple Chancery"/>
              </a:rPr>
              <a:t>That charge </a:t>
            </a:r>
            <a:r>
              <a:rPr lang="en-US" sz="2000" dirty="0">
                <a:latin typeface="Times New Roman"/>
                <a:cs typeface="Times New Roman"/>
              </a:rPr>
              <a:t>will produce an </a:t>
            </a:r>
            <a:r>
              <a:rPr lang="en-US" sz="2000" i="1" dirty="0">
                <a:solidFill>
                  <a:srgbClr val="0000FF"/>
                </a:solidFill>
                <a:latin typeface="Times New Roman"/>
                <a:cs typeface="Times New Roman"/>
              </a:rPr>
              <a:t>electrical disturbance </a:t>
            </a:r>
            <a:r>
              <a:rPr lang="en-US" sz="2000" dirty="0">
                <a:latin typeface="Times New Roman"/>
                <a:cs typeface="Times New Roman"/>
              </a:rPr>
              <a:t>in the </a:t>
            </a:r>
            <a:r>
              <a:rPr lang="en-US" sz="2000" dirty="0">
                <a:solidFill>
                  <a:srgbClr val="0000FF"/>
                </a:solidFill>
                <a:latin typeface="Times New Roman"/>
                <a:cs typeface="Times New Roman"/>
              </a:rPr>
              <a:t>region around it</a:t>
            </a:r>
            <a:r>
              <a:rPr lang="en-US" sz="2000" dirty="0">
                <a:latin typeface="Times New Roman"/>
                <a:cs typeface="Times New Roman"/>
              </a:rPr>
              <a:t>.</a:t>
            </a:r>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18.)</a:t>
            </a:r>
          </a:p>
        </p:txBody>
      </p:sp>
      <p:sp>
        <p:nvSpPr>
          <p:cNvPr id="2" name="TextBox 1"/>
          <p:cNvSpPr txBox="1"/>
          <p:nvPr/>
        </p:nvSpPr>
        <p:spPr>
          <a:xfrm>
            <a:off x="215901" y="1207412"/>
            <a:ext cx="5753099" cy="830997"/>
          </a:xfrm>
          <a:prstGeom prst="rect">
            <a:avLst/>
          </a:prstGeom>
          <a:noFill/>
        </p:spPr>
        <p:txBody>
          <a:bodyPr wrap="square" rtlCol="0">
            <a:spAutoFit/>
          </a:bodyPr>
          <a:lstStyle/>
          <a:p>
            <a:r>
              <a:rPr lang="en-US" sz="2800" dirty="0">
                <a:solidFill>
                  <a:srgbClr val="FF0000"/>
                </a:solidFill>
                <a:latin typeface="Apple Chancery"/>
                <a:cs typeface="Apple Chancery"/>
              </a:rPr>
              <a:t>Place a “field producing”</a:t>
            </a:r>
            <a:r>
              <a:rPr lang="en-US" sz="2000" dirty="0">
                <a:latin typeface="Times New Roman"/>
                <a:cs typeface="Times New Roman"/>
              </a:rPr>
              <a:t> </a:t>
            </a:r>
            <a:r>
              <a:rPr lang="en-US" sz="2000" dirty="0">
                <a:solidFill>
                  <a:srgbClr val="0000FF"/>
                </a:solidFill>
                <a:latin typeface="Times New Roman"/>
                <a:cs typeface="Times New Roman"/>
              </a:rPr>
              <a:t>point-charge </a:t>
            </a:r>
            <a:r>
              <a:rPr lang="en-US" sz="2000" dirty="0">
                <a:latin typeface="Times New Roman"/>
                <a:cs typeface="Times New Roman"/>
              </a:rPr>
              <a:t>out in space.</a:t>
            </a:r>
          </a:p>
        </p:txBody>
      </p:sp>
      <p:sp>
        <p:nvSpPr>
          <p:cNvPr id="27" name="TextBox 26"/>
          <p:cNvSpPr txBox="1"/>
          <p:nvPr/>
        </p:nvSpPr>
        <p:spPr>
          <a:xfrm>
            <a:off x="254000" y="275679"/>
            <a:ext cx="8637326"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Electric Fields</a:t>
            </a:r>
            <a:endParaRPr lang="en-US" sz="2000" dirty="0">
              <a:latin typeface="Times New Roman"/>
              <a:cs typeface="Times New Roman"/>
            </a:endParaRPr>
          </a:p>
        </p:txBody>
      </p:sp>
      <p:grpSp>
        <p:nvGrpSpPr>
          <p:cNvPr id="4" name="Group 3"/>
          <p:cNvGrpSpPr/>
          <p:nvPr/>
        </p:nvGrpSpPr>
        <p:grpSpPr>
          <a:xfrm>
            <a:off x="6897688" y="1479550"/>
            <a:ext cx="368300" cy="368300"/>
            <a:chOff x="7010400" y="1295400"/>
            <a:chExt cx="368300" cy="368300"/>
          </a:xfrm>
        </p:grpSpPr>
        <p:sp>
          <p:nvSpPr>
            <p:cNvPr id="3" name="Oval 2"/>
            <p:cNvSpPr/>
            <p:nvPr/>
          </p:nvSpPr>
          <p:spPr>
            <a:xfrm>
              <a:off x="7010400" y="1295400"/>
              <a:ext cx="368300" cy="3683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523467025"/>
                </p:ext>
              </p:extLst>
            </p:nvPr>
          </p:nvGraphicFramePr>
          <p:xfrm>
            <a:off x="7061200" y="1336675"/>
            <a:ext cx="255587" cy="300038"/>
          </p:xfrm>
          <a:graphic>
            <a:graphicData uri="http://schemas.openxmlformats.org/presentationml/2006/ole">
              <mc:AlternateContent xmlns:mc="http://schemas.openxmlformats.org/markup-compatibility/2006">
                <mc:Choice xmlns:v="urn:schemas-microsoft-com:vml" Requires="v">
                  <p:oleObj spid="_x0000_s1938818" name="Equation" r:id="rId4" imgW="152400" imgH="177800" progId="Equation.DSMT4">
                    <p:embed/>
                  </p:oleObj>
                </mc:Choice>
                <mc:Fallback>
                  <p:oleObj name="Equation" r:id="rId4" imgW="152400" imgH="177800" progId="Equation.DSMT4">
                    <p:embed/>
                    <p:pic>
                      <p:nvPicPr>
                        <p:cNvPr id="0" name=""/>
                        <p:cNvPicPr/>
                        <p:nvPr/>
                      </p:nvPicPr>
                      <p:blipFill>
                        <a:blip r:embed="rId5"/>
                        <a:stretch>
                          <a:fillRect/>
                        </a:stretch>
                      </p:blipFill>
                      <p:spPr>
                        <a:xfrm>
                          <a:off x="7061200" y="1336675"/>
                          <a:ext cx="255587" cy="300038"/>
                        </a:xfrm>
                        <a:prstGeom prst="rect">
                          <a:avLst/>
                        </a:prstGeom>
                      </p:spPr>
                    </p:pic>
                  </p:oleObj>
                </mc:Fallback>
              </mc:AlternateContent>
            </a:graphicData>
          </a:graphic>
        </p:graphicFrame>
      </p:grpSp>
      <p:grpSp>
        <p:nvGrpSpPr>
          <p:cNvPr id="8" name="Group 7"/>
          <p:cNvGrpSpPr/>
          <p:nvPr/>
        </p:nvGrpSpPr>
        <p:grpSpPr>
          <a:xfrm>
            <a:off x="6180138" y="762000"/>
            <a:ext cx="1808163" cy="1817687"/>
            <a:chOff x="6180138" y="762000"/>
            <a:chExt cx="1808163" cy="1817687"/>
          </a:xfrm>
        </p:grpSpPr>
        <p:grpSp>
          <p:nvGrpSpPr>
            <p:cNvPr id="7" name="Group 6"/>
            <p:cNvGrpSpPr/>
            <p:nvPr/>
          </p:nvGrpSpPr>
          <p:grpSpPr>
            <a:xfrm>
              <a:off x="6180138" y="762000"/>
              <a:ext cx="1804988" cy="1803400"/>
              <a:chOff x="6180138" y="762000"/>
              <a:chExt cx="1804988" cy="1803400"/>
            </a:xfrm>
          </p:grpSpPr>
          <p:cxnSp>
            <p:nvCxnSpPr>
              <p:cNvPr id="6" name="Straight Arrow Connector 5"/>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rot="2700000">
              <a:off x="6184107" y="775493"/>
              <a:ext cx="1804988" cy="1803400"/>
              <a:chOff x="6180138" y="762000"/>
              <a:chExt cx="1804988" cy="1803400"/>
            </a:xfrm>
          </p:grpSpPr>
          <p:cxnSp>
            <p:nvCxnSpPr>
              <p:cNvPr id="25" name="Straight Arrow Connector 24"/>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30" name="Group 29"/>
          <p:cNvGrpSpPr/>
          <p:nvPr/>
        </p:nvGrpSpPr>
        <p:grpSpPr>
          <a:xfrm rot="1298036">
            <a:off x="6187868" y="763034"/>
            <a:ext cx="1808163" cy="1817687"/>
            <a:chOff x="6180138" y="762000"/>
            <a:chExt cx="1808163" cy="1817687"/>
          </a:xfrm>
        </p:grpSpPr>
        <p:grpSp>
          <p:nvGrpSpPr>
            <p:cNvPr id="31" name="Group 30"/>
            <p:cNvGrpSpPr/>
            <p:nvPr/>
          </p:nvGrpSpPr>
          <p:grpSpPr>
            <a:xfrm>
              <a:off x="6180138" y="762000"/>
              <a:ext cx="1804988" cy="1803400"/>
              <a:chOff x="6180138" y="762000"/>
              <a:chExt cx="1804988" cy="1803400"/>
            </a:xfrm>
          </p:grpSpPr>
          <p:cxnSp>
            <p:nvCxnSpPr>
              <p:cNvPr id="37" name="Straight Arrow Connector 36"/>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rot="2700000">
              <a:off x="6184107" y="775493"/>
              <a:ext cx="1804988" cy="1803400"/>
              <a:chOff x="6180138" y="762000"/>
              <a:chExt cx="1804988" cy="1803400"/>
            </a:xfrm>
          </p:grpSpPr>
          <p:cxnSp>
            <p:nvCxnSpPr>
              <p:cNvPr id="33" name="Straight Arrow Connector 32"/>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42" name="TextBox 41"/>
          <p:cNvSpPr txBox="1"/>
          <p:nvPr/>
        </p:nvSpPr>
        <p:spPr>
          <a:xfrm>
            <a:off x="381000" y="3025576"/>
            <a:ext cx="8510325" cy="707886"/>
          </a:xfrm>
          <a:prstGeom prst="rect">
            <a:avLst/>
          </a:prstGeom>
          <a:noFill/>
        </p:spPr>
        <p:txBody>
          <a:bodyPr wrap="square" rtlCol="0">
            <a:spAutoFit/>
          </a:bodyPr>
          <a:lstStyle/>
          <a:p>
            <a:r>
              <a:rPr lang="en-US" sz="2000" dirty="0">
                <a:solidFill>
                  <a:srgbClr val="FF0000"/>
                </a:solidFill>
                <a:latin typeface="Apple Chancery"/>
                <a:cs typeface="Apple Chancery"/>
              </a:rPr>
              <a:t>To detect </a:t>
            </a:r>
            <a:r>
              <a:rPr lang="en-US" sz="2000" dirty="0">
                <a:latin typeface="Times New Roman"/>
                <a:cs typeface="Times New Roman"/>
              </a:rPr>
              <a:t>that disturbance, place a </a:t>
            </a:r>
            <a:r>
              <a:rPr lang="en-US" sz="2000" dirty="0">
                <a:solidFill>
                  <a:srgbClr val="0000FF"/>
                </a:solidFill>
                <a:latin typeface="Times New Roman"/>
                <a:cs typeface="Times New Roman"/>
              </a:rPr>
              <a:t>test charge    </a:t>
            </a:r>
            <a:r>
              <a:rPr lang="en-US" sz="2000" dirty="0">
                <a:latin typeface="Times New Roman"/>
                <a:cs typeface="Times New Roman"/>
              </a:rPr>
              <a:t>in the region.  As long as the disturbance is there, the test charge will feel a force on it.</a:t>
            </a:r>
          </a:p>
        </p:txBody>
      </p:sp>
      <p:graphicFrame>
        <p:nvGraphicFramePr>
          <p:cNvPr id="46" name="Object 45"/>
          <p:cNvGraphicFramePr>
            <a:graphicFrameLocks noChangeAspect="1"/>
          </p:cNvGraphicFramePr>
          <p:nvPr>
            <p:extLst>
              <p:ext uri="{D42A27DB-BD31-4B8C-83A1-F6EECF244321}">
                <p14:modId xmlns:p14="http://schemas.microsoft.com/office/powerpoint/2010/main" val="1038964884"/>
              </p:ext>
            </p:extLst>
          </p:nvPr>
        </p:nvGraphicFramePr>
        <p:xfrm>
          <a:off x="7455432" y="1833030"/>
          <a:ext cx="212725" cy="279400"/>
        </p:xfrm>
        <a:graphic>
          <a:graphicData uri="http://schemas.openxmlformats.org/presentationml/2006/ole">
            <mc:AlternateContent xmlns:mc="http://schemas.openxmlformats.org/markup-compatibility/2006">
              <mc:Choice xmlns:v="urn:schemas-microsoft-com:vml" Requires="v">
                <p:oleObj spid="_x0000_s1938819" name="Equation" r:id="rId6" imgW="127000" imgH="165100" progId="Equation.DSMT4">
                  <p:embed/>
                </p:oleObj>
              </mc:Choice>
              <mc:Fallback>
                <p:oleObj name="Equation" r:id="rId6" imgW="127000" imgH="165100" progId="Equation.DSMT4">
                  <p:embed/>
                  <p:pic>
                    <p:nvPicPr>
                      <p:cNvPr id="0" name=""/>
                      <p:cNvPicPr/>
                      <p:nvPr/>
                    </p:nvPicPr>
                    <p:blipFill>
                      <a:blip r:embed="rId7"/>
                      <a:stretch>
                        <a:fillRect/>
                      </a:stretch>
                    </p:blipFill>
                    <p:spPr>
                      <a:xfrm>
                        <a:off x="7455432" y="1833030"/>
                        <a:ext cx="212725" cy="279400"/>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2690603541"/>
              </p:ext>
            </p:extLst>
          </p:nvPr>
        </p:nvGraphicFramePr>
        <p:xfrm>
          <a:off x="5124450" y="3141663"/>
          <a:ext cx="214313" cy="277812"/>
        </p:xfrm>
        <a:graphic>
          <a:graphicData uri="http://schemas.openxmlformats.org/presentationml/2006/ole">
            <mc:AlternateContent xmlns:mc="http://schemas.openxmlformats.org/markup-compatibility/2006">
              <mc:Choice xmlns:v="urn:schemas-microsoft-com:vml" Requires="v">
                <p:oleObj spid="_x0000_s1938820" name="Equation" r:id="rId8" imgW="127000" imgH="165100" progId="Equation.DSMT4">
                  <p:embed/>
                </p:oleObj>
              </mc:Choice>
              <mc:Fallback>
                <p:oleObj name="Equation" r:id="rId8" imgW="127000" imgH="165100" progId="Equation.DSMT4">
                  <p:embed/>
                  <p:pic>
                    <p:nvPicPr>
                      <p:cNvPr id="0" name=""/>
                      <p:cNvPicPr/>
                      <p:nvPr/>
                    </p:nvPicPr>
                    <p:blipFill>
                      <a:blip r:embed="rId9"/>
                      <a:stretch>
                        <a:fillRect/>
                      </a:stretch>
                    </p:blipFill>
                    <p:spPr>
                      <a:xfrm>
                        <a:off x="5124450" y="3141663"/>
                        <a:ext cx="214313" cy="277812"/>
                      </a:xfrm>
                      <a:prstGeom prst="rect">
                        <a:avLst/>
                      </a:prstGeom>
                    </p:spPr>
                  </p:pic>
                </p:oleObj>
              </mc:Fallback>
            </mc:AlternateContent>
          </a:graphicData>
        </a:graphic>
      </p:graphicFrame>
      <p:cxnSp>
        <p:nvCxnSpPr>
          <p:cNvPr id="48" name="Straight Arrow Connector 47"/>
          <p:cNvCxnSpPr/>
          <p:nvPr/>
        </p:nvCxnSpPr>
        <p:spPr>
          <a:xfrm>
            <a:off x="7668157" y="2035547"/>
            <a:ext cx="500062" cy="308817"/>
          </a:xfrm>
          <a:prstGeom prst="straightConnector1">
            <a:avLst/>
          </a:prstGeom>
          <a:ln w="952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9" name="Object 48"/>
          <p:cNvGraphicFramePr>
            <a:graphicFrameLocks noChangeAspect="1"/>
          </p:cNvGraphicFramePr>
          <p:nvPr>
            <p:extLst>
              <p:ext uri="{D42A27DB-BD31-4B8C-83A1-F6EECF244321}">
                <p14:modId xmlns:p14="http://schemas.microsoft.com/office/powerpoint/2010/main" val="677527939"/>
              </p:ext>
            </p:extLst>
          </p:nvPr>
        </p:nvGraphicFramePr>
        <p:xfrm>
          <a:off x="7985126" y="1913494"/>
          <a:ext cx="1042987" cy="387350"/>
        </p:xfrm>
        <a:graphic>
          <a:graphicData uri="http://schemas.openxmlformats.org/presentationml/2006/ole">
            <mc:AlternateContent xmlns:mc="http://schemas.openxmlformats.org/markup-compatibility/2006">
              <mc:Choice xmlns:v="urn:schemas-microsoft-com:vml" Requires="v">
                <p:oleObj spid="_x0000_s1938821" name="Equation" r:id="rId10" imgW="622300" imgH="228600" progId="Equation.DSMT4">
                  <p:embed/>
                </p:oleObj>
              </mc:Choice>
              <mc:Fallback>
                <p:oleObj name="Equation" r:id="rId10" imgW="622300" imgH="228600" progId="Equation.DSMT4">
                  <p:embed/>
                  <p:pic>
                    <p:nvPicPr>
                      <p:cNvPr id="0" name=""/>
                      <p:cNvPicPr/>
                      <p:nvPr/>
                    </p:nvPicPr>
                    <p:blipFill>
                      <a:blip r:embed="rId11"/>
                      <a:stretch>
                        <a:fillRect/>
                      </a:stretch>
                    </p:blipFill>
                    <p:spPr>
                      <a:xfrm>
                        <a:off x="7985126" y="1913494"/>
                        <a:ext cx="1042987" cy="387350"/>
                      </a:xfrm>
                      <a:prstGeom prst="rect">
                        <a:avLst/>
                      </a:prstGeom>
                    </p:spPr>
                  </p:pic>
                </p:oleObj>
              </mc:Fallback>
            </mc:AlternateContent>
          </a:graphicData>
        </a:graphic>
      </p:graphicFrame>
      <p:sp>
        <p:nvSpPr>
          <p:cNvPr id="50" name="TextBox 49"/>
          <p:cNvSpPr txBox="1"/>
          <p:nvPr/>
        </p:nvSpPr>
        <p:spPr>
          <a:xfrm>
            <a:off x="381001" y="3860124"/>
            <a:ext cx="8647112" cy="1015663"/>
          </a:xfrm>
          <a:prstGeom prst="rect">
            <a:avLst/>
          </a:prstGeom>
          <a:noFill/>
        </p:spPr>
        <p:txBody>
          <a:bodyPr wrap="square" rtlCol="0">
            <a:spAutoFit/>
          </a:bodyPr>
          <a:lstStyle/>
          <a:p>
            <a:r>
              <a:rPr lang="en-US" sz="2000" dirty="0">
                <a:solidFill>
                  <a:srgbClr val="FF0000"/>
                </a:solidFill>
                <a:latin typeface="Apple Chancery"/>
                <a:cs typeface="Apple Chancery"/>
              </a:rPr>
              <a:t>If you </a:t>
            </a:r>
            <a:r>
              <a:rPr lang="en-US" sz="2000" dirty="0">
                <a:latin typeface="Times New Roman"/>
                <a:cs typeface="Times New Roman"/>
              </a:rPr>
              <a:t>measure the </a:t>
            </a:r>
            <a:r>
              <a:rPr lang="en-US" sz="2000" dirty="0">
                <a:solidFill>
                  <a:srgbClr val="0000FF"/>
                </a:solidFill>
                <a:latin typeface="Times New Roman"/>
                <a:cs typeface="Times New Roman"/>
              </a:rPr>
              <a:t>force</a:t>
            </a:r>
            <a:r>
              <a:rPr lang="en-US" sz="2000" dirty="0">
                <a:latin typeface="Times New Roman"/>
                <a:cs typeface="Times New Roman"/>
              </a:rPr>
              <a:t> </a:t>
            </a:r>
            <a:r>
              <a:rPr lang="en-US" sz="2000" dirty="0">
                <a:solidFill>
                  <a:srgbClr val="0000FF"/>
                </a:solidFill>
                <a:latin typeface="Times New Roman"/>
                <a:cs typeface="Times New Roman"/>
              </a:rPr>
              <a:t>on</a:t>
            </a:r>
            <a:r>
              <a:rPr lang="en-US" sz="2000" dirty="0">
                <a:latin typeface="Times New Roman"/>
                <a:cs typeface="Times New Roman"/>
              </a:rPr>
              <a:t> the </a:t>
            </a:r>
            <a:r>
              <a:rPr lang="en-US" sz="2000" i="1" dirty="0">
                <a:solidFill>
                  <a:srgbClr val="0000FF"/>
                </a:solidFill>
                <a:latin typeface="Times New Roman"/>
                <a:cs typeface="Times New Roman"/>
              </a:rPr>
              <a:t>test charge </a:t>
            </a:r>
            <a:r>
              <a:rPr lang="en-US" sz="2000" i="1" dirty="0">
                <a:solidFill>
                  <a:srgbClr val="FF0000"/>
                </a:solidFill>
                <a:latin typeface="Times New Roman"/>
                <a:cs typeface="Times New Roman"/>
              </a:rPr>
              <a:t>q</a:t>
            </a:r>
            <a:r>
              <a:rPr lang="en-US" sz="2000" i="1" dirty="0">
                <a:latin typeface="Times New Roman"/>
                <a:cs typeface="Times New Roman"/>
              </a:rPr>
              <a:t>,</a:t>
            </a:r>
            <a:r>
              <a:rPr lang="en-US" sz="2000" dirty="0">
                <a:latin typeface="Times New Roman"/>
                <a:cs typeface="Times New Roman"/>
              </a:rPr>
              <a:t> THEN </a:t>
            </a:r>
            <a:r>
              <a:rPr lang="en-US" sz="2000" dirty="0">
                <a:solidFill>
                  <a:srgbClr val="FF0000"/>
                </a:solidFill>
                <a:latin typeface="Times New Roman"/>
                <a:cs typeface="Times New Roman"/>
              </a:rPr>
              <a:t>DIVIDE</a:t>
            </a:r>
            <a:r>
              <a:rPr lang="en-US" sz="2000" dirty="0">
                <a:latin typeface="Times New Roman"/>
                <a:cs typeface="Times New Roman"/>
              </a:rPr>
              <a:t> </a:t>
            </a:r>
            <a:r>
              <a:rPr lang="en-US" sz="2000" dirty="0">
                <a:solidFill>
                  <a:srgbClr val="FF0000"/>
                </a:solidFill>
                <a:latin typeface="Times New Roman"/>
                <a:cs typeface="Times New Roman"/>
              </a:rPr>
              <a:t>BY</a:t>
            </a:r>
            <a:r>
              <a:rPr lang="en-US" sz="2000" dirty="0">
                <a:latin typeface="Times New Roman"/>
                <a:cs typeface="Times New Roman"/>
              </a:rPr>
              <a:t> THE </a:t>
            </a:r>
            <a:r>
              <a:rPr lang="en-US" sz="2000" dirty="0">
                <a:solidFill>
                  <a:srgbClr val="0000FF"/>
                </a:solidFill>
                <a:latin typeface="Times New Roman"/>
                <a:cs typeface="Times New Roman"/>
              </a:rPr>
              <a:t>MAGNITUDE OF THE TEST CHARGE</a:t>
            </a:r>
            <a:r>
              <a:rPr lang="en-US" sz="2000" dirty="0">
                <a:latin typeface="Times New Roman"/>
                <a:cs typeface="Times New Roman"/>
              </a:rPr>
              <a:t>, you end up with a </a:t>
            </a:r>
            <a:r>
              <a:rPr lang="en-US" sz="2000" dirty="0">
                <a:solidFill>
                  <a:srgbClr val="FF0000"/>
                </a:solidFill>
                <a:latin typeface="Times New Roman"/>
                <a:cs typeface="Times New Roman"/>
              </a:rPr>
              <a:t>force-related quantity </a:t>
            </a:r>
            <a:r>
              <a:rPr lang="en-US" sz="2000" dirty="0">
                <a:latin typeface="Times New Roman"/>
                <a:cs typeface="Times New Roman"/>
              </a:rPr>
              <a:t>that is dependent upon: </a:t>
            </a:r>
          </a:p>
        </p:txBody>
      </p:sp>
      <p:sp>
        <p:nvSpPr>
          <p:cNvPr id="51" name="TextBox 50"/>
          <p:cNvSpPr txBox="1"/>
          <p:nvPr/>
        </p:nvSpPr>
        <p:spPr>
          <a:xfrm>
            <a:off x="698501" y="4964687"/>
            <a:ext cx="8192824" cy="400110"/>
          </a:xfrm>
          <a:prstGeom prst="rect">
            <a:avLst/>
          </a:prstGeom>
          <a:noFill/>
        </p:spPr>
        <p:txBody>
          <a:bodyPr wrap="square" rtlCol="0">
            <a:spAutoFit/>
          </a:bodyPr>
          <a:lstStyle/>
          <a:p>
            <a:r>
              <a:rPr lang="en-US" sz="2000" dirty="0">
                <a:solidFill>
                  <a:srgbClr val="FF0000"/>
                </a:solidFill>
                <a:latin typeface="Apple Chancery"/>
                <a:cs typeface="Apple Chancery"/>
              </a:rPr>
              <a:t>The size of </a:t>
            </a:r>
            <a:r>
              <a:rPr lang="en-US" sz="2000" dirty="0">
                <a:latin typeface="Times New Roman"/>
                <a:cs typeface="Times New Roman"/>
              </a:rPr>
              <a:t>the </a:t>
            </a:r>
            <a:r>
              <a:rPr lang="en-US" sz="2000" dirty="0">
                <a:solidFill>
                  <a:srgbClr val="0000FF"/>
                </a:solidFill>
                <a:latin typeface="Times New Roman"/>
                <a:cs typeface="Times New Roman"/>
              </a:rPr>
              <a:t>field producing charge </a:t>
            </a:r>
            <a:r>
              <a:rPr lang="en-US" sz="2000" dirty="0">
                <a:solidFill>
                  <a:srgbClr val="FF0000"/>
                </a:solidFill>
                <a:latin typeface="Times New Roman"/>
                <a:cs typeface="Times New Roman"/>
              </a:rPr>
              <a:t>Q</a:t>
            </a:r>
            <a:r>
              <a:rPr lang="en-US" sz="2000" dirty="0">
                <a:latin typeface="Times New Roman"/>
                <a:cs typeface="Times New Roman"/>
              </a:rPr>
              <a:t>, and</a:t>
            </a:r>
          </a:p>
        </p:txBody>
      </p:sp>
      <p:sp>
        <p:nvSpPr>
          <p:cNvPr id="52" name="TextBox 51"/>
          <p:cNvSpPr txBox="1"/>
          <p:nvPr/>
        </p:nvSpPr>
        <p:spPr>
          <a:xfrm>
            <a:off x="698502" y="5364797"/>
            <a:ext cx="8192824" cy="400110"/>
          </a:xfrm>
          <a:prstGeom prst="rect">
            <a:avLst/>
          </a:prstGeom>
          <a:noFill/>
        </p:spPr>
        <p:txBody>
          <a:bodyPr wrap="square" rtlCol="0">
            <a:spAutoFit/>
          </a:bodyPr>
          <a:lstStyle/>
          <a:p>
            <a:r>
              <a:rPr lang="en-US" sz="2000" dirty="0">
                <a:solidFill>
                  <a:srgbClr val="FF0000"/>
                </a:solidFill>
                <a:latin typeface="Apple Chancery"/>
                <a:cs typeface="Apple Chancery"/>
              </a:rPr>
              <a:t>The distance </a:t>
            </a:r>
            <a:r>
              <a:rPr lang="en-US" sz="2000" dirty="0">
                <a:latin typeface="Times New Roman"/>
                <a:cs typeface="Times New Roman"/>
              </a:rPr>
              <a:t>from the </a:t>
            </a:r>
            <a:r>
              <a:rPr lang="en-US" sz="2000" dirty="0">
                <a:solidFill>
                  <a:srgbClr val="0000FF"/>
                </a:solidFill>
                <a:latin typeface="Times New Roman"/>
                <a:cs typeface="Times New Roman"/>
              </a:rPr>
              <a:t>field producing charge </a:t>
            </a:r>
            <a:r>
              <a:rPr lang="en-US" sz="2000" dirty="0">
                <a:solidFill>
                  <a:srgbClr val="FF0000"/>
                </a:solidFill>
                <a:latin typeface="Times New Roman"/>
                <a:cs typeface="Times New Roman"/>
              </a:rPr>
              <a:t>Q</a:t>
            </a:r>
            <a:r>
              <a:rPr lang="en-US" sz="2000" dirty="0">
                <a:latin typeface="Times New Roman"/>
                <a:cs typeface="Times New Roman"/>
              </a:rPr>
              <a:t>.</a:t>
            </a:r>
          </a:p>
        </p:txBody>
      </p:sp>
      <p:sp>
        <p:nvSpPr>
          <p:cNvPr id="53" name="TextBox 52"/>
          <p:cNvSpPr txBox="1"/>
          <p:nvPr/>
        </p:nvSpPr>
        <p:spPr>
          <a:xfrm>
            <a:off x="698503" y="5764907"/>
            <a:ext cx="8192824" cy="400110"/>
          </a:xfrm>
          <a:prstGeom prst="rect">
            <a:avLst/>
          </a:prstGeom>
          <a:noFill/>
        </p:spPr>
        <p:txBody>
          <a:bodyPr wrap="square" rtlCol="0">
            <a:spAutoFit/>
          </a:bodyPr>
          <a:lstStyle/>
          <a:p>
            <a:r>
              <a:rPr lang="en-US" sz="2000" dirty="0">
                <a:solidFill>
                  <a:srgbClr val="FF0000"/>
                </a:solidFill>
                <a:latin typeface="Apple Chancery"/>
                <a:cs typeface="Apple Chancery"/>
              </a:rPr>
              <a:t>It will have </a:t>
            </a:r>
            <a:r>
              <a:rPr lang="en-US" sz="2000" u="sng" dirty="0">
                <a:solidFill>
                  <a:srgbClr val="0000FF"/>
                </a:solidFill>
                <a:latin typeface="Times New Roman"/>
                <a:cs typeface="Times New Roman"/>
              </a:rPr>
              <a:t>NOTHING TO DO </a:t>
            </a:r>
            <a:r>
              <a:rPr lang="en-US" sz="2000" dirty="0">
                <a:solidFill>
                  <a:srgbClr val="0000FF"/>
                </a:solidFill>
                <a:latin typeface="Times New Roman"/>
                <a:cs typeface="Times New Roman"/>
              </a:rPr>
              <a:t>with</a:t>
            </a:r>
            <a:r>
              <a:rPr lang="en-US" sz="2000" dirty="0">
                <a:latin typeface="Times New Roman"/>
                <a:cs typeface="Times New Roman"/>
              </a:rPr>
              <a:t> the </a:t>
            </a:r>
            <a:r>
              <a:rPr lang="en-US" sz="2000" dirty="0">
                <a:solidFill>
                  <a:srgbClr val="0000FF"/>
                </a:solidFill>
                <a:latin typeface="Times New Roman"/>
                <a:cs typeface="Times New Roman"/>
              </a:rPr>
              <a:t>size of the test charge</a:t>
            </a:r>
            <a:r>
              <a:rPr lang="en-US" sz="2000" dirty="0">
                <a:latin typeface="Times New Roman"/>
                <a:cs typeface="Times New Roman"/>
              </a:rPr>
              <a:t>.</a:t>
            </a:r>
          </a:p>
        </p:txBody>
      </p:sp>
    </p:spTree>
    <p:extLst>
      <p:ext uri="{BB962C8B-B14F-4D97-AF65-F5344CB8AC3E}">
        <p14:creationId xmlns:p14="http://schemas.microsoft.com/office/powerpoint/2010/main" val="16990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dissolve">
                                      <p:cBhvr>
                                        <p:cTn id="18" dur="500"/>
                                        <p:tgtEl>
                                          <p:spTgt spid="4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dissolve">
                                      <p:cBhvr>
                                        <p:cTn id="21" dur="500"/>
                                        <p:tgtEl>
                                          <p:spTgt spid="42"/>
                                        </p:tgtEl>
                                      </p:cBhvr>
                                    </p:animEffect>
                                  </p:childTnLst>
                                </p:cTn>
                              </p:par>
                              <p:par>
                                <p:cTn id="22" presetID="9"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dissolve">
                                      <p:cBhvr>
                                        <p:cTn id="24" dur="500"/>
                                        <p:tgtEl>
                                          <p:spTgt spid="46"/>
                                        </p:tgtEl>
                                      </p:cBhvr>
                                    </p:animEffec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par>
                                <p:cTn id="28" presetID="9"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dissolve">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0">
                                            <p:txEl>
                                              <p:pRg st="0" end="0"/>
                                            </p:txEl>
                                          </p:spTgt>
                                        </p:tgtEl>
                                        <p:attrNameLst>
                                          <p:attrName>style.visibility</p:attrName>
                                        </p:attrNameLst>
                                      </p:cBhvr>
                                      <p:to>
                                        <p:strVal val="visible"/>
                                      </p:to>
                                    </p:set>
                                    <p:animEffect transition="in" filter="dissolve">
                                      <p:cBhvr>
                                        <p:cTn id="35" dur="500"/>
                                        <p:tgtEl>
                                          <p:spTgt spid="5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dissolve">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dissolve">
                                      <p:cBhvr>
                                        <p:cTn id="45" dur="500"/>
                                        <p:tgtEl>
                                          <p:spTgt spid="5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dissolve">
                                      <p:cBhvr>
                                        <p:cTn id="5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2" grpId="0"/>
      <p:bldP spid="51" grpId="0"/>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19.)</a:t>
            </a:r>
          </a:p>
        </p:txBody>
      </p:sp>
      <p:sp>
        <p:nvSpPr>
          <p:cNvPr id="54" name="TextBox 53"/>
          <p:cNvSpPr txBox="1"/>
          <p:nvPr/>
        </p:nvSpPr>
        <p:spPr>
          <a:xfrm>
            <a:off x="244215" y="463887"/>
            <a:ext cx="5991485" cy="1754327"/>
          </a:xfrm>
          <a:prstGeom prst="rect">
            <a:avLst/>
          </a:prstGeom>
          <a:noFill/>
        </p:spPr>
        <p:txBody>
          <a:bodyPr wrap="square" rtlCol="0">
            <a:spAutoFit/>
          </a:bodyPr>
          <a:lstStyle/>
          <a:p>
            <a:r>
              <a:rPr lang="en-US" sz="2800" dirty="0">
                <a:solidFill>
                  <a:srgbClr val="0000FF"/>
                </a:solidFill>
                <a:latin typeface="Apple Chancery"/>
                <a:cs typeface="Apple Chancery"/>
              </a:rPr>
              <a:t>Called an </a:t>
            </a:r>
            <a:r>
              <a:rPr lang="en-US" sz="2800" dirty="0">
                <a:solidFill>
                  <a:srgbClr val="FF0000"/>
                </a:solidFill>
                <a:latin typeface="Apple Chancery"/>
                <a:cs typeface="Apple Chancery"/>
              </a:rPr>
              <a:t>ELECTRIC FIELD</a:t>
            </a:r>
            <a:r>
              <a:rPr lang="en-US" sz="2000" dirty="0">
                <a:solidFill>
                  <a:srgbClr val="FF0000"/>
                </a:solidFill>
                <a:latin typeface="Apple Chancery"/>
                <a:cs typeface="Apple Chancery"/>
              </a:rPr>
              <a:t>, </a:t>
            </a:r>
            <a:r>
              <a:rPr lang="en-US" sz="2000" dirty="0">
                <a:latin typeface="Times New Roman"/>
                <a:cs typeface="Times New Roman"/>
              </a:rPr>
              <a:t>this idea of </a:t>
            </a:r>
            <a:r>
              <a:rPr lang="en-US" sz="2000" dirty="0">
                <a:solidFill>
                  <a:srgbClr val="0000FF"/>
                </a:solidFill>
                <a:latin typeface="Times New Roman"/>
                <a:cs typeface="Times New Roman"/>
              </a:rPr>
              <a:t>measuring the amount </a:t>
            </a:r>
            <a:r>
              <a:rPr lang="en-US" sz="2000" dirty="0">
                <a:latin typeface="Times New Roman"/>
                <a:cs typeface="Times New Roman"/>
              </a:rPr>
              <a:t>of </a:t>
            </a:r>
            <a:r>
              <a:rPr lang="en-US" sz="2000" i="1" dirty="0">
                <a:solidFill>
                  <a:srgbClr val="FF0000"/>
                </a:solidFill>
                <a:latin typeface="Times New Roman"/>
                <a:cs typeface="Times New Roman"/>
              </a:rPr>
              <a:t>force per unit charge AVAILABLE </a:t>
            </a:r>
            <a:r>
              <a:rPr lang="en-US" sz="2000" dirty="0">
                <a:latin typeface="Times New Roman"/>
                <a:cs typeface="Times New Roman"/>
              </a:rPr>
              <a:t>at a point due to the presence of </a:t>
            </a:r>
            <a:r>
              <a:rPr lang="en-US" sz="2000" i="1" dirty="0">
                <a:solidFill>
                  <a:srgbClr val="0000FF"/>
                </a:solidFill>
                <a:latin typeface="Times New Roman"/>
                <a:cs typeface="Times New Roman"/>
              </a:rPr>
              <a:t>field-producing </a:t>
            </a:r>
            <a:r>
              <a:rPr lang="en-US" sz="2000" dirty="0">
                <a:solidFill>
                  <a:srgbClr val="0000FF"/>
                </a:solidFill>
                <a:latin typeface="Times New Roman"/>
                <a:cs typeface="Times New Roman"/>
              </a:rPr>
              <a:t>charge </a:t>
            </a:r>
            <a:r>
              <a:rPr lang="en-US" sz="2000" dirty="0">
                <a:latin typeface="Times New Roman"/>
                <a:cs typeface="Times New Roman"/>
              </a:rPr>
              <a:t>can be (and is) associated with </a:t>
            </a:r>
            <a:r>
              <a:rPr lang="en-US" sz="2000" i="1" dirty="0">
                <a:latin typeface="Times New Roman"/>
                <a:cs typeface="Times New Roman"/>
              </a:rPr>
              <a:t>any </a:t>
            </a:r>
            <a:r>
              <a:rPr lang="en-US" sz="2000" dirty="0">
                <a:latin typeface="Times New Roman"/>
                <a:cs typeface="Times New Roman"/>
              </a:rPr>
              <a:t>charge configuration.</a:t>
            </a:r>
          </a:p>
        </p:txBody>
      </p:sp>
      <p:sp>
        <p:nvSpPr>
          <p:cNvPr id="55" name="TextBox 54"/>
          <p:cNvSpPr txBox="1"/>
          <p:nvPr/>
        </p:nvSpPr>
        <p:spPr>
          <a:xfrm>
            <a:off x="244215" y="2218214"/>
            <a:ext cx="8671185" cy="1446550"/>
          </a:xfrm>
          <a:prstGeom prst="rect">
            <a:avLst/>
          </a:prstGeom>
          <a:noFill/>
        </p:spPr>
        <p:txBody>
          <a:bodyPr wrap="square" rtlCol="0">
            <a:spAutoFit/>
          </a:bodyPr>
          <a:lstStyle/>
          <a:p>
            <a:r>
              <a:rPr lang="en-US" sz="2800" dirty="0">
                <a:solidFill>
                  <a:srgbClr val="FF0000"/>
                </a:solidFill>
                <a:latin typeface="Apple Chancery"/>
                <a:cs typeface="Apple Chancery"/>
              </a:rPr>
              <a:t>An ELECTRIC FIELDs</a:t>
            </a:r>
            <a:r>
              <a:rPr lang="en-US" sz="2000" dirty="0">
                <a:solidFill>
                  <a:srgbClr val="FF0000"/>
                </a:solidFill>
                <a:latin typeface="Apple Chancery"/>
                <a:cs typeface="Apple Chancery"/>
              </a:rPr>
              <a:t> </a:t>
            </a:r>
            <a:r>
              <a:rPr lang="en-US" sz="2000" dirty="0">
                <a:latin typeface="Times New Roman"/>
                <a:cs typeface="Times New Roman"/>
              </a:rPr>
              <a:t>exist </a:t>
            </a:r>
            <a:r>
              <a:rPr lang="en-US" sz="2000" dirty="0">
                <a:solidFill>
                  <a:srgbClr val="0000FF"/>
                </a:solidFill>
                <a:latin typeface="Times New Roman"/>
                <a:cs typeface="Times New Roman"/>
              </a:rPr>
              <a:t>wherever there is charge</a:t>
            </a:r>
            <a:r>
              <a:rPr lang="en-US" sz="2000" dirty="0">
                <a:latin typeface="Times New Roman"/>
                <a:cs typeface="Times New Roman"/>
              </a:rPr>
              <a:t>.  For the electric field to exist, there </a:t>
            </a:r>
            <a:r>
              <a:rPr lang="en-US" sz="2000" dirty="0">
                <a:solidFill>
                  <a:srgbClr val="0000FF"/>
                </a:solidFill>
                <a:latin typeface="Times New Roman"/>
                <a:cs typeface="Times New Roman"/>
              </a:rPr>
              <a:t>doesn’t need </a:t>
            </a:r>
            <a:r>
              <a:rPr lang="en-US" sz="2000" dirty="0">
                <a:latin typeface="Times New Roman"/>
                <a:cs typeface="Times New Roman"/>
              </a:rPr>
              <a:t>to be present </a:t>
            </a:r>
            <a:r>
              <a:rPr lang="en-US" sz="2000" dirty="0">
                <a:solidFill>
                  <a:srgbClr val="0000FF"/>
                </a:solidFill>
                <a:latin typeface="Times New Roman"/>
                <a:cs typeface="Times New Roman"/>
              </a:rPr>
              <a:t>a</a:t>
            </a:r>
            <a:r>
              <a:rPr lang="en-US" sz="2000" dirty="0">
                <a:latin typeface="Times New Roman"/>
                <a:cs typeface="Times New Roman"/>
              </a:rPr>
              <a:t> </a:t>
            </a:r>
            <a:r>
              <a:rPr lang="en-US" sz="2000" i="1" dirty="0">
                <a:solidFill>
                  <a:srgbClr val="0000FF"/>
                </a:solidFill>
                <a:latin typeface="Times New Roman"/>
                <a:cs typeface="Times New Roman"/>
              </a:rPr>
              <a:t>secondary charge </a:t>
            </a:r>
            <a:r>
              <a:rPr lang="en-US" sz="2000" dirty="0">
                <a:solidFill>
                  <a:srgbClr val="0000FF"/>
                </a:solidFill>
                <a:latin typeface="Times New Roman"/>
                <a:cs typeface="Times New Roman"/>
              </a:rPr>
              <a:t>to feel the effect</a:t>
            </a:r>
            <a:r>
              <a:rPr lang="en-US" sz="2000" dirty="0">
                <a:latin typeface="Times New Roman"/>
                <a:cs typeface="Times New Roman"/>
              </a:rPr>
              <a:t> of the </a:t>
            </a:r>
            <a:r>
              <a:rPr lang="en-US" sz="2000" dirty="0">
                <a:solidFill>
                  <a:srgbClr val="0000FF"/>
                </a:solidFill>
                <a:latin typeface="Times New Roman"/>
                <a:cs typeface="Times New Roman"/>
              </a:rPr>
              <a:t>field-producing charge</a:t>
            </a:r>
            <a:r>
              <a:rPr lang="en-US" sz="2000" dirty="0">
                <a:latin typeface="Times New Roman"/>
                <a:cs typeface="Times New Roman"/>
              </a:rPr>
              <a:t>.  And because </a:t>
            </a:r>
            <a:r>
              <a:rPr lang="en-US" sz="2000" i="1" dirty="0">
                <a:solidFill>
                  <a:srgbClr val="FF0000"/>
                </a:solidFill>
                <a:latin typeface="Times New Roman"/>
                <a:cs typeface="Times New Roman"/>
              </a:rPr>
              <a:t>E-</a:t>
            </a:r>
            <a:r>
              <a:rPr lang="en-US" sz="2000" i="1" dirty="0" err="1">
                <a:solidFill>
                  <a:srgbClr val="FF0000"/>
                </a:solidFill>
                <a:latin typeface="Times New Roman"/>
                <a:cs typeface="Times New Roman"/>
              </a:rPr>
              <a:t>flds</a:t>
            </a:r>
            <a:r>
              <a:rPr lang="en-US" sz="2000" i="1" dirty="0">
                <a:solidFill>
                  <a:srgbClr val="FF0000"/>
                </a:solidFill>
                <a:latin typeface="Times New Roman"/>
                <a:cs typeface="Times New Roman"/>
              </a:rPr>
              <a:t> </a:t>
            </a:r>
            <a:r>
              <a:rPr lang="en-US" sz="2000" dirty="0">
                <a:latin typeface="Times New Roman"/>
                <a:cs typeface="Times New Roman"/>
              </a:rPr>
              <a:t>tell</a:t>
            </a:r>
            <a:r>
              <a:rPr lang="en-US" sz="2000" i="1" dirty="0">
                <a:latin typeface="Times New Roman"/>
                <a:cs typeface="Times New Roman"/>
              </a:rPr>
              <a:t> </a:t>
            </a:r>
            <a:r>
              <a:rPr lang="en-US" sz="2000" dirty="0">
                <a:latin typeface="Times New Roman"/>
                <a:cs typeface="Times New Roman"/>
              </a:rPr>
              <a:t>us how much </a:t>
            </a:r>
            <a:r>
              <a:rPr lang="en-US" sz="2000" dirty="0">
                <a:solidFill>
                  <a:srgbClr val="0000FF"/>
                </a:solidFill>
                <a:latin typeface="Times New Roman"/>
                <a:cs typeface="Times New Roman"/>
              </a:rPr>
              <a:t>force is available</a:t>
            </a:r>
            <a:r>
              <a:rPr lang="en-US" sz="2000" dirty="0">
                <a:solidFill>
                  <a:srgbClr val="FF0000"/>
                </a:solidFill>
                <a:latin typeface="Times New Roman"/>
                <a:cs typeface="Times New Roman"/>
              </a:rPr>
              <a:t> </a:t>
            </a:r>
            <a:r>
              <a:rPr lang="en-US" sz="2000" i="1" dirty="0">
                <a:solidFill>
                  <a:srgbClr val="FF0000"/>
                </a:solidFill>
                <a:latin typeface="Times New Roman"/>
                <a:cs typeface="Times New Roman"/>
              </a:rPr>
              <a:t>PER UNIT CHARGE </a:t>
            </a:r>
            <a:r>
              <a:rPr lang="en-US" sz="2000" dirty="0">
                <a:latin typeface="Times New Roman"/>
                <a:cs typeface="Times New Roman"/>
              </a:rPr>
              <a:t>at a point, the </a:t>
            </a:r>
            <a:r>
              <a:rPr lang="en-US" sz="2000" dirty="0">
                <a:solidFill>
                  <a:srgbClr val="0000FF"/>
                </a:solidFill>
                <a:latin typeface="Times New Roman"/>
                <a:cs typeface="Times New Roman"/>
              </a:rPr>
              <a:t>electric field </a:t>
            </a:r>
            <a:r>
              <a:rPr lang="en-US" sz="2000" dirty="0">
                <a:latin typeface="Times New Roman"/>
                <a:cs typeface="Times New Roman"/>
              </a:rPr>
              <a:t>is </a:t>
            </a:r>
            <a:r>
              <a:rPr lang="en-US" sz="2000" dirty="0">
                <a:solidFill>
                  <a:srgbClr val="0000FF"/>
                </a:solidFill>
                <a:latin typeface="Times New Roman"/>
                <a:cs typeface="Times New Roman"/>
              </a:rPr>
              <a:t>defined as</a:t>
            </a:r>
            <a:r>
              <a:rPr lang="en-US" sz="2000" dirty="0">
                <a:latin typeface="Times New Roman"/>
                <a:cs typeface="Times New Roman"/>
              </a:rPr>
              <a:t>:</a:t>
            </a:r>
          </a:p>
        </p:txBody>
      </p:sp>
      <p:graphicFrame>
        <p:nvGraphicFramePr>
          <p:cNvPr id="57" name="Object 56"/>
          <p:cNvGraphicFramePr>
            <a:graphicFrameLocks noChangeAspect="1"/>
          </p:cNvGraphicFramePr>
          <p:nvPr>
            <p:extLst>
              <p:ext uri="{D42A27DB-BD31-4B8C-83A1-F6EECF244321}">
                <p14:modId xmlns:p14="http://schemas.microsoft.com/office/powerpoint/2010/main" val="4010407358"/>
              </p:ext>
            </p:extLst>
          </p:nvPr>
        </p:nvGraphicFramePr>
        <p:xfrm>
          <a:off x="4111625" y="3802063"/>
          <a:ext cx="703263" cy="744537"/>
        </p:xfrm>
        <a:graphic>
          <a:graphicData uri="http://schemas.openxmlformats.org/presentationml/2006/ole">
            <mc:AlternateContent xmlns:mc="http://schemas.openxmlformats.org/markup-compatibility/2006">
              <mc:Choice xmlns:v="urn:schemas-microsoft-com:vml" Requires="v">
                <p:oleObj spid="_x0000_s1937901" name="Equation" r:id="rId4" imgW="419100" imgH="444500" progId="Equation.DSMT4">
                  <p:embed/>
                </p:oleObj>
              </mc:Choice>
              <mc:Fallback>
                <p:oleObj name="Equation" r:id="rId4" imgW="419100" imgH="444500" progId="Equation.DSMT4">
                  <p:embed/>
                  <p:pic>
                    <p:nvPicPr>
                      <p:cNvPr id="0" name=""/>
                      <p:cNvPicPr/>
                      <p:nvPr/>
                    </p:nvPicPr>
                    <p:blipFill>
                      <a:blip r:embed="rId5"/>
                      <a:stretch>
                        <a:fillRect/>
                      </a:stretch>
                    </p:blipFill>
                    <p:spPr>
                      <a:xfrm>
                        <a:off x="4111625" y="3802063"/>
                        <a:ext cx="703263" cy="744537"/>
                      </a:xfrm>
                      <a:prstGeom prst="rect">
                        <a:avLst/>
                      </a:prstGeom>
                    </p:spPr>
                  </p:pic>
                </p:oleObj>
              </mc:Fallback>
            </mc:AlternateContent>
          </a:graphicData>
        </a:graphic>
      </p:graphicFrame>
      <p:grpSp>
        <p:nvGrpSpPr>
          <p:cNvPr id="15" name="Group 14"/>
          <p:cNvGrpSpPr/>
          <p:nvPr/>
        </p:nvGrpSpPr>
        <p:grpSpPr>
          <a:xfrm>
            <a:off x="6440563" y="297893"/>
            <a:ext cx="2566149" cy="1920321"/>
            <a:chOff x="6180138" y="660400"/>
            <a:chExt cx="2566149" cy="1920321"/>
          </a:xfrm>
        </p:grpSpPr>
        <p:grpSp>
          <p:nvGrpSpPr>
            <p:cNvPr id="4" name="Group 3"/>
            <p:cNvGrpSpPr/>
            <p:nvPr/>
          </p:nvGrpSpPr>
          <p:grpSpPr>
            <a:xfrm>
              <a:off x="6897688" y="1479550"/>
              <a:ext cx="368300" cy="368300"/>
              <a:chOff x="7010400" y="1295400"/>
              <a:chExt cx="368300" cy="368300"/>
            </a:xfrm>
          </p:grpSpPr>
          <p:sp>
            <p:nvSpPr>
              <p:cNvPr id="3" name="Oval 2"/>
              <p:cNvSpPr/>
              <p:nvPr/>
            </p:nvSpPr>
            <p:spPr>
              <a:xfrm>
                <a:off x="7010400" y="1295400"/>
                <a:ext cx="368300" cy="368300"/>
              </a:xfrm>
              <a:prstGeom prst="ellipse">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178163155"/>
                  </p:ext>
                </p:extLst>
              </p:nvPr>
            </p:nvGraphicFramePr>
            <p:xfrm>
              <a:off x="7061200" y="1336675"/>
              <a:ext cx="255587" cy="300038"/>
            </p:xfrm>
            <a:graphic>
              <a:graphicData uri="http://schemas.openxmlformats.org/presentationml/2006/ole">
                <mc:AlternateContent xmlns:mc="http://schemas.openxmlformats.org/markup-compatibility/2006">
                  <mc:Choice xmlns:v="urn:schemas-microsoft-com:vml" Requires="v">
                    <p:oleObj spid="_x0000_s1937902" name="Equation" r:id="rId6" imgW="152400" imgH="177800" progId="Equation.DSMT4">
                      <p:embed/>
                    </p:oleObj>
                  </mc:Choice>
                  <mc:Fallback>
                    <p:oleObj name="Equation" r:id="rId6" imgW="152400" imgH="177800" progId="Equation.DSMT4">
                      <p:embed/>
                      <p:pic>
                        <p:nvPicPr>
                          <p:cNvPr id="0" name=""/>
                          <p:cNvPicPr/>
                          <p:nvPr/>
                        </p:nvPicPr>
                        <p:blipFill>
                          <a:blip r:embed="rId7"/>
                          <a:stretch>
                            <a:fillRect/>
                          </a:stretch>
                        </p:blipFill>
                        <p:spPr>
                          <a:xfrm>
                            <a:off x="7061200" y="1336675"/>
                            <a:ext cx="255587" cy="300038"/>
                          </a:xfrm>
                          <a:prstGeom prst="rect">
                            <a:avLst/>
                          </a:prstGeom>
                        </p:spPr>
                      </p:pic>
                    </p:oleObj>
                  </mc:Fallback>
                </mc:AlternateContent>
              </a:graphicData>
            </a:graphic>
          </p:graphicFrame>
        </p:grpSp>
        <p:grpSp>
          <p:nvGrpSpPr>
            <p:cNvPr id="8" name="Group 7"/>
            <p:cNvGrpSpPr/>
            <p:nvPr/>
          </p:nvGrpSpPr>
          <p:grpSpPr>
            <a:xfrm>
              <a:off x="6180138" y="762000"/>
              <a:ext cx="1808163" cy="1817687"/>
              <a:chOff x="6180138" y="762000"/>
              <a:chExt cx="1808163" cy="1817687"/>
            </a:xfrm>
          </p:grpSpPr>
          <p:grpSp>
            <p:nvGrpSpPr>
              <p:cNvPr id="7" name="Group 6"/>
              <p:cNvGrpSpPr/>
              <p:nvPr/>
            </p:nvGrpSpPr>
            <p:grpSpPr>
              <a:xfrm>
                <a:off x="6180138" y="762000"/>
                <a:ext cx="1804988" cy="1803400"/>
                <a:chOff x="6180138" y="762000"/>
                <a:chExt cx="1804988" cy="1803400"/>
              </a:xfrm>
            </p:grpSpPr>
            <p:cxnSp>
              <p:nvCxnSpPr>
                <p:cNvPr id="6" name="Straight Arrow Connector 5"/>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rot="2700000">
                <a:off x="6184107" y="775493"/>
                <a:ext cx="1804988" cy="1803400"/>
                <a:chOff x="6180138" y="762000"/>
                <a:chExt cx="1804988" cy="1803400"/>
              </a:xfrm>
            </p:grpSpPr>
            <p:cxnSp>
              <p:nvCxnSpPr>
                <p:cNvPr id="25" name="Straight Arrow Connector 24"/>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30" name="Group 29"/>
            <p:cNvGrpSpPr/>
            <p:nvPr/>
          </p:nvGrpSpPr>
          <p:grpSpPr>
            <a:xfrm rot="1298036">
              <a:off x="6187868" y="763034"/>
              <a:ext cx="1808163" cy="1817687"/>
              <a:chOff x="6180138" y="762000"/>
              <a:chExt cx="1808163" cy="1817687"/>
            </a:xfrm>
          </p:grpSpPr>
          <p:grpSp>
            <p:nvGrpSpPr>
              <p:cNvPr id="31" name="Group 30"/>
              <p:cNvGrpSpPr/>
              <p:nvPr/>
            </p:nvGrpSpPr>
            <p:grpSpPr>
              <a:xfrm>
                <a:off x="6180138" y="762000"/>
                <a:ext cx="1804988" cy="1803400"/>
                <a:chOff x="6180138" y="762000"/>
                <a:chExt cx="1804988" cy="1803400"/>
              </a:xfrm>
            </p:grpSpPr>
            <p:cxnSp>
              <p:nvCxnSpPr>
                <p:cNvPr id="37" name="Straight Arrow Connector 36"/>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rot="2700000">
                <a:off x="6184107" y="775493"/>
                <a:ext cx="1804988" cy="1803400"/>
                <a:chOff x="6180138" y="762000"/>
                <a:chExt cx="1804988" cy="1803400"/>
              </a:xfrm>
            </p:grpSpPr>
            <p:cxnSp>
              <p:nvCxnSpPr>
                <p:cNvPr id="33" name="Straight Arrow Connector 32"/>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10" name="TextBox 9"/>
            <p:cNvSpPr txBox="1"/>
            <p:nvPr/>
          </p:nvSpPr>
          <p:spPr>
            <a:xfrm>
              <a:off x="7599419" y="660400"/>
              <a:ext cx="1146868" cy="523220"/>
            </a:xfrm>
            <a:prstGeom prst="rect">
              <a:avLst/>
            </a:prstGeom>
            <a:noFill/>
          </p:spPr>
          <p:txBody>
            <a:bodyPr wrap="none" rtlCol="0">
              <a:spAutoFit/>
            </a:bodyPr>
            <a:lstStyle/>
            <a:p>
              <a:r>
                <a:rPr lang="en-US" sz="1400" dirty="0">
                  <a:latin typeface="Times New Roman"/>
                  <a:cs typeface="Times New Roman"/>
                </a:rPr>
                <a:t>electrical </a:t>
              </a:r>
            </a:p>
            <a:p>
              <a:r>
                <a:rPr lang="en-US" sz="1400" dirty="0">
                  <a:latin typeface="Times New Roman"/>
                  <a:cs typeface="Times New Roman"/>
                </a:rPr>
                <a:t>   disturbance</a:t>
              </a:r>
              <a:endParaRPr lang="en-US" dirty="0">
                <a:latin typeface="Times New Roman"/>
                <a:cs typeface="Times New Roman"/>
              </a:endParaRPr>
            </a:p>
          </p:txBody>
        </p:sp>
        <p:grpSp>
          <p:nvGrpSpPr>
            <p:cNvPr id="11" name="Group 10"/>
            <p:cNvGrpSpPr/>
            <p:nvPr/>
          </p:nvGrpSpPr>
          <p:grpSpPr>
            <a:xfrm>
              <a:off x="7733536" y="1998118"/>
              <a:ext cx="728272" cy="307777"/>
              <a:chOff x="7870132" y="1880576"/>
              <a:chExt cx="728272" cy="307777"/>
            </a:xfrm>
          </p:grpSpPr>
          <p:sp>
            <p:nvSpPr>
              <p:cNvPr id="60" name="TextBox 59"/>
              <p:cNvSpPr txBox="1"/>
              <p:nvPr/>
            </p:nvSpPr>
            <p:spPr>
              <a:xfrm>
                <a:off x="7870132" y="1880576"/>
                <a:ext cx="728272" cy="307777"/>
              </a:xfrm>
              <a:prstGeom prst="rect">
                <a:avLst/>
              </a:prstGeom>
              <a:noFill/>
            </p:spPr>
            <p:txBody>
              <a:bodyPr wrap="none" rtlCol="0">
                <a:spAutoFit/>
              </a:bodyPr>
              <a:lstStyle/>
              <a:p>
                <a:r>
                  <a:rPr lang="en-US" sz="1400" dirty="0">
                    <a:solidFill>
                      <a:srgbClr val="FF0000"/>
                    </a:solidFill>
                    <a:latin typeface="Times New Roman"/>
                    <a:cs typeface="Times New Roman"/>
                  </a:rPr>
                  <a:t>   </a:t>
                </a:r>
                <a:r>
                  <a:rPr lang="en-US" sz="1400" dirty="0">
                    <a:latin typeface="Times New Roman"/>
                    <a:cs typeface="Times New Roman"/>
                  </a:rPr>
                  <a:t>exists</a:t>
                </a:r>
                <a:endParaRPr lang="en-US" dirty="0">
                  <a:latin typeface="Times New Roman"/>
                  <a:cs typeface="Times New Roman"/>
                </a:endParaRPr>
              </a:p>
            </p:txBody>
          </p:sp>
          <p:graphicFrame>
            <p:nvGraphicFramePr>
              <p:cNvPr id="61" name="Object 60"/>
              <p:cNvGraphicFramePr>
                <a:graphicFrameLocks noChangeAspect="1"/>
              </p:cNvGraphicFramePr>
              <p:nvPr>
                <p:extLst>
                  <p:ext uri="{D42A27DB-BD31-4B8C-83A1-F6EECF244321}">
                    <p14:modId xmlns:p14="http://schemas.microsoft.com/office/powerpoint/2010/main" val="1680905515"/>
                  </p:ext>
                </p:extLst>
              </p:nvPr>
            </p:nvGraphicFramePr>
            <p:xfrm>
              <a:off x="7934662" y="1915329"/>
              <a:ext cx="163010" cy="221386"/>
            </p:xfrm>
            <a:graphic>
              <a:graphicData uri="http://schemas.openxmlformats.org/presentationml/2006/ole">
                <mc:AlternateContent xmlns:mc="http://schemas.openxmlformats.org/markup-compatibility/2006">
                  <mc:Choice xmlns:v="urn:schemas-microsoft-com:vml" Requires="v">
                    <p:oleObj spid="_x0000_s1937903" name="Equation" r:id="rId8" imgW="139700" imgH="190500" progId="Equation.DSMT4">
                      <p:embed/>
                    </p:oleObj>
                  </mc:Choice>
                  <mc:Fallback>
                    <p:oleObj name="Equation" r:id="rId8" imgW="139700" imgH="190500" progId="Equation.DSMT4">
                      <p:embed/>
                      <p:pic>
                        <p:nvPicPr>
                          <p:cNvPr id="0" name=""/>
                          <p:cNvPicPr/>
                          <p:nvPr/>
                        </p:nvPicPr>
                        <p:blipFill>
                          <a:blip r:embed="rId9"/>
                          <a:stretch>
                            <a:fillRect/>
                          </a:stretch>
                        </p:blipFill>
                        <p:spPr>
                          <a:xfrm>
                            <a:off x="7934662" y="1915329"/>
                            <a:ext cx="163010" cy="221386"/>
                          </a:xfrm>
                          <a:prstGeom prst="rect">
                            <a:avLst/>
                          </a:prstGeom>
                        </p:spPr>
                      </p:pic>
                    </p:oleObj>
                  </mc:Fallback>
                </mc:AlternateContent>
              </a:graphicData>
            </a:graphic>
          </p:graphicFrame>
        </p:grpSp>
      </p:grpSp>
      <p:sp>
        <p:nvSpPr>
          <p:cNvPr id="63" name="TextBox 62"/>
          <p:cNvSpPr txBox="1"/>
          <p:nvPr/>
        </p:nvSpPr>
        <p:spPr>
          <a:xfrm>
            <a:off x="146794" y="4527012"/>
            <a:ext cx="8997206" cy="523220"/>
          </a:xfrm>
          <a:prstGeom prst="rect">
            <a:avLst/>
          </a:prstGeom>
          <a:noFill/>
        </p:spPr>
        <p:txBody>
          <a:bodyPr wrap="square" rtlCol="0">
            <a:spAutoFit/>
          </a:bodyPr>
          <a:lstStyle/>
          <a:p>
            <a:r>
              <a:rPr lang="en-US" sz="2800" dirty="0">
                <a:solidFill>
                  <a:srgbClr val="FF0000"/>
                </a:solidFill>
                <a:latin typeface="Apple Chancery"/>
                <a:cs typeface="Apple Chancery"/>
              </a:rPr>
              <a:t>Example 3:</a:t>
            </a:r>
            <a:r>
              <a:rPr lang="en-US" sz="2000" dirty="0">
                <a:latin typeface="Times New Roman"/>
                <a:cs typeface="Times New Roman"/>
              </a:rPr>
              <a:t>  </a:t>
            </a:r>
            <a:r>
              <a:rPr lang="en-US" sz="2000" dirty="0">
                <a:solidFill>
                  <a:srgbClr val="0000FF"/>
                </a:solidFill>
                <a:latin typeface="Times New Roman"/>
                <a:cs typeface="Times New Roman"/>
              </a:rPr>
              <a:t>What force </a:t>
            </a:r>
            <a:r>
              <a:rPr lang="en-US" sz="2000" dirty="0">
                <a:latin typeface="Times New Roman"/>
                <a:cs typeface="Times New Roman"/>
              </a:rPr>
              <a:t>does </a:t>
            </a:r>
            <a:r>
              <a:rPr lang="en-US" sz="2000" dirty="0">
                <a:solidFill>
                  <a:srgbClr val="FF0000"/>
                </a:solidFill>
                <a:latin typeface="Times New Roman"/>
                <a:cs typeface="Times New Roman"/>
              </a:rPr>
              <a:t>a 2 C charge </a:t>
            </a:r>
            <a:r>
              <a:rPr lang="en-US" sz="2000" dirty="0">
                <a:latin typeface="Times New Roman"/>
                <a:cs typeface="Times New Roman"/>
              </a:rPr>
              <a:t>feel in an electric field                       ?</a:t>
            </a:r>
            <a:endParaRPr lang="en-US" sz="2000" dirty="0">
              <a:solidFill>
                <a:srgbClr val="0000FF"/>
              </a:solidFill>
              <a:latin typeface="Times New Roman"/>
              <a:cs typeface="Times New Roman"/>
            </a:endParaRPr>
          </a:p>
        </p:txBody>
      </p:sp>
      <p:graphicFrame>
        <p:nvGraphicFramePr>
          <p:cNvPr id="64" name="Object 63"/>
          <p:cNvGraphicFramePr>
            <a:graphicFrameLocks noChangeAspect="1"/>
          </p:cNvGraphicFramePr>
          <p:nvPr>
            <p:extLst>
              <p:ext uri="{D42A27DB-BD31-4B8C-83A1-F6EECF244321}">
                <p14:modId xmlns:p14="http://schemas.microsoft.com/office/powerpoint/2010/main" val="1362764742"/>
              </p:ext>
            </p:extLst>
          </p:nvPr>
        </p:nvGraphicFramePr>
        <p:xfrm>
          <a:off x="7402924" y="4588842"/>
          <a:ext cx="1406525" cy="425450"/>
        </p:xfrm>
        <a:graphic>
          <a:graphicData uri="http://schemas.openxmlformats.org/presentationml/2006/ole">
            <mc:AlternateContent xmlns:mc="http://schemas.openxmlformats.org/markup-compatibility/2006">
              <mc:Choice xmlns:v="urn:schemas-microsoft-com:vml" Requires="v">
                <p:oleObj spid="_x0000_s1937904" name="Equation" r:id="rId10" imgW="838200" imgH="254000" progId="Equation.DSMT4">
                  <p:embed/>
                </p:oleObj>
              </mc:Choice>
              <mc:Fallback>
                <p:oleObj name="Equation" r:id="rId10" imgW="838200" imgH="254000" progId="Equation.DSMT4">
                  <p:embed/>
                  <p:pic>
                    <p:nvPicPr>
                      <p:cNvPr id="0" name=""/>
                      <p:cNvPicPr/>
                      <p:nvPr/>
                    </p:nvPicPr>
                    <p:blipFill>
                      <a:blip r:embed="rId11"/>
                      <a:stretch>
                        <a:fillRect/>
                      </a:stretch>
                    </p:blipFill>
                    <p:spPr>
                      <a:xfrm>
                        <a:off x="7402924" y="4588842"/>
                        <a:ext cx="1406525" cy="425450"/>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953624280"/>
              </p:ext>
            </p:extLst>
          </p:nvPr>
        </p:nvGraphicFramePr>
        <p:xfrm>
          <a:off x="2079625" y="5164138"/>
          <a:ext cx="4624388" cy="1212850"/>
        </p:xfrm>
        <a:graphic>
          <a:graphicData uri="http://schemas.openxmlformats.org/presentationml/2006/ole">
            <mc:AlternateContent xmlns:mc="http://schemas.openxmlformats.org/markup-compatibility/2006">
              <mc:Choice xmlns:v="urn:schemas-microsoft-com:vml" Requires="v">
                <p:oleObj spid="_x0000_s1937905" name="Equation" r:id="rId12" imgW="2755900" imgH="723900" progId="Equation.DSMT4">
                  <p:embed/>
                </p:oleObj>
              </mc:Choice>
              <mc:Fallback>
                <p:oleObj name="Equation" r:id="rId12" imgW="2755900" imgH="723900" progId="Equation.DSMT4">
                  <p:embed/>
                  <p:pic>
                    <p:nvPicPr>
                      <p:cNvPr id="0" name=""/>
                      <p:cNvPicPr/>
                      <p:nvPr/>
                    </p:nvPicPr>
                    <p:blipFill>
                      <a:blip r:embed="rId13"/>
                      <a:stretch>
                        <a:fillRect/>
                      </a:stretch>
                    </p:blipFill>
                    <p:spPr>
                      <a:xfrm>
                        <a:off x="2079625" y="5164138"/>
                        <a:ext cx="4624388" cy="1212850"/>
                      </a:xfrm>
                      <a:prstGeom prst="rect">
                        <a:avLst/>
                      </a:prstGeom>
                    </p:spPr>
                  </p:pic>
                </p:oleObj>
              </mc:Fallback>
            </mc:AlternateContent>
          </a:graphicData>
        </a:graphic>
      </p:graphicFrame>
    </p:spTree>
    <p:extLst>
      <p:ext uri="{BB962C8B-B14F-4D97-AF65-F5344CB8AC3E}">
        <p14:creationId xmlns:p14="http://schemas.microsoft.com/office/powerpoint/2010/main" val="10528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dissolv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dissolve">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dissolve">
                                      <p:cBhvr>
                                        <p:cTn id="20" dur="500"/>
                                        <p:tgtEl>
                                          <p:spTgt spid="6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dissolv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dissolve">
                                      <p:cBhvr>
                                        <p:cTn id="2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3"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18973"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a:t>
            </a:r>
          </a:p>
        </p:txBody>
      </p:sp>
      <p:sp>
        <p:nvSpPr>
          <p:cNvPr id="2" name="TextBox 1"/>
          <p:cNvSpPr txBox="1"/>
          <p:nvPr/>
        </p:nvSpPr>
        <p:spPr>
          <a:xfrm>
            <a:off x="228600" y="886867"/>
            <a:ext cx="8637326" cy="461665"/>
          </a:xfrm>
          <a:prstGeom prst="rect">
            <a:avLst/>
          </a:prstGeom>
          <a:noFill/>
        </p:spPr>
        <p:txBody>
          <a:bodyPr wrap="square" rtlCol="0">
            <a:spAutoFit/>
          </a:bodyPr>
          <a:lstStyle/>
          <a:p>
            <a:r>
              <a:rPr lang="en-US" sz="2400" dirty="0">
                <a:solidFill>
                  <a:srgbClr val="FF0000"/>
                </a:solidFill>
                <a:latin typeface="Apple Chancery"/>
                <a:cs typeface="Apple Chancery"/>
              </a:rPr>
              <a:t>What do you </a:t>
            </a:r>
            <a:r>
              <a:rPr lang="en-US" sz="2000" dirty="0">
                <a:latin typeface="Times New Roman"/>
                <a:cs typeface="Times New Roman"/>
              </a:rPr>
              <a:t>know </a:t>
            </a:r>
            <a:r>
              <a:rPr lang="en-US" sz="2000" dirty="0">
                <a:solidFill>
                  <a:srgbClr val="0000FF"/>
                </a:solidFill>
                <a:latin typeface="Times New Roman"/>
                <a:cs typeface="Times New Roman"/>
              </a:rPr>
              <a:t>about the </a:t>
            </a:r>
            <a:r>
              <a:rPr lang="en-US" sz="2000" i="1" dirty="0">
                <a:solidFill>
                  <a:srgbClr val="0000FF"/>
                </a:solidFill>
                <a:latin typeface="Times New Roman"/>
                <a:cs typeface="Times New Roman"/>
              </a:rPr>
              <a:t>atom</a:t>
            </a:r>
            <a:r>
              <a:rPr lang="en-US" sz="2000" dirty="0">
                <a:latin typeface="Times New Roman"/>
                <a:cs typeface="Times New Roman"/>
              </a:rPr>
              <a:t>?</a:t>
            </a:r>
          </a:p>
        </p:txBody>
      </p:sp>
      <p:sp>
        <p:nvSpPr>
          <p:cNvPr id="56" name="TextBox 55"/>
          <p:cNvSpPr txBox="1"/>
          <p:nvPr/>
        </p:nvSpPr>
        <p:spPr>
          <a:xfrm>
            <a:off x="522548" y="1351778"/>
            <a:ext cx="8516086" cy="707886"/>
          </a:xfrm>
          <a:prstGeom prst="rect">
            <a:avLst/>
          </a:prstGeom>
          <a:noFill/>
        </p:spPr>
        <p:txBody>
          <a:bodyPr wrap="square" rtlCol="0">
            <a:spAutoFit/>
          </a:bodyPr>
          <a:lstStyle/>
          <a:p>
            <a:r>
              <a:rPr lang="en-US" sz="2000" dirty="0">
                <a:solidFill>
                  <a:srgbClr val="FF0000"/>
                </a:solidFill>
                <a:latin typeface="Apple Chancery"/>
                <a:cs typeface="Apple Chancery"/>
              </a:rPr>
              <a:t>1.) Its nucleus </a:t>
            </a:r>
            <a:r>
              <a:rPr lang="en-US" sz="2000" dirty="0">
                <a:latin typeface="Times New Roman"/>
                <a:cs typeface="Times New Roman"/>
              </a:rPr>
              <a:t>is made up of </a:t>
            </a:r>
            <a:r>
              <a:rPr lang="en-US" sz="2000" dirty="0">
                <a:solidFill>
                  <a:srgbClr val="0000FF"/>
                </a:solidFill>
                <a:latin typeface="Times New Roman"/>
                <a:cs typeface="Times New Roman"/>
              </a:rPr>
              <a:t>electrically neutral </a:t>
            </a:r>
            <a:r>
              <a:rPr lang="en-US" sz="2000" i="1" dirty="0">
                <a:solidFill>
                  <a:srgbClr val="FF0000"/>
                </a:solidFill>
                <a:latin typeface="Times New Roman"/>
                <a:cs typeface="Times New Roman"/>
              </a:rPr>
              <a:t>neutrons</a:t>
            </a:r>
            <a:r>
              <a:rPr lang="en-US" sz="2000" dirty="0">
                <a:solidFill>
                  <a:srgbClr val="FF0000"/>
                </a:solidFill>
                <a:latin typeface="Times New Roman"/>
                <a:cs typeface="Times New Roman"/>
              </a:rPr>
              <a:t> </a:t>
            </a:r>
            <a:r>
              <a:rPr lang="en-US" sz="2000" dirty="0">
                <a:latin typeface="Times New Roman"/>
                <a:cs typeface="Times New Roman"/>
              </a:rPr>
              <a:t>and </a:t>
            </a:r>
            <a:r>
              <a:rPr lang="en-US" sz="2000" dirty="0">
                <a:solidFill>
                  <a:srgbClr val="0000FF"/>
                </a:solidFill>
                <a:latin typeface="Times New Roman"/>
                <a:cs typeface="Times New Roman"/>
              </a:rPr>
              <a:t>electrically positive </a:t>
            </a:r>
            <a:r>
              <a:rPr lang="en-US" sz="2000" i="1" dirty="0">
                <a:solidFill>
                  <a:srgbClr val="FF0000"/>
                </a:solidFill>
                <a:latin typeface="Times New Roman"/>
                <a:cs typeface="Times New Roman"/>
              </a:rPr>
              <a:t>protons</a:t>
            </a:r>
            <a:r>
              <a:rPr lang="en-US" sz="2000" dirty="0">
                <a:latin typeface="Times New Roman"/>
                <a:cs typeface="Times New Roman"/>
              </a:rPr>
              <a:t>.</a:t>
            </a:r>
          </a:p>
        </p:txBody>
      </p:sp>
      <p:sp>
        <p:nvSpPr>
          <p:cNvPr id="10" name="TextBox 9"/>
          <p:cNvSpPr txBox="1"/>
          <p:nvPr/>
        </p:nvSpPr>
        <p:spPr>
          <a:xfrm>
            <a:off x="522548" y="2105086"/>
            <a:ext cx="8516086" cy="707886"/>
          </a:xfrm>
          <a:prstGeom prst="rect">
            <a:avLst/>
          </a:prstGeom>
          <a:noFill/>
        </p:spPr>
        <p:txBody>
          <a:bodyPr wrap="square" rtlCol="0">
            <a:spAutoFit/>
          </a:bodyPr>
          <a:lstStyle/>
          <a:p>
            <a:r>
              <a:rPr lang="en-US" sz="2000" dirty="0">
                <a:solidFill>
                  <a:srgbClr val="FF0000"/>
                </a:solidFill>
                <a:latin typeface="Apple Chancery"/>
                <a:cs typeface="Apple Chancery"/>
              </a:rPr>
              <a:t>2.) On its outskirts </a:t>
            </a:r>
            <a:r>
              <a:rPr lang="en-US" sz="2000" dirty="0">
                <a:latin typeface="Times New Roman"/>
                <a:cs typeface="Times New Roman"/>
              </a:rPr>
              <a:t>in “</a:t>
            </a:r>
            <a:r>
              <a:rPr lang="en-US" sz="2000" dirty="0">
                <a:solidFill>
                  <a:srgbClr val="0000FF"/>
                </a:solidFill>
                <a:latin typeface="Times New Roman"/>
                <a:cs typeface="Times New Roman"/>
              </a:rPr>
              <a:t>orbitals</a:t>
            </a:r>
            <a:r>
              <a:rPr lang="en-US" sz="2000" dirty="0">
                <a:latin typeface="Times New Roman"/>
                <a:cs typeface="Times New Roman"/>
              </a:rPr>
              <a:t>” associated with </a:t>
            </a:r>
            <a:r>
              <a:rPr lang="en-US" sz="2000" dirty="0">
                <a:solidFill>
                  <a:srgbClr val="0000FF"/>
                </a:solidFill>
                <a:latin typeface="Times New Roman"/>
                <a:cs typeface="Times New Roman"/>
              </a:rPr>
              <a:t>states of energy </a:t>
            </a:r>
            <a:r>
              <a:rPr lang="en-US" sz="2000" dirty="0">
                <a:latin typeface="Times New Roman"/>
                <a:cs typeface="Times New Roman"/>
              </a:rPr>
              <a:t>reside </a:t>
            </a:r>
            <a:r>
              <a:rPr lang="en-US" sz="2000" dirty="0">
                <a:solidFill>
                  <a:srgbClr val="0000FF"/>
                </a:solidFill>
                <a:latin typeface="Times New Roman"/>
                <a:cs typeface="Times New Roman"/>
              </a:rPr>
              <a:t>electrically negative </a:t>
            </a:r>
            <a:r>
              <a:rPr lang="en-US" sz="2000" i="1" dirty="0">
                <a:solidFill>
                  <a:srgbClr val="FF0000"/>
                </a:solidFill>
                <a:latin typeface="Times New Roman"/>
                <a:cs typeface="Times New Roman"/>
              </a:rPr>
              <a:t>electrons</a:t>
            </a:r>
            <a:r>
              <a:rPr lang="en-US" sz="2000" dirty="0">
                <a:latin typeface="Times New Roman"/>
                <a:cs typeface="Times New Roman"/>
              </a:rPr>
              <a:t>.</a:t>
            </a:r>
          </a:p>
        </p:txBody>
      </p:sp>
      <p:sp>
        <p:nvSpPr>
          <p:cNvPr id="27" name="TextBox 26"/>
          <p:cNvSpPr txBox="1"/>
          <p:nvPr/>
        </p:nvSpPr>
        <p:spPr>
          <a:xfrm>
            <a:off x="254000" y="123279"/>
            <a:ext cx="8637326"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Charge</a:t>
            </a:r>
            <a:endParaRPr lang="en-US" sz="2000" dirty="0">
              <a:latin typeface="Times New Roman"/>
              <a:cs typeface="Times New Roman"/>
            </a:endParaRPr>
          </a:p>
        </p:txBody>
      </p:sp>
      <p:sp>
        <p:nvSpPr>
          <p:cNvPr id="28" name="TextBox 27"/>
          <p:cNvSpPr txBox="1"/>
          <p:nvPr/>
        </p:nvSpPr>
        <p:spPr>
          <a:xfrm>
            <a:off x="522548" y="2844644"/>
            <a:ext cx="8516086" cy="707886"/>
          </a:xfrm>
          <a:prstGeom prst="rect">
            <a:avLst/>
          </a:prstGeom>
          <a:noFill/>
        </p:spPr>
        <p:txBody>
          <a:bodyPr wrap="square" rtlCol="0">
            <a:spAutoFit/>
          </a:bodyPr>
          <a:lstStyle/>
          <a:p>
            <a:r>
              <a:rPr lang="en-US" sz="2000" dirty="0">
                <a:solidFill>
                  <a:srgbClr val="FF0000"/>
                </a:solidFill>
                <a:latin typeface="Apple Chancery"/>
                <a:cs typeface="Apple Chancery"/>
              </a:rPr>
              <a:t>3.) Outer shell electrons, </a:t>
            </a:r>
            <a:r>
              <a:rPr lang="en-US" sz="2000" dirty="0">
                <a:latin typeface="Times New Roman"/>
                <a:cs typeface="Times New Roman"/>
              </a:rPr>
              <a:t>called </a:t>
            </a:r>
            <a:r>
              <a:rPr lang="en-US" sz="2000" i="1" dirty="0">
                <a:solidFill>
                  <a:srgbClr val="0000FF"/>
                </a:solidFill>
                <a:latin typeface="Times New Roman"/>
                <a:cs typeface="Times New Roman"/>
              </a:rPr>
              <a:t>valence electrons</a:t>
            </a:r>
            <a:r>
              <a:rPr lang="en-US" sz="2000" dirty="0">
                <a:latin typeface="Times New Roman"/>
                <a:cs typeface="Times New Roman"/>
              </a:rPr>
              <a:t>, determine </a:t>
            </a:r>
            <a:r>
              <a:rPr lang="en-US" sz="2000" dirty="0">
                <a:solidFill>
                  <a:srgbClr val="008000"/>
                </a:solidFill>
                <a:latin typeface="Times New Roman"/>
                <a:cs typeface="Times New Roman"/>
              </a:rPr>
              <a:t>how atoms will combine </a:t>
            </a:r>
            <a:r>
              <a:rPr lang="en-US" sz="2000" dirty="0">
                <a:latin typeface="Times New Roman"/>
                <a:cs typeface="Times New Roman"/>
              </a:rPr>
              <a:t>with one another to make molecules.  </a:t>
            </a:r>
            <a:r>
              <a:rPr lang="en-US" sz="2000" dirty="0">
                <a:solidFill>
                  <a:srgbClr val="0000FF"/>
                </a:solidFill>
                <a:latin typeface="Times New Roman"/>
                <a:cs typeface="Times New Roman"/>
              </a:rPr>
              <a:t>Bonding types </a:t>
            </a:r>
            <a:r>
              <a:rPr lang="en-US" sz="2000" dirty="0">
                <a:latin typeface="Times New Roman"/>
                <a:cs typeface="Times New Roman"/>
              </a:rPr>
              <a:t>are:</a:t>
            </a:r>
          </a:p>
        </p:txBody>
      </p:sp>
      <p:sp>
        <p:nvSpPr>
          <p:cNvPr id="29" name="TextBox 28"/>
          <p:cNvSpPr txBox="1"/>
          <p:nvPr/>
        </p:nvSpPr>
        <p:spPr>
          <a:xfrm>
            <a:off x="814648" y="3552530"/>
            <a:ext cx="8223986" cy="1015663"/>
          </a:xfrm>
          <a:prstGeom prst="rect">
            <a:avLst/>
          </a:prstGeom>
          <a:noFill/>
        </p:spPr>
        <p:txBody>
          <a:bodyPr wrap="square" rtlCol="0">
            <a:spAutoFit/>
          </a:bodyPr>
          <a:lstStyle/>
          <a:p>
            <a:r>
              <a:rPr lang="en-US" sz="2000" dirty="0">
                <a:solidFill>
                  <a:srgbClr val="FF0000"/>
                </a:solidFill>
                <a:latin typeface="Apple Chancery"/>
                <a:cs typeface="Apple Chancery"/>
              </a:rPr>
              <a:t>a.) Covalent bonding </a:t>
            </a:r>
            <a:r>
              <a:rPr lang="en-US" sz="2000" dirty="0">
                <a:latin typeface="Times New Roman"/>
                <a:cs typeface="Times New Roman"/>
              </a:rPr>
              <a:t>happens when </a:t>
            </a:r>
            <a:r>
              <a:rPr lang="en-US" sz="2000" i="1" dirty="0">
                <a:latin typeface="Times New Roman"/>
                <a:cs typeface="Times New Roman"/>
              </a:rPr>
              <a:t>valence electrons</a:t>
            </a:r>
            <a:r>
              <a:rPr lang="en-US" sz="2000" dirty="0">
                <a:latin typeface="Times New Roman"/>
                <a:cs typeface="Times New Roman"/>
              </a:rPr>
              <a:t> are shared between adjacent atoms.  Covalent bonding </a:t>
            </a:r>
            <a:r>
              <a:rPr lang="en-US" sz="2000" dirty="0">
                <a:solidFill>
                  <a:srgbClr val="008000"/>
                </a:solidFill>
                <a:latin typeface="Times New Roman"/>
                <a:cs typeface="Times New Roman"/>
              </a:rPr>
              <a:t>does not allow electrons to migrate </a:t>
            </a:r>
            <a:r>
              <a:rPr lang="en-US" sz="2000" dirty="0">
                <a:latin typeface="Times New Roman"/>
                <a:cs typeface="Times New Roman"/>
              </a:rPr>
              <a:t>throughout a structure.  It is characteristic of </a:t>
            </a:r>
            <a:r>
              <a:rPr lang="en-US" sz="2000" i="1" dirty="0">
                <a:solidFill>
                  <a:srgbClr val="FF0000"/>
                </a:solidFill>
                <a:latin typeface="Times New Roman"/>
                <a:cs typeface="Times New Roman"/>
              </a:rPr>
              <a:t>insulators</a:t>
            </a:r>
            <a:r>
              <a:rPr lang="en-US" sz="2000" dirty="0">
                <a:latin typeface="Times New Roman"/>
                <a:cs typeface="Times New Roman"/>
              </a:rPr>
              <a:t>.</a:t>
            </a:r>
          </a:p>
        </p:txBody>
      </p:sp>
      <p:sp>
        <p:nvSpPr>
          <p:cNvPr id="30" name="TextBox 29"/>
          <p:cNvSpPr txBox="1"/>
          <p:nvPr/>
        </p:nvSpPr>
        <p:spPr>
          <a:xfrm>
            <a:off x="814648" y="4617824"/>
            <a:ext cx="8051278" cy="707886"/>
          </a:xfrm>
          <a:prstGeom prst="rect">
            <a:avLst/>
          </a:prstGeom>
          <a:noFill/>
        </p:spPr>
        <p:txBody>
          <a:bodyPr wrap="square" rtlCol="0">
            <a:spAutoFit/>
          </a:bodyPr>
          <a:lstStyle/>
          <a:p>
            <a:r>
              <a:rPr lang="en-US" sz="2000" dirty="0">
                <a:solidFill>
                  <a:srgbClr val="FF0000"/>
                </a:solidFill>
                <a:latin typeface="Apple Chancery"/>
                <a:cs typeface="Apple Chancery"/>
              </a:rPr>
              <a:t>b.) Metallic bonding </a:t>
            </a:r>
            <a:r>
              <a:rPr lang="en-US" sz="2000" dirty="0">
                <a:latin typeface="Times New Roman"/>
                <a:cs typeface="Times New Roman"/>
              </a:rPr>
              <a:t>happens when </a:t>
            </a:r>
            <a:r>
              <a:rPr lang="en-US" sz="2000" i="1" dirty="0">
                <a:latin typeface="Times New Roman"/>
                <a:cs typeface="Times New Roman"/>
              </a:rPr>
              <a:t>valence electrons</a:t>
            </a:r>
            <a:r>
              <a:rPr lang="en-US" sz="2000" dirty="0">
                <a:latin typeface="Times New Roman"/>
                <a:cs typeface="Times New Roman"/>
              </a:rPr>
              <a:t> can </a:t>
            </a:r>
            <a:r>
              <a:rPr lang="en-US" sz="2000" dirty="0">
                <a:solidFill>
                  <a:srgbClr val="008000"/>
                </a:solidFill>
                <a:latin typeface="Times New Roman"/>
                <a:cs typeface="Times New Roman"/>
              </a:rPr>
              <a:t>migrate freely </a:t>
            </a:r>
            <a:r>
              <a:rPr lang="en-US" sz="2000" dirty="0">
                <a:latin typeface="Times New Roman"/>
                <a:cs typeface="Times New Roman"/>
              </a:rPr>
              <a:t>throughout a structure.  It is characteristic of </a:t>
            </a:r>
            <a:r>
              <a:rPr lang="en-US" sz="2000" i="1" dirty="0">
                <a:solidFill>
                  <a:srgbClr val="FF0000"/>
                </a:solidFill>
                <a:latin typeface="Times New Roman"/>
                <a:cs typeface="Times New Roman"/>
              </a:rPr>
              <a:t>conductors</a:t>
            </a:r>
            <a:r>
              <a:rPr lang="en-US" sz="2000" dirty="0">
                <a:latin typeface="Times New Roman"/>
                <a:cs typeface="Times New Roman"/>
              </a:rPr>
              <a:t>.</a:t>
            </a:r>
          </a:p>
        </p:txBody>
      </p:sp>
      <p:sp>
        <p:nvSpPr>
          <p:cNvPr id="35" name="TextBox 34"/>
          <p:cNvSpPr txBox="1"/>
          <p:nvPr/>
        </p:nvSpPr>
        <p:spPr>
          <a:xfrm>
            <a:off x="814648" y="5351110"/>
            <a:ext cx="8051278" cy="1015663"/>
          </a:xfrm>
          <a:prstGeom prst="rect">
            <a:avLst/>
          </a:prstGeom>
          <a:noFill/>
        </p:spPr>
        <p:txBody>
          <a:bodyPr wrap="square" rtlCol="0">
            <a:spAutoFit/>
          </a:bodyPr>
          <a:lstStyle/>
          <a:p>
            <a:r>
              <a:rPr lang="en-US" sz="2000" dirty="0">
                <a:solidFill>
                  <a:srgbClr val="FF0000"/>
                </a:solidFill>
                <a:latin typeface="Apple Chancery"/>
                <a:cs typeface="Apple Chancery"/>
              </a:rPr>
              <a:t>c.) Ionic bonding </a:t>
            </a:r>
            <a:r>
              <a:rPr lang="en-US" sz="2000" dirty="0">
                <a:latin typeface="Times New Roman"/>
                <a:cs typeface="Times New Roman"/>
              </a:rPr>
              <a:t>happens when atoms have an </a:t>
            </a:r>
            <a:r>
              <a:rPr lang="en-US" sz="2000" dirty="0">
                <a:solidFill>
                  <a:srgbClr val="0000FF"/>
                </a:solidFill>
                <a:latin typeface="Times New Roman"/>
                <a:cs typeface="Times New Roman"/>
              </a:rPr>
              <a:t>unbalanced number of protons and electrons</a:t>
            </a:r>
            <a:r>
              <a:rPr lang="en-US" sz="2000" dirty="0">
                <a:latin typeface="Times New Roman"/>
                <a:cs typeface="Times New Roman"/>
              </a:rPr>
              <a:t>, hence are electrically charged.  This kind of bonding is </a:t>
            </a:r>
            <a:r>
              <a:rPr lang="en-US" sz="2000" dirty="0">
                <a:solidFill>
                  <a:srgbClr val="008000"/>
                </a:solidFill>
                <a:latin typeface="Times New Roman"/>
                <a:cs typeface="Times New Roman"/>
              </a:rPr>
              <a:t>not going to be a player </a:t>
            </a:r>
            <a:r>
              <a:rPr lang="en-US" sz="2000" dirty="0">
                <a:latin typeface="Times New Roman"/>
                <a:cs typeface="Times New Roman"/>
              </a:rPr>
              <a:t>in the materials we will be considering here.</a:t>
            </a:r>
          </a:p>
        </p:txBody>
      </p:sp>
    </p:spTree>
    <p:extLst>
      <p:ext uri="{BB962C8B-B14F-4D97-AF65-F5344CB8AC3E}">
        <p14:creationId xmlns:p14="http://schemas.microsoft.com/office/powerpoint/2010/main" val="12407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dissolv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 grpId="0"/>
      <p:bldP spid="28" grpId="0"/>
      <p:bldP spid="29" grpId="0"/>
      <p:bldP spid="30"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 name="Group 13"/>
          <p:cNvGrpSpPr/>
          <p:nvPr/>
        </p:nvGrpSpPr>
        <p:grpSpPr>
          <a:xfrm>
            <a:off x="7100888" y="5093895"/>
            <a:ext cx="1618774" cy="1367029"/>
            <a:chOff x="7100888" y="5093895"/>
            <a:chExt cx="1618774" cy="1367029"/>
          </a:xfrm>
        </p:grpSpPr>
        <p:sp>
          <p:nvSpPr>
            <p:cNvPr id="5" name="Donut 4"/>
            <p:cNvSpPr/>
            <p:nvPr/>
          </p:nvSpPr>
          <p:spPr>
            <a:xfrm>
              <a:off x="7353300" y="5094562"/>
              <a:ext cx="1366362" cy="1366362"/>
            </a:xfrm>
            <a:prstGeom prst="donut">
              <a:avLst>
                <a:gd name="adj" fmla="val 32436"/>
              </a:avLst>
            </a:prstGeom>
            <a:pattFill prst="pct10">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aphicFrame>
          <p:nvGraphicFramePr>
            <p:cNvPr id="100" name="Object 99"/>
            <p:cNvGraphicFramePr>
              <a:graphicFrameLocks noChangeAspect="1"/>
            </p:cNvGraphicFramePr>
            <p:nvPr>
              <p:extLst>
                <p:ext uri="{D42A27DB-BD31-4B8C-83A1-F6EECF244321}">
                  <p14:modId xmlns:p14="http://schemas.microsoft.com/office/powerpoint/2010/main" val="1043711403"/>
                </p:ext>
              </p:extLst>
            </p:nvPr>
          </p:nvGraphicFramePr>
          <p:xfrm>
            <a:off x="7885641" y="6052548"/>
            <a:ext cx="190500" cy="214312"/>
          </p:xfrm>
          <a:graphic>
            <a:graphicData uri="http://schemas.openxmlformats.org/presentationml/2006/ole">
              <mc:AlternateContent xmlns:mc="http://schemas.openxmlformats.org/markup-compatibility/2006">
                <mc:Choice xmlns:v="urn:schemas-microsoft-com:vml" Requires="v">
                  <p:oleObj spid="_x0000_s2070081" name="Equation" r:id="rId4" imgW="114300" imgH="127000" progId="Equation.DSMT4">
                    <p:embed/>
                  </p:oleObj>
                </mc:Choice>
                <mc:Fallback>
                  <p:oleObj name="Equation" r:id="rId4" imgW="114300" imgH="127000" progId="Equation.DSMT4">
                    <p:embed/>
                    <p:pic>
                      <p:nvPicPr>
                        <p:cNvPr id="0" name=""/>
                        <p:cNvPicPr/>
                        <p:nvPr/>
                      </p:nvPicPr>
                      <p:blipFill>
                        <a:blip r:embed="rId5"/>
                        <a:stretch>
                          <a:fillRect/>
                        </a:stretch>
                      </p:blipFill>
                      <p:spPr>
                        <a:xfrm>
                          <a:off x="7885641" y="6052548"/>
                          <a:ext cx="190500" cy="214312"/>
                        </a:xfrm>
                        <a:prstGeom prst="rect">
                          <a:avLst/>
                        </a:prstGeom>
                      </p:spPr>
                    </p:pic>
                  </p:oleObj>
                </mc:Fallback>
              </mc:AlternateContent>
            </a:graphicData>
          </a:graphic>
        </p:graphicFrame>
        <p:graphicFrame>
          <p:nvGraphicFramePr>
            <p:cNvPr id="101" name="Object 100"/>
            <p:cNvGraphicFramePr>
              <a:graphicFrameLocks noChangeAspect="1"/>
            </p:cNvGraphicFramePr>
            <p:nvPr>
              <p:extLst>
                <p:ext uri="{D42A27DB-BD31-4B8C-83A1-F6EECF244321}">
                  <p14:modId xmlns:p14="http://schemas.microsoft.com/office/powerpoint/2010/main" val="3092680291"/>
                </p:ext>
              </p:extLst>
            </p:nvPr>
          </p:nvGraphicFramePr>
          <p:xfrm>
            <a:off x="7100888" y="5248275"/>
            <a:ext cx="379412" cy="257175"/>
          </p:xfrm>
          <a:graphic>
            <a:graphicData uri="http://schemas.openxmlformats.org/presentationml/2006/ole">
              <mc:AlternateContent xmlns:mc="http://schemas.openxmlformats.org/markup-compatibility/2006">
                <mc:Choice xmlns:v="urn:schemas-microsoft-com:vml" Requires="v">
                  <p:oleObj spid="_x0000_s2070082" name="Equation" r:id="rId6" imgW="228600" imgH="152400" progId="Equation.DSMT4">
                    <p:embed/>
                  </p:oleObj>
                </mc:Choice>
                <mc:Fallback>
                  <p:oleObj name="Equation" r:id="rId6" imgW="228600" imgH="152400" progId="Equation.DSMT4">
                    <p:embed/>
                    <p:pic>
                      <p:nvPicPr>
                        <p:cNvPr id="0" name=""/>
                        <p:cNvPicPr/>
                        <p:nvPr/>
                      </p:nvPicPr>
                      <p:blipFill>
                        <a:blip r:embed="rId7"/>
                        <a:stretch>
                          <a:fillRect/>
                        </a:stretch>
                      </p:blipFill>
                      <p:spPr>
                        <a:xfrm>
                          <a:off x="7100888" y="5248275"/>
                          <a:ext cx="379412" cy="257175"/>
                        </a:xfrm>
                        <a:prstGeom prst="rect">
                          <a:avLst/>
                        </a:prstGeom>
                      </p:spPr>
                    </p:pic>
                  </p:oleObj>
                </mc:Fallback>
              </mc:AlternateContent>
            </a:graphicData>
          </a:graphic>
        </p:graphicFrame>
        <p:sp>
          <p:nvSpPr>
            <p:cNvPr id="9" name="Oval 8"/>
            <p:cNvSpPr/>
            <p:nvPr/>
          </p:nvSpPr>
          <p:spPr>
            <a:xfrm>
              <a:off x="7353300" y="5093895"/>
              <a:ext cx="1366362" cy="1366362"/>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1" name="TextBox 110"/>
          <p:cNvSpPr txBox="1"/>
          <p:nvPr/>
        </p:nvSpPr>
        <p:spPr>
          <a:xfrm>
            <a:off x="5874545" y="5772152"/>
            <a:ext cx="1059655" cy="523220"/>
          </a:xfrm>
          <a:prstGeom prst="rect">
            <a:avLst/>
          </a:prstGeom>
          <a:noFill/>
        </p:spPr>
        <p:txBody>
          <a:bodyPr wrap="square" rtlCol="0">
            <a:spAutoFit/>
          </a:bodyPr>
          <a:lstStyle/>
          <a:p>
            <a:r>
              <a:rPr lang="en-US" sz="1400" dirty="0">
                <a:latin typeface="Times New Roman"/>
                <a:cs typeface="Times New Roman"/>
              </a:rPr>
              <a:t>direction</a:t>
            </a:r>
          </a:p>
          <a:p>
            <a:r>
              <a:rPr lang="en-US" sz="1400" dirty="0">
                <a:latin typeface="Times New Roman"/>
                <a:cs typeface="Times New Roman"/>
              </a:rPr>
              <a:t>   of </a:t>
            </a:r>
            <a:r>
              <a:rPr lang="en-US" sz="1400" dirty="0" err="1">
                <a:latin typeface="Times New Roman"/>
                <a:cs typeface="Times New Roman"/>
              </a:rPr>
              <a:t>E.fld</a:t>
            </a:r>
            <a:endParaRPr lang="en-US" sz="1400" dirty="0">
              <a:latin typeface="Times New Roman"/>
              <a:cs typeface="Times New Roman"/>
            </a:endParaRPr>
          </a:p>
        </p:txBody>
      </p:sp>
      <p:sp>
        <p:nvSpPr>
          <p:cNvPr id="110" name="TextBox 109"/>
          <p:cNvSpPr txBox="1"/>
          <p:nvPr/>
        </p:nvSpPr>
        <p:spPr>
          <a:xfrm>
            <a:off x="3743325" y="5619752"/>
            <a:ext cx="1059655" cy="523220"/>
          </a:xfrm>
          <a:prstGeom prst="rect">
            <a:avLst/>
          </a:prstGeom>
          <a:noFill/>
        </p:spPr>
        <p:txBody>
          <a:bodyPr wrap="square" rtlCol="0">
            <a:spAutoFit/>
          </a:bodyPr>
          <a:lstStyle/>
          <a:p>
            <a:r>
              <a:rPr lang="en-US" sz="1400" dirty="0">
                <a:latin typeface="Times New Roman"/>
                <a:cs typeface="Times New Roman"/>
              </a:rPr>
              <a:t>direction</a:t>
            </a:r>
          </a:p>
          <a:p>
            <a:r>
              <a:rPr lang="en-US" sz="1400" dirty="0">
                <a:latin typeface="Times New Roman"/>
                <a:cs typeface="Times New Roman"/>
              </a:rPr>
              <a:t>   of </a:t>
            </a:r>
            <a:r>
              <a:rPr lang="en-US" sz="1400" dirty="0" err="1">
                <a:latin typeface="Times New Roman"/>
                <a:cs typeface="Times New Roman"/>
              </a:rPr>
              <a:t>E.fld</a:t>
            </a:r>
            <a:endParaRPr lang="en-US" sz="1400" dirty="0">
              <a:latin typeface="Times New Roman"/>
              <a:cs typeface="Times New Roman"/>
            </a:endParaRPr>
          </a:p>
        </p:txBody>
      </p:sp>
      <p:sp>
        <p:nvSpPr>
          <p:cNvPr id="104" name="TextBox 103"/>
          <p:cNvSpPr txBox="1"/>
          <p:nvPr/>
        </p:nvSpPr>
        <p:spPr>
          <a:xfrm>
            <a:off x="442120" y="5822926"/>
            <a:ext cx="1059655" cy="523220"/>
          </a:xfrm>
          <a:prstGeom prst="rect">
            <a:avLst/>
          </a:prstGeom>
          <a:noFill/>
        </p:spPr>
        <p:txBody>
          <a:bodyPr wrap="square" rtlCol="0">
            <a:spAutoFit/>
          </a:bodyPr>
          <a:lstStyle/>
          <a:p>
            <a:r>
              <a:rPr lang="en-US" sz="1400" dirty="0">
                <a:latin typeface="Times New Roman"/>
                <a:cs typeface="Times New Roman"/>
              </a:rPr>
              <a:t>direction</a:t>
            </a:r>
          </a:p>
          <a:p>
            <a:r>
              <a:rPr lang="en-US" sz="1400" dirty="0">
                <a:latin typeface="Times New Roman"/>
                <a:cs typeface="Times New Roman"/>
              </a:rPr>
              <a:t>   of </a:t>
            </a:r>
            <a:r>
              <a:rPr lang="en-US" sz="1400" dirty="0" err="1">
                <a:latin typeface="Times New Roman"/>
                <a:cs typeface="Times New Roman"/>
              </a:rPr>
              <a:t>E.fld</a:t>
            </a:r>
            <a:endParaRPr lang="en-US" sz="1400" dirty="0">
              <a:latin typeface="Times New Roman"/>
              <a:cs typeface="Times New Roman"/>
            </a:endParaRPr>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20.)</a:t>
            </a:r>
          </a:p>
        </p:txBody>
      </p:sp>
      <p:sp>
        <p:nvSpPr>
          <p:cNvPr id="54" name="TextBox 53"/>
          <p:cNvSpPr txBox="1"/>
          <p:nvPr/>
        </p:nvSpPr>
        <p:spPr>
          <a:xfrm>
            <a:off x="70594" y="311487"/>
            <a:ext cx="8997206"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Subtleties Concerning Electric Fields</a:t>
            </a:r>
            <a:endParaRPr lang="en-US" sz="2800" dirty="0">
              <a:latin typeface="Times New Roman"/>
              <a:cs typeface="Times New Roman"/>
            </a:endParaRPr>
          </a:p>
        </p:txBody>
      </p:sp>
      <p:sp>
        <p:nvSpPr>
          <p:cNvPr id="55" name="TextBox 54"/>
          <p:cNvSpPr txBox="1"/>
          <p:nvPr/>
        </p:nvSpPr>
        <p:spPr>
          <a:xfrm>
            <a:off x="244215" y="1126014"/>
            <a:ext cx="8671185" cy="830997"/>
          </a:xfrm>
          <a:prstGeom prst="rect">
            <a:avLst/>
          </a:prstGeom>
          <a:noFill/>
        </p:spPr>
        <p:txBody>
          <a:bodyPr wrap="square" rtlCol="0">
            <a:spAutoFit/>
          </a:bodyPr>
          <a:lstStyle/>
          <a:p>
            <a:r>
              <a:rPr lang="en-US" sz="2800" dirty="0">
                <a:solidFill>
                  <a:srgbClr val="FF0000"/>
                </a:solidFill>
                <a:latin typeface="Apple Chancery"/>
                <a:cs typeface="Apple Chancery"/>
              </a:rPr>
              <a:t>An electric field</a:t>
            </a:r>
            <a:r>
              <a:rPr lang="en-US" sz="2000" dirty="0">
                <a:latin typeface="Times New Roman"/>
                <a:cs typeface="Times New Roman"/>
              </a:rPr>
              <a:t>, being a </a:t>
            </a:r>
            <a:r>
              <a:rPr lang="en-US" sz="2000" i="1" dirty="0">
                <a:solidFill>
                  <a:srgbClr val="0000FF"/>
                </a:solidFill>
                <a:latin typeface="Times New Roman"/>
                <a:cs typeface="Times New Roman"/>
              </a:rPr>
              <a:t>modified force field</a:t>
            </a:r>
            <a:r>
              <a:rPr lang="en-US" sz="2000" dirty="0">
                <a:latin typeface="Times New Roman"/>
                <a:cs typeface="Times New Roman"/>
              </a:rPr>
              <a:t>, is a </a:t>
            </a:r>
            <a:r>
              <a:rPr lang="en-US" sz="2000" dirty="0">
                <a:solidFill>
                  <a:srgbClr val="0000FF"/>
                </a:solidFill>
                <a:latin typeface="Times New Roman"/>
                <a:cs typeface="Times New Roman"/>
              </a:rPr>
              <a:t>vector.  </a:t>
            </a:r>
            <a:r>
              <a:rPr lang="en-US" sz="2000" dirty="0">
                <a:latin typeface="Times New Roman"/>
                <a:cs typeface="Times New Roman"/>
              </a:rPr>
              <a:t>So how is its </a:t>
            </a:r>
            <a:r>
              <a:rPr lang="en-US" sz="2000" dirty="0">
                <a:solidFill>
                  <a:srgbClr val="0000FF"/>
                </a:solidFill>
                <a:latin typeface="Times New Roman"/>
                <a:cs typeface="Times New Roman"/>
              </a:rPr>
              <a:t>direction defined</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63" name="TextBox 62"/>
          <p:cNvSpPr txBox="1"/>
          <p:nvPr/>
        </p:nvSpPr>
        <p:spPr>
          <a:xfrm>
            <a:off x="146794" y="3625312"/>
            <a:ext cx="8764255" cy="830997"/>
          </a:xfrm>
          <a:prstGeom prst="rect">
            <a:avLst/>
          </a:prstGeom>
          <a:noFill/>
        </p:spPr>
        <p:txBody>
          <a:bodyPr wrap="square" rtlCol="0">
            <a:spAutoFit/>
          </a:bodyPr>
          <a:lstStyle/>
          <a:p>
            <a:r>
              <a:rPr lang="en-US" sz="2800" dirty="0">
                <a:solidFill>
                  <a:srgbClr val="FF0000"/>
                </a:solidFill>
                <a:latin typeface="Apple Chancery"/>
                <a:cs typeface="Apple Chancery"/>
              </a:rPr>
              <a:t>Example 4:</a:t>
            </a:r>
            <a:r>
              <a:rPr lang="en-US" sz="2000" dirty="0">
                <a:latin typeface="Times New Roman"/>
                <a:cs typeface="Times New Roman"/>
              </a:rPr>
              <a:t>  At </a:t>
            </a:r>
            <a:r>
              <a:rPr lang="en-US" sz="2000" dirty="0">
                <a:solidFill>
                  <a:srgbClr val="FF0000"/>
                </a:solidFill>
                <a:latin typeface="Times New Roman"/>
                <a:cs typeface="Times New Roman"/>
              </a:rPr>
              <a:t>point</a:t>
            </a:r>
            <a:r>
              <a:rPr lang="en-US" sz="2000" dirty="0">
                <a:latin typeface="Times New Roman"/>
                <a:cs typeface="Times New Roman"/>
              </a:rPr>
              <a:t> </a:t>
            </a:r>
            <a:r>
              <a:rPr lang="en-US" sz="2000" i="1" dirty="0">
                <a:solidFill>
                  <a:srgbClr val="FF0000"/>
                </a:solidFill>
                <a:latin typeface="Times New Roman"/>
                <a:cs typeface="Times New Roman"/>
              </a:rPr>
              <a:t>a</a:t>
            </a:r>
            <a:r>
              <a:rPr lang="en-US" sz="2000" dirty="0">
                <a:latin typeface="Times New Roman"/>
                <a:cs typeface="Times New Roman"/>
              </a:rPr>
              <a:t> </a:t>
            </a:r>
            <a:r>
              <a:rPr lang="en-US" sz="2000" dirty="0">
                <a:solidFill>
                  <a:srgbClr val="0000FF"/>
                </a:solidFill>
                <a:latin typeface="Times New Roman"/>
                <a:cs typeface="Times New Roman"/>
              </a:rPr>
              <a:t>designated in each of the scenarios </a:t>
            </a:r>
            <a:r>
              <a:rPr lang="en-US" sz="2000" dirty="0">
                <a:latin typeface="Times New Roman"/>
                <a:cs typeface="Times New Roman"/>
              </a:rPr>
              <a:t>below, </a:t>
            </a:r>
            <a:r>
              <a:rPr lang="en-US" sz="2000" dirty="0">
                <a:solidFill>
                  <a:srgbClr val="FF0000"/>
                </a:solidFill>
                <a:latin typeface="Times New Roman"/>
                <a:cs typeface="Times New Roman"/>
              </a:rPr>
              <a:t>draw the direction</a:t>
            </a:r>
            <a:r>
              <a:rPr lang="en-US" sz="2000" dirty="0">
                <a:latin typeface="Times New Roman"/>
                <a:cs typeface="Times New Roman"/>
              </a:rPr>
              <a:t> </a:t>
            </a:r>
            <a:r>
              <a:rPr lang="en-US" sz="2000" dirty="0">
                <a:solidFill>
                  <a:srgbClr val="FF0000"/>
                </a:solidFill>
                <a:latin typeface="Times New Roman"/>
                <a:cs typeface="Times New Roman"/>
              </a:rPr>
              <a:t>of the electric field </a:t>
            </a:r>
            <a:r>
              <a:rPr lang="en-US" sz="2000" dirty="0">
                <a:solidFill>
                  <a:srgbClr val="0000FF"/>
                </a:solidFill>
                <a:latin typeface="Times New Roman"/>
                <a:cs typeface="Times New Roman"/>
              </a:rPr>
              <a:t>generated by</a:t>
            </a:r>
            <a:r>
              <a:rPr lang="en-US" sz="2000" dirty="0">
                <a:latin typeface="Times New Roman"/>
                <a:cs typeface="Times New Roman"/>
              </a:rPr>
              <a:t> the </a:t>
            </a:r>
            <a:r>
              <a:rPr lang="en-US" sz="2000" dirty="0">
                <a:solidFill>
                  <a:srgbClr val="0000FF"/>
                </a:solidFill>
                <a:latin typeface="Times New Roman"/>
                <a:cs typeface="Times New Roman"/>
              </a:rPr>
              <a:t>field-producing charge configuration</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41" name="TextBox 40"/>
          <p:cNvSpPr txBox="1"/>
          <p:nvPr/>
        </p:nvSpPr>
        <p:spPr>
          <a:xfrm>
            <a:off x="479296" y="1957011"/>
            <a:ext cx="8431754" cy="707886"/>
          </a:xfrm>
          <a:prstGeom prst="rect">
            <a:avLst/>
          </a:prstGeom>
          <a:noFill/>
        </p:spPr>
        <p:txBody>
          <a:bodyPr wrap="square" rtlCol="0">
            <a:spAutoFit/>
          </a:bodyPr>
          <a:lstStyle/>
          <a:p>
            <a:r>
              <a:rPr lang="en-US" sz="2000" dirty="0">
                <a:solidFill>
                  <a:srgbClr val="FF0000"/>
                </a:solidFill>
                <a:latin typeface="Apple Chancery"/>
                <a:cs typeface="Apple Chancery"/>
              </a:rPr>
              <a:t>The direction of an electric field</a:t>
            </a:r>
            <a:r>
              <a:rPr lang="en-US" sz="2000" dirty="0">
                <a:latin typeface="Times New Roman"/>
                <a:cs typeface="Times New Roman"/>
              </a:rPr>
              <a:t> is defined as the </a:t>
            </a:r>
            <a:r>
              <a:rPr lang="en-US" sz="2000" dirty="0">
                <a:solidFill>
                  <a:srgbClr val="0000FF"/>
                </a:solidFill>
                <a:latin typeface="Times New Roman"/>
                <a:cs typeface="Times New Roman"/>
              </a:rPr>
              <a:t>direction</a:t>
            </a:r>
            <a:r>
              <a:rPr lang="en-US" sz="2000" dirty="0">
                <a:latin typeface="Times New Roman"/>
                <a:cs typeface="Times New Roman"/>
              </a:rPr>
              <a:t> a </a:t>
            </a:r>
            <a:r>
              <a:rPr lang="en-US" sz="2000" i="1" dirty="0">
                <a:solidFill>
                  <a:srgbClr val="FF0000"/>
                </a:solidFill>
                <a:latin typeface="Times New Roman"/>
                <a:cs typeface="Times New Roman"/>
              </a:rPr>
              <a:t>POSITIVE TEST CHARGE </a:t>
            </a:r>
            <a:r>
              <a:rPr lang="en-US" sz="2000" dirty="0">
                <a:solidFill>
                  <a:srgbClr val="0000FF"/>
                </a:solidFill>
                <a:latin typeface="Times New Roman"/>
                <a:cs typeface="Times New Roman"/>
              </a:rPr>
              <a:t>will </a:t>
            </a:r>
            <a:r>
              <a:rPr lang="en-US" sz="2000" dirty="0">
                <a:solidFill>
                  <a:srgbClr val="FF0000"/>
                </a:solidFill>
                <a:latin typeface="Times New Roman"/>
                <a:cs typeface="Times New Roman"/>
              </a:rPr>
              <a:t>accelerate</a:t>
            </a:r>
            <a:r>
              <a:rPr lang="en-US" sz="2000" dirty="0">
                <a:solidFill>
                  <a:srgbClr val="0000FF"/>
                </a:solidFill>
                <a:latin typeface="Times New Roman"/>
                <a:cs typeface="Times New Roman"/>
              </a:rPr>
              <a:t> </a:t>
            </a:r>
            <a:r>
              <a:rPr lang="en-US" sz="2000" dirty="0">
                <a:latin typeface="Times New Roman"/>
                <a:cs typeface="Times New Roman"/>
              </a:rPr>
              <a:t>if </a:t>
            </a:r>
            <a:r>
              <a:rPr lang="en-US" sz="2000" dirty="0">
                <a:solidFill>
                  <a:srgbClr val="0000FF"/>
                </a:solidFill>
                <a:latin typeface="Times New Roman"/>
                <a:cs typeface="Times New Roman"/>
              </a:rPr>
              <a:t>released in the field </a:t>
            </a:r>
            <a:r>
              <a:rPr lang="en-US" sz="2000" dirty="0">
                <a:latin typeface="Times New Roman"/>
                <a:cs typeface="Times New Roman"/>
              </a:rPr>
              <a:t>at the point of interest.</a:t>
            </a:r>
            <a:endParaRPr lang="en-US" sz="2000" dirty="0">
              <a:solidFill>
                <a:srgbClr val="0000FF"/>
              </a:solidFill>
              <a:latin typeface="Times New Roman"/>
              <a:cs typeface="Times New Roman"/>
            </a:endParaRPr>
          </a:p>
        </p:txBody>
      </p:sp>
      <p:sp>
        <p:nvSpPr>
          <p:cNvPr id="42" name="TextBox 41"/>
          <p:cNvSpPr txBox="1"/>
          <p:nvPr/>
        </p:nvSpPr>
        <p:spPr>
          <a:xfrm>
            <a:off x="479295" y="2815194"/>
            <a:ext cx="8431754" cy="707886"/>
          </a:xfrm>
          <a:prstGeom prst="rect">
            <a:avLst/>
          </a:prstGeom>
          <a:noFill/>
        </p:spPr>
        <p:txBody>
          <a:bodyPr wrap="square" rtlCol="0">
            <a:spAutoFit/>
          </a:bodyPr>
          <a:lstStyle/>
          <a:p>
            <a:r>
              <a:rPr lang="en-US" sz="2000" dirty="0">
                <a:solidFill>
                  <a:srgbClr val="FF0000"/>
                </a:solidFill>
                <a:latin typeface="Apple Chancery"/>
                <a:cs typeface="Apple Chancery"/>
              </a:rPr>
              <a:t>DON</a:t>
            </a:r>
            <a:r>
              <a:rPr lang="fr-FR" sz="2000" dirty="0">
                <a:solidFill>
                  <a:srgbClr val="FF0000"/>
                </a:solidFill>
                <a:latin typeface="Apple Chancery"/>
                <a:cs typeface="Apple Chancery"/>
              </a:rPr>
              <a:t>’</a:t>
            </a:r>
            <a:r>
              <a:rPr lang="en-US" sz="2000" dirty="0">
                <a:solidFill>
                  <a:srgbClr val="FF0000"/>
                </a:solidFill>
                <a:latin typeface="Apple Chancery"/>
                <a:cs typeface="Apple Chancery"/>
              </a:rPr>
              <a:t>T GET AHEAD OF YOURSELF</a:t>
            </a:r>
            <a:r>
              <a:rPr lang="en-US" sz="2000" dirty="0">
                <a:latin typeface="Times New Roman"/>
                <a:cs typeface="Times New Roman"/>
              </a:rPr>
              <a:t> on this.  You will see how it all plays out shortly.  For now, just take in the definition.</a:t>
            </a:r>
            <a:endParaRPr lang="en-US" sz="2000" dirty="0">
              <a:solidFill>
                <a:srgbClr val="0000FF"/>
              </a:solidFill>
              <a:latin typeface="Times New Roman"/>
              <a:cs typeface="Times New Roman"/>
            </a:endParaRPr>
          </a:p>
        </p:txBody>
      </p:sp>
      <p:graphicFrame>
        <p:nvGraphicFramePr>
          <p:cNvPr id="45" name="Object 44"/>
          <p:cNvGraphicFramePr>
            <a:graphicFrameLocks noChangeAspect="1"/>
          </p:cNvGraphicFramePr>
          <p:nvPr>
            <p:extLst>
              <p:ext uri="{D42A27DB-BD31-4B8C-83A1-F6EECF244321}">
                <p14:modId xmlns:p14="http://schemas.microsoft.com/office/powerpoint/2010/main" val="3016739683"/>
              </p:ext>
            </p:extLst>
          </p:nvPr>
        </p:nvGraphicFramePr>
        <p:xfrm>
          <a:off x="692150" y="5292725"/>
          <a:ext cx="425450" cy="300038"/>
        </p:xfrm>
        <a:graphic>
          <a:graphicData uri="http://schemas.openxmlformats.org/presentationml/2006/ole">
            <mc:AlternateContent xmlns:mc="http://schemas.openxmlformats.org/markup-compatibility/2006">
              <mc:Choice xmlns:v="urn:schemas-microsoft-com:vml" Requires="v">
                <p:oleObj spid="_x0000_s2070083" name="Equation" r:id="rId8" imgW="254000" imgH="177800" progId="Equation.DSMT4">
                  <p:embed/>
                </p:oleObj>
              </mc:Choice>
              <mc:Fallback>
                <p:oleObj name="Equation" r:id="rId8" imgW="254000" imgH="177800" progId="Equation.DSMT4">
                  <p:embed/>
                  <p:pic>
                    <p:nvPicPr>
                      <p:cNvPr id="0" name=""/>
                      <p:cNvPicPr/>
                      <p:nvPr/>
                    </p:nvPicPr>
                    <p:blipFill>
                      <a:blip r:embed="rId9"/>
                      <a:stretch>
                        <a:fillRect/>
                      </a:stretch>
                    </p:blipFill>
                    <p:spPr>
                      <a:xfrm>
                        <a:off x="692150" y="5292725"/>
                        <a:ext cx="425450" cy="300038"/>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3993457794"/>
              </p:ext>
            </p:extLst>
          </p:nvPr>
        </p:nvGraphicFramePr>
        <p:xfrm>
          <a:off x="1311275" y="6115844"/>
          <a:ext cx="190500" cy="214312"/>
        </p:xfrm>
        <a:graphic>
          <a:graphicData uri="http://schemas.openxmlformats.org/presentationml/2006/ole">
            <mc:AlternateContent xmlns:mc="http://schemas.openxmlformats.org/markup-compatibility/2006">
              <mc:Choice xmlns:v="urn:schemas-microsoft-com:vml" Requires="v">
                <p:oleObj spid="_x0000_s2070084" name="Equation" r:id="rId10" imgW="114300" imgH="127000" progId="Equation.DSMT4">
                  <p:embed/>
                </p:oleObj>
              </mc:Choice>
              <mc:Fallback>
                <p:oleObj name="Equation" r:id="rId10" imgW="114300" imgH="127000" progId="Equation.DSMT4">
                  <p:embed/>
                  <p:pic>
                    <p:nvPicPr>
                      <p:cNvPr id="0" name=""/>
                      <p:cNvPicPr/>
                      <p:nvPr/>
                    </p:nvPicPr>
                    <p:blipFill>
                      <a:blip r:embed="rId5"/>
                      <a:stretch>
                        <a:fillRect/>
                      </a:stretch>
                    </p:blipFill>
                    <p:spPr>
                      <a:xfrm>
                        <a:off x="1311275" y="6115844"/>
                        <a:ext cx="190500" cy="214312"/>
                      </a:xfrm>
                      <a:prstGeom prst="rect">
                        <a:avLst/>
                      </a:prstGeom>
                    </p:spPr>
                  </p:pic>
                </p:oleObj>
              </mc:Fallback>
            </mc:AlternateContent>
          </a:graphicData>
        </a:graphic>
      </p:graphicFrame>
      <p:sp>
        <p:nvSpPr>
          <p:cNvPr id="2" name="Freeform 1"/>
          <p:cNvSpPr/>
          <p:nvPr/>
        </p:nvSpPr>
        <p:spPr>
          <a:xfrm>
            <a:off x="1981200" y="4749800"/>
            <a:ext cx="101600" cy="1892300"/>
          </a:xfrm>
          <a:custGeom>
            <a:avLst/>
            <a:gdLst>
              <a:gd name="connsiteX0" fmla="*/ 101600 w 101600"/>
              <a:gd name="connsiteY0" fmla="*/ 0 h 1892300"/>
              <a:gd name="connsiteX1" fmla="*/ 38100 w 101600"/>
              <a:gd name="connsiteY1" fmla="*/ 139700 h 1892300"/>
              <a:gd name="connsiteX2" fmla="*/ 25400 w 101600"/>
              <a:gd name="connsiteY2" fmla="*/ 190500 h 1892300"/>
              <a:gd name="connsiteX3" fmla="*/ 0 w 101600"/>
              <a:gd name="connsiteY3" fmla="*/ 241300 h 1892300"/>
              <a:gd name="connsiteX4" fmla="*/ 12700 w 101600"/>
              <a:gd name="connsiteY4" fmla="*/ 393700 h 1892300"/>
              <a:gd name="connsiteX5" fmla="*/ 25400 w 101600"/>
              <a:gd name="connsiteY5" fmla="*/ 431800 h 1892300"/>
              <a:gd name="connsiteX6" fmla="*/ 38100 w 101600"/>
              <a:gd name="connsiteY6" fmla="*/ 546100 h 1892300"/>
              <a:gd name="connsiteX7" fmla="*/ 38100 w 101600"/>
              <a:gd name="connsiteY7" fmla="*/ 1422400 h 1892300"/>
              <a:gd name="connsiteX8" fmla="*/ 76200 w 101600"/>
              <a:gd name="connsiteY8" fmla="*/ 1587500 h 1892300"/>
              <a:gd name="connsiteX9" fmla="*/ 101600 w 101600"/>
              <a:gd name="connsiteY9" fmla="*/ 1638300 h 1892300"/>
              <a:gd name="connsiteX10" fmla="*/ 88900 w 101600"/>
              <a:gd name="connsiteY10" fmla="*/ 1803400 h 1892300"/>
              <a:gd name="connsiteX11" fmla="*/ 76200 w 101600"/>
              <a:gd name="connsiteY11" fmla="*/ 1841500 h 1892300"/>
              <a:gd name="connsiteX12" fmla="*/ 50800 w 101600"/>
              <a:gd name="connsiteY12" fmla="*/ 189230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00" h="1892300">
                <a:moveTo>
                  <a:pt x="101600" y="0"/>
                </a:moveTo>
                <a:cubicBezTo>
                  <a:pt x="24631" y="230906"/>
                  <a:pt x="130322" y="-67800"/>
                  <a:pt x="38100" y="139700"/>
                </a:cubicBezTo>
                <a:cubicBezTo>
                  <a:pt x="31011" y="155650"/>
                  <a:pt x="31529" y="174157"/>
                  <a:pt x="25400" y="190500"/>
                </a:cubicBezTo>
                <a:cubicBezTo>
                  <a:pt x="18753" y="208227"/>
                  <a:pt x="8467" y="224367"/>
                  <a:pt x="0" y="241300"/>
                </a:cubicBezTo>
                <a:cubicBezTo>
                  <a:pt x="4233" y="292100"/>
                  <a:pt x="5963" y="343171"/>
                  <a:pt x="12700" y="393700"/>
                </a:cubicBezTo>
                <a:cubicBezTo>
                  <a:pt x="14469" y="406970"/>
                  <a:pt x="23199" y="418595"/>
                  <a:pt x="25400" y="431800"/>
                </a:cubicBezTo>
                <a:cubicBezTo>
                  <a:pt x="31702" y="469613"/>
                  <a:pt x="33867" y="508000"/>
                  <a:pt x="38100" y="546100"/>
                </a:cubicBezTo>
                <a:cubicBezTo>
                  <a:pt x="18461" y="919244"/>
                  <a:pt x="12781" y="916026"/>
                  <a:pt x="38100" y="1422400"/>
                </a:cubicBezTo>
                <a:cubicBezTo>
                  <a:pt x="39123" y="1442867"/>
                  <a:pt x="58221" y="1545549"/>
                  <a:pt x="76200" y="1587500"/>
                </a:cubicBezTo>
                <a:cubicBezTo>
                  <a:pt x="83658" y="1604901"/>
                  <a:pt x="93133" y="1621367"/>
                  <a:pt x="101600" y="1638300"/>
                </a:cubicBezTo>
                <a:cubicBezTo>
                  <a:pt x="97367" y="1693333"/>
                  <a:pt x="95746" y="1748630"/>
                  <a:pt x="88900" y="1803400"/>
                </a:cubicBezTo>
                <a:cubicBezTo>
                  <a:pt x="87240" y="1816684"/>
                  <a:pt x="82187" y="1829526"/>
                  <a:pt x="76200" y="1841500"/>
                </a:cubicBezTo>
                <a:cubicBezTo>
                  <a:pt x="48452" y="1896996"/>
                  <a:pt x="50800" y="1860489"/>
                  <a:pt x="50800" y="189230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7" name="Group 46"/>
          <p:cNvGrpSpPr/>
          <p:nvPr/>
        </p:nvGrpSpPr>
        <p:grpSpPr>
          <a:xfrm>
            <a:off x="3086100" y="4883152"/>
            <a:ext cx="124404" cy="1526026"/>
            <a:chOff x="7442200" y="1352550"/>
            <a:chExt cx="214312" cy="2628900"/>
          </a:xfrm>
        </p:grpSpPr>
        <p:sp>
          <p:nvSpPr>
            <p:cNvPr id="48" name="Rectangle 47"/>
            <p:cNvSpPr/>
            <p:nvPr/>
          </p:nvSpPr>
          <p:spPr>
            <a:xfrm>
              <a:off x="7442200" y="1352550"/>
              <a:ext cx="190500" cy="2628900"/>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9" name="Object 6"/>
            <p:cNvGraphicFramePr>
              <a:graphicFrameLocks noChangeAspect="1"/>
            </p:cNvGraphicFramePr>
            <p:nvPr>
              <p:extLst>
                <p:ext uri="{D42A27DB-BD31-4B8C-83A1-F6EECF244321}">
                  <p14:modId xmlns:p14="http://schemas.microsoft.com/office/powerpoint/2010/main" val="2015547072"/>
                </p:ext>
              </p:extLst>
            </p:nvPr>
          </p:nvGraphicFramePr>
          <p:xfrm>
            <a:off x="7442200" y="1419225"/>
            <a:ext cx="214312" cy="215900"/>
          </p:xfrm>
          <a:graphic>
            <a:graphicData uri="http://schemas.openxmlformats.org/presentationml/2006/ole">
              <mc:AlternateContent xmlns:mc="http://schemas.openxmlformats.org/markup-compatibility/2006">
                <mc:Choice xmlns:v="urn:schemas-microsoft-com:vml" Requires="v">
                  <p:oleObj spid="_x0000_s2070085" name="Equation" r:id="rId11" imgW="139700" imgH="139700" progId="Equation.DSMT4">
                    <p:embed/>
                  </p:oleObj>
                </mc:Choice>
                <mc:Fallback>
                  <p:oleObj name="Equation" r:id="rId11" imgW="139700" imgH="139700" progId="Equation.DSMT4">
                    <p:embed/>
                    <p:pic>
                      <p:nvPicPr>
                        <p:cNvPr id="0" name=""/>
                        <p:cNvPicPr>
                          <a:picLocks noChangeAspect="1" noChangeArrowheads="1"/>
                        </p:cNvPicPr>
                        <p:nvPr/>
                      </p:nvPicPr>
                      <p:blipFill>
                        <a:blip r:embed="rId12"/>
                        <a:srcRect/>
                        <a:stretch>
                          <a:fillRect/>
                        </a:stretch>
                      </p:blipFill>
                      <p:spPr bwMode="auto">
                        <a:xfrm>
                          <a:off x="7442200" y="1419225"/>
                          <a:ext cx="214312" cy="215900"/>
                        </a:xfrm>
                        <a:prstGeom prst="rect">
                          <a:avLst/>
                        </a:prstGeom>
                        <a:noFill/>
                        <a:ln>
                          <a:noFill/>
                        </a:ln>
                        <a:effectLst/>
                      </p:spPr>
                    </p:pic>
                  </p:oleObj>
                </mc:Fallback>
              </mc:AlternateContent>
            </a:graphicData>
          </a:graphic>
        </p:graphicFrame>
        <p:graphicFrame>
          <p:nvGraphicFramePr>
            <p:cNvPr id="50" name="Object 6"/>
            <p:cNvGraphicFramePr>
              <a:graphicFrameLocks noChangeAspect="1"/>
            </p:cNvGraphicFramePr>
            <p:nvPr>
              <p:extLst>
                <p:ext uri="{D42A27DB-BD31-4B8C-83A1-F6EECF244321}">
                  <p14:modId xmlns:p14="http://schemas.microsoft.com/office/powerpoint/2010/main" val="4066466650"/>
                </p:ext>
              </p:extLst>
            </p:nvPr>
          </p:nvGraphicFramePr>
          <p:xfrm>
            <a:off x="7442200" y="1625600"/>
            <a:ext cx="214312" cy="215900"/>
          </p:xfrm>
          <a:graphic>
            <a:graphicData uri="http://schemas.openxmlformats.org/presentationml/2006/ole">
              <mc:AlternateContent xmlns:mc="http://schemas.openxmlformats.org/markup-compatibility/2006">
                <mc:Choice xmlns:v="urn:schemas-microsoft-com:vml" Requires="v">
                  <p:oleObj spid="_x0000_s2070086" name="Equation" r:id="rId13" imgW="139700" imgH="139700" progId="Equation.DSMT4">
                    <p:embed/>
                  </p:oleObj>
                </mc:Choice>
                <mc:Fallback>
                  <p:oleObj name="Equation" r:id="rId13" imgW="139700" imgH="139700" progId="Equation.DSMT4">
                    <p:embed/>
                    <p:pic>
                      <p:nvPicPr>
                        <p:cNvPr id="0" name=""/>
                        <p:cNvPicPr>
                          <a:picLocks noChangeAspect="1" noChangeArrowheads="1"/>
                        </p:cNvPicPr>
                        <p:nvPr/>
                      </p:nvPicPr>
                      <p:blipFill>
                        <a:blip r:embed="rId12"/>
                        <a:srcRect/>
                        <a:stretch>
                          <a:fillRect/>
                        </a:stretch>
                      </p:blipFill>
                      <p:spPr bwMode="auto">
                        <a:xfrm>
                          <a:off x="7442200" y="1625600"/>
                          <a:ext cx="214312" cy="215900"/>
                        </a:xfrm>
                        <a:prstGeom prst="rect">
                          <a:avLst/>
                        </a:prstGeom>
                        <a:noFill/>
                        <a:ln>
                          <a:noFill/>
                        </a:ln>
                        <a:effectLst/>
                      </p:spPr>
                    </p:pic>
                  </p:oleObj>
                </mc:Fallback>
              </mc:AlternateContent>
            </a:graphicData>
          </a:graphic>
        </p:graphicFrame>
        <p:graphicFrame>
          <p:nvGraphicFramePr>
            <p:cNvPr id="51" name="Object 6"/>
            <p:cNvGraphicFramePr>
              <a:graphicFrameLocks noChangeAspect="1"/>
            </p:cNvGraphicFramePr>
            <p:nvPr>
              <p:extLst>
                <p:ext uri="{D42A27DB-BD31-4B8C-83A1-F6EECF244321}">
                  <p14:modId xmlns:p14="http://schemas.microsoft.com/office/powerpoint/2010/main" val="1677114408"/>
                </p:ext>
              </p:extLst>
            </p:nvPr>
          </p:nvGraphicFramePr>
          <p:xfrm>
            <a:off x="7442200" y="1831975"/>
            <a:ext cx="214312" cy="215900"/>
          </p:xfrm>
          <a:graphic>
            <a:graphicData uri="http://schemas.openxmlformats.org/presentationml/2006/ole">
              <mc:AlternateContent xmlns:mc="http://schemas.openxmlformats.org/markup-compatibility/2006">
                <mc:Choice xmlns:v="urn:schemas-microsoft-com:vml" Requires="v">
                  <p:oleObj spid="_x0000_s2070087" name="Equation" r:id="rId14" imgW="139700" imgH="139700" progId="Equation.DSMT4">
                    <p:embed/>
                  </p:oleObj>
                </mc:Choice>
                <mc:Fallback>
                  <p:oleObj name="Equation" r:id="rId14" imgW="139700" imgH="139700" progId="Equation.DSMT4">
                    <p:embed/>
                    <p:pic>
                      <p:nvPicPr>
                        <p:cNvPr id="0" name=""/>
                        <p:cNvPicPr>
                          <a:picLocks noChangeAspect="1" noChangeArrowheads="1"/>
                        </p:cNvPicPr>
                        <p:nvPr/>
                      </p:nvPicPr>
                      <p:blipFill>
                        <a:blip r:embed="rId12"/>
                        <a:srcRect/>
                        <a:stretch>
                          <a:fillRect/>
                        </a:stretch>
                      </p:blipFill>
                      <p:spPr bwMode="auto">
                        <a:xfrm>
                          <a:off x="7442200" y="1831975"/>
                          <a:ext cx="214312" cy="215900"/>
                        </a:xfrm>
                        <a:prstGeom prst="rect">
                          <a:avLst/>
                        </a:prstGeom>
                        <a:noFill/>
                        <a:ln>
                          <a:noFill/>
                        </a:ln>
                        <a:effectLst/>
                      </p:spPr>
                    </p:pic>
                  </p:oleObj>
                </mc:Fallback>
              </mc:AlternateContent>
            </a:graphicData>
          </a:graphic>
        </p:graphicFrame>
        <p:graphicFrame>
          <p:nvGraphicFramePr>
            <p:cNvPr id="52" name="Object 6"/>
            <p:cNvGraphicFramePr>
              <a:graphicFrameLocks noChangeAspect="1"/>
            </p:cNvGraphicFramePr>
            <p:nvPr>
              <p:extLst>
                <p:ext uri="{D42A27DB-BD31-4B8C-83A1-F6EECF244321}">
                  <p14:modId xmlns:p14="http://schemas.microsoft.com/office/powerpoint/2010/main" val="603087868"/>
                </p:ext>
              </p:extLst>
            </p:nvPr>
          </p:nvGraphicFramePr>
          <p:xfrm>
            <a:off x="7442200" y="2038350"/>
            <a:ext cx="214312" cy="215900"/>
          </p:xfrm>
          <a:graphic>
            <a:graphicData uri="http://schemas.openxmlformats.org/presentationml/2006/ole">
              <mc:AlternateContent xmlns:mc="http://schemas.openxmlformats.org/markup-compatibility/2006">
                <mc:Choice xmlns:v="urn:schemas-microsoft-com:vml" Requires="v">
                  <p:oleObj spid="_x0000_s2070088" name="Equation" r:id="rId15" imgW="139700" imgH="139700" progId="Equation.DSMT4">
                    <p:embed/>
                  </p:oleObj>
                </mc:Choice>
                <mc:Fallback>
                  <p:oleObj name="Equation" r:id="rId15" imgW="139700" imgH="139700" progId="Equation.DSMT4">
                    <p:embed/>
                    <p:pic>
                      <p:nvPicPr>
                        <p:cNvPr id="0" name=""/>
                        <p:cNvPicPr>
                          <a:picLocks noChangeAspect="1" noChangeArrowheads="1"/>
                        </p:cNvPicPr>
                        <p:nvPr/>
                      </p:nvPicPr>
                      <p:blipFill>
                        <a:blip r:embed="rId12"/>
                        <a:srcRect/>
                        <a:stretch>
                          <a:fillRect/>
                        </a:stretch>
                      </p:blipFill>
                      <p:spPr bwMode="auto">
                        <a:xfrm>
                          <a:off x="7442200" y="2038350"/>
                          <a:ext cx="214312" cy="215900"/>
                        </a:xfrm>
                        <a:prstGeom prst="rect">
                          <a:avLst/>
                        </a:prstGeom>
                        <a:noFill/>
                        <a:ln>
                          <a:noFill/>
                        </a:ln>
                        <a:effectLst/>
                      </p:spPr>
                    </p:pic>
                  </p:oleObj>
                </mc:Fallback>
              </mc:AlternateContent>
            </a:graphicData>
          </a:graphic>
        </p:graphicFrame>
        <p:graphicFrame>
          <p:nvGraphicFramePr>
            <p:cNvPr id="53" name="Object 6"/>
            <p:cNvGraphicFramePr>
              <a:graphicFrameLocks noChangeAspect="1"/>
            </p:cNvGraphicFramePr>
            <p:nvPr>
              <p:extLst>
                <p:ext uri="{D42A27DB-BD31-4B8C-83A1-F6EECF244321}">
                  <p14:modId xmlns:p14="http://schemas.microsoft.com/office/powerpoint/2010/main" val="829788902"/>
                </p:ext>
              </p:extLst>
            </p:nvPr>
          </p:nvGraphicFramePr>
          <p:xfrm>
            <a:off x="7442200" y="2244725"/>
            <a:ext cx="214312" cy="215900"/>
          </p:xfrm>
          <a:graphic>
            <a:graphicData uri="http://schemas.openxmlformats.org/presentationml/2006/ole">
              <mc:AlternateContent xmlns:mc="http://schemas.openxmlformats.org/markup-compatibility/2006">
                <mc:Choice xmlns:v="urn:schemas-microsoft-com:vml" Requires="v">
                  <p:oleObj spid="_x0000_s2070089" name="Equation" r:id="rId16" imgW="139700" imgH="139700" progId="Equation.DSMT4">
                    <p:embed/>
                  </p:oleObj>
                </mc:Choice>
                <mc:Fallback>
                  <p:oleObj name="Equation" r:id="rId16" imgW="139700" imgH="139700" progId="Equation.DSMT4">
                    <p:embed/>
                    <p:pic>
                      <p:nvPicPr>
                        <p:cNvPr id="0" name=""/>
                        <p:cNvPicPr>
                          <a:picLocks noChangeAspect="1" noChangeArrowheads="1"/>
                        </p:cNvPicPr>
                        <p:nvPr/>
                      </p:nvPicPr>
                      <p:blipFill>
                        <a:blip r:embed="rId12"/>
                        <a:srcRect/>
                        <a:stretch>
                          <a:fillRect/>
                        </a:stretch>
                      </p:blipFill>
                      <p:spPr bwMode="auto">
                        <a:xfrm>
                          <a:off x="7442200" y="2244725"/>
                          <a:ext cx="214312" cy="215900"/>
                        </a:xfrm>
                        <a:prstGeom prst="rect">
                          <a:avLst/>
                        </a:prstGeom>
                        <a:noFill/>
                        <a:ln>
                          <a:noFill/>
                        </a:ln>
                        <a:effectLst/>
                      </p:spPr>
                    </p:pic>
                  </p:oleObj>
                </mc:Fallback>
              </mc:AlternateContent>
            </a:graphicData>
          </a:graphic>
        </p:graphicFrame>
        <p:graphicFrame>
          <p:nvGraphicFramePr>
            <p:cNvPr id="56" name="Object 6"/>
            <p:cNvGraphicFramePr>
              <a:graphicFrameLocks noChangeAspect="1"/>
            </p:cNvGraphicFramePr>
            <p:nvPr>
              <p:extLst>
                <p:ext uri="{D42A27DB-BD31-4B8C-83A1-F6EECF244321}">
                  <p14:modId xmlns:p14="http://schemas.microsoft.com/office/powerpoint/2010/main" val="2301832871"/>
                </p:ext>
              </p:extLst>
            </p:nvPr>
          </p:nvGraphicFramePr>
          <p:xfrm>
            <a:off x="7442200" y="2451100"/>
            <a:ext cx="214312" cy="215900"/>
          </p:xfrm>
          <a:graphic>
            <a:graphicData uri="http://schemas.openxmlformats.org/presentationml/2006/ole">
              <mc:AlternateContent xmlns:mc="http://schemas.openxmlformats.org/markup-compatibility/2006">
                <mc:Choice xmlns:v="urn:schemas-microsoft-com:vml" Requires="v">
                  <p:oleObj spid="_x0000_s2070090" name="Equation" r:id="rId17" imgW="139700" imgH="139700" progId="Equation.DSMT4">
                    <p:embed/>
                  </p:oleObj>
                </mc:Choice>
                <mc:Fallback>
                  <p:oleObj name="Equation" r:id="rId17" imgW="139700" imgH="139700" progId="Equation.DSMT4">
                    <p:embed/>
                    <p:pic>
                      <p:nvPicPr>
                        <p:cNvPr id="0" name=""/>
                        <p:cNvPicPr>
                          <a:picLocks noChangeAspect="1" noChangeArrowheads="1"/>
                        </p:cNvPicPr>
                        <p:nvPr/>
                      </p:nvPicPr>
                      <p:blipFill>
                        <a:blip r:embed="rId12"/>
                        <a:srcRect/>
                        <a:stretch>
                          <a:fillRect/>
                        </a:stretch>
                      </p:blipFill>
                      <p:spPr bwMode="auto">
                        <a:xfrm>
                          <a:off x="7442200" y="2451100"/>
                          <a:ext cx="214312" cy="215900"/>
                        </a:xfrm>
                        <a:prstGeom prst="rect">
                          <a:avLst/>
                        </a:prstGeom>
                        <a:noFill/>
                        <a:ln>
                          <a:noFill/>
                        </a:ln>
                        <a:effectLst/>
                      </p:spPr>
                    </p:pic>
                  </p:oleObj>
                </mc:Fallback>
              </mc:AlternateContent>
            </a:graphicData>
          </a:graphic>
        </p:graphicFrame>
        <p:graphicFrame>
          <p:nvGraphicFramePr>
            <p:cNvPr id="58" name="Object 6"/>
            <p:cNvGraphicFramePr>
              <a:graphicFrameLocks noChangeAspect="1"/>
            </p:cNvGraphicFramePr>
            <p:nvPr>
              <p:extLst>
                <p:ext uri="{D42A27DB-BD31-4B8C-83A1-F6EECF244321}">
                  <p14:modId xmlns:p14="http://schemas.microsoft.com/office/powerpoint/2010/main" val="3843573220"/>
                </p:ext>
              </p:extLst>
            </p:nvPr>
          </p:nvGraphicFramePr>
          <p:xfrm>
            <a:off x="7442200" y="2657475"/>
            <a:ext cx="214312" cy="215900"/>
          </p:xfrm>
          <a:graphic>
            <a:graphicData uri="http://schemas.openxmlformats.org/presentationml/2006/ole">
              <mc:AlternateContent xmlns:mc="http://schemas.openxmlformats.org/markup-compatibility/2006">
                <mc:Choice xmlns:v="urn:schemas-microsoft-com:vml" Requires="v">
                  <p:oleObj spid="_x0000_s2070091" name="Equation" r:id="rId18" imgW="139700" imgH="139700" progId="Equation.DSMT4">
                    <p:embed/>
                  </p:oleObj>
                </mc:Choice>
                <mc:Fallback>
                  <p:oleObj name="Equation" r:id="rId18" imgW="139700" imgH="139700" progId="Equation.DSMT4">
                    <p:embed/>
                    <p:pic>
                      <p:nvPicPr>
                        <p:cNvPr id="0" name=""/>
                        <p:cNvPicPr>
                          <a:picLocks noChangeAspect="1" noChangeArrowheads="1"/>
                        </p:cNvPicPr>
                        <p:nvPr/>
                      </p:nvPicPr>
                      <p:blipFill>
                        <a:blip r:embed="rId12"/>
                        <a:srcRect/>
                        <a:stretch>
                          <a:fillRect/>
                        </a:stretch>
                      </p:blipFill>
                      <p:spPr bwMode="auto">
                        <a:xfrm>
                          <a:off x="7442200" y="2657475"/>
                          <a:ext cx="214312" cy="215900"/>
                        </a:xfrm>
                        <a:prstGeom prst="rect">
                          <a:avLst/>
                        </a:prstGeom>
                        <a:noFill/>
                        <a:ln>
                          <a:noFill/>
                        </a:ln>
                        <a:effectLst/>
                      </p:spPr>
                    </p:pic>
                  </p:oleObj>
                </mc:Fallback>
              </mc:AlternateContent>
            </a:graphicData>
          </a:graphic>
        </p:graphicFrame>
        <p:graphicFrame>
          <p:nvGraphicFramePr>
            <p:cNvPr id="59" name="Object 6"/>
            <p:cNvGraphicFramePr>
              <a:graphicFrameLocks noChangeAspect="1"/>
            </p:cNvGraphicFramePr>
            <p:nvPr>
              <p:extLst>
                <p:ext uri="{D42A27DB-BD31-4B8C-83A1-F6EECF244321}">
                  <p14:modId xmlns:p14="http://schemas.microsoft.com/office/powerpoint/2010/main" val="2319445836"/>
                </p:ext>
              </p:extLst>
            </p:nvPr>
          </p:nvGraphicFramePr>
          <p:xfrm>
            <a:off x="7442200" y="2863850"/>
            <a:ext cx="214312" cy="215900"/>
          </p:xfrm>
          <a:graphic>
            <a:graphicData uri="http://schemas.openxmlformats.org/presentationml/2006/ole">
              <mc:AlternateContent xmlns:mc="http://schemas.openxmlformats.org/markup-compatibility/2006">
                <mc:Choice xmlns:v="urn:schemas-microsoft-com:vml" Requires="v">
                  <p:oleObj spid="_x0000_s2070092" name="Equation" r:id="rId19" imgW="139700" imgH="139700" progId="Equation.DSMT4">
                    <p:embed/>
                  </p:oleObj>
                </mc:Choice>
                <mc:Fallback>
                  <p:oleObj name="Equation" r:id="rId19" imgW="139700" imgH="139700" progId="Equation.DSMT4">
                    <p:embed/>
                    <p:pic>
                      <p:nvPicPr>
                        <p:cNvPr id="0" name=""/>
                        <p:cNvPicPr>
                          <a:picLocks noChangeAspect="1" noChangeArrowheads="1"/>
                        </p:cNvPicPr>
                        <p:nvPr/>
                      </p:nvPicPr>
                      <p:blipFill>
                        <a:blip r:embed="rId12"/>
                        <a:srcRect/>
                        <a:stretch>
                          <a:fillRect/>
                        </a:stretch>
                      </p:blipFill>
                      <p:spPr bwMode="auto">
                        <a:xfrm>
                          <a:off x="7442200" y="2863850"/>
                          <a:ext cx="214312" cy="215900"/>
                        </a:xfrm>
                        <a:prstGeom prst="rect">
                          <a:avLst/>
                        </a:prstGeom>
                        <a:noFill/>
                        <a:ln>
                          <a:noFill/>
                        </a:ln>
                        <a:effectLst/>
                      </p:spPr>
                    </p:pic>
                  </p:oleObj>
                </mc:Fallback>
              </mc:AlternateContent>
            </a:graphicData>
          </a:graphic>
        </p:graphicFrame>
        <p:graphicFrame>
          <p:nvGraphicFramePr>
            <p:cNvPr id="62" name="Object 6"/>
            <p:cNvGraphicFramePr>
              <a:graphicFrameLocks noChangeAspect="1"/>
            </p:cNvGraphicFramePr>
            <p:nvPr>
              <p:extLst>
                <p:ext uri="{D42A27DB-BD31-4B8C-83A1-F6EECF244321}">
                  <p14:modId xmlns:p14="http://schemas.microsoft.com/office/powerpoint/2010/main" val="62355922"/>
                </p:ext>
              </p:extLst>
            </p:nvPr>
          </p:nvGraphicFramePr>
          <p:xfrm>
            <a:off x="7442200" y="3070225"/>
            <a:ext cx="214312" cy="215900"/>
          </p:xfrm>
          <a:graphic>
            <a:graphicData uri="http://schemas.openxmlformats.org/presentationml/2006/ole">
              <mc:AlternateContent xmlns:mc="http://schemas.openxmlformats.org/markup-compatibility/2006">
                <mc:Choice xmlns:v="urn:schemas-microsoft-com:vml" Requires="v">
                  <p:oleObj spid="_x0000_s2070093" name="Equation" r:id="rId20" imgW="139700" imgH="139700" progId="Equation.DSMT4">
                    <p:embed/>
                  </p:oleObj>
                </mc:Choice>
                <mc:Fallback>
                  <p:oleObj name="Equation" r:id="rId20" imgW="139700" imgH="139700" progId="Equation.DSMT4">
                    <p:embed/>
                    <p:pic>
                      <p:nvPicPr>
                        <p:cNvPr id="0" name=""/>
                        <p:cNvPicPr>
                          <a:picLocks noChangeAspect="1" noChangeArrowheads="1"/>
                        </p:cNvPicPr>
                        <p:nvPr/>
                      </p:nvPicPr>
                      <p:blipFill>
                        <a:blip r:embed="rId12"/>
                        <a:srcRect/>
                        <a:stretch>
                          <a:fillRect/>
                        </a:stretch>
                      </p:blipFill>
                      <p:spPr bwMode="auto">
                        <a:xfrm>
                          <a:off x="7442200" y="3070225"/>
                          <a:ext cx="214312" cy="215900"/>
                        </a:xfrm>
                        <a:prstGeom prst="rect">
                          <a:avLst/>
                        </a:prstGeom>
                        <a:noFill/>
                        <a:ln>
                          <a:noFill/>
                        </a:ln>
                        <a:effectLst/>
                      </p:spPr>
                    </p:pic>
                  </p:oleObj>
                </mc:Fallback>
              </mc:AlternateContent>
            </a:graphicData>
          </a:graphic>
        </p:graphicFrame>
        <p:graphicFrame>
          <p:nvGraphicFramePr>
            <p:cNvPr id="66" name="Object 6"/>
            <p:cNvGraphicFramePr>
              <a:graphicFrameLocks noChangeAspect="1"/>
            </p:cNvGraphicFramePr>
            <p:nvPr>
              <p:extLst>
                <p:ext uri="{D42A27DB-BD31-4B8C-83A1-F6EECF244321}">
                  <p14:modId xmlns:p14="http://schemas.microsoft.com/office/powerpoint/2010/main" val="2292985594"/>
                </p:ext>
              </p:extLst>
            </p:nvPr>
          </p:nvGraphicFramePr>
          <p:xfrm>
            <a:off x="7442200" y="3276600"/>
            <a:ext cx="214312" cy="215900"/>
          </p:xfrm>
          <a:graphic>
            <a:graphicData uri="http://schemas.openxmlformats.org/presentationml/2006/ole">
              <mc:AlternateContent xmlns:mc="http://schemas.openxmlformats.org/markup-compatibility/2006">
                <mc:Choice xmlns:v="urn:schemas-microsoft-com:vml" Requires="v">
                  <p:oleObj spid="_x0000_s2070094" name="Equation" r:id="rId21" imgW="139700" imgH="139700" progId="Equation.DSMT4">
                    <p:embed/>
                  </p:oleObj>
                </mc:Choice>
                <mc:Fallback>
                  <p:oleObj name="Equation" r:id="rId21" imgW="139700" imgH="139700" progId="Equation.DSMT4">
                    <p:embed/>
                    <p:pic>
                      <p:nvPicPr>
                        <p:cNvPr id="0" name=""/>
                        <p:cNvPicPr>
                          <a:picLocks noChangeAspect="1" noChangeArrowheads="1"/>
                        </p:cNvPicPr>
                        <p:nvPr/>
                      </p:nvPicPr>
                      <p:blipFill>
                        <a:blip r:embed="rId12"/>
                        <a:srcRect/>
                        <a:stretch>
                          <a:fillRect/>
                        </a:stretch>
                      </p:blipFill>
                      <p:spPr bwMode="auto">
                        <a:xfrm>
                          <a:off x="7442200" y="3276600"/>
                          <a:ext cx="214312" cy="215900"/>
                        </a:xfrm>
                        <a:prstGeom prst="rect">
                          <a:avLst/>
                        </a:prstGeom>
                        <a:noFill/>
                        <a:ln>
                          <a:noFill/>
                        </a:ln>
                        <a:effectLst/>
                      </p:spPr>
                    </p:pic>
                  </p:oleObj>
                </mc:Fallback>
              </mc:AlternateContent>
            </a:graphicData>
          </a:graphic>
        </p:graphicFrame>
        <p:graphicFrame>
          <p:nvGraphicFramePr>
            <p:cNvPr id="67" name="Object 6"/>
            <p:cNvGraphicFramePr>
              <a:graphicFrameLocks noChangeAspect="1"/>
            </p:cNvGraphicFramePr>
            <p:nvPr>
              <p:extLst>
                <p:ext uri="{D42A27DB-BD31-4B8C-83A1-F6EECF244321}">
                  <p14:modId xmlns:p14="http://schemas.microsoft.com/office/powerpoint/2010/main" val="22649487"/>
                </p:ext>
              </p:extLst>
            </p:nvPr>
          </p:nvGraphicFramePr>
          <p:xfrm>
            <a:off x="7442200" y="3482975"/>
            <a:ext cx="214312" cy="215900"/>
          </p:xfrm>
          <a:graphic>
            <a:graphicData uri="http://schemas.openxmlformats.org/presentationml/2006/ole">
              <mc:AlternateContent xmlns:mc="http://schemas.openxmlformats.org/markup-compatibility/2006">
                <mc:Choice xmlns:v="urn:schemas-microsoft-com:vml" Requires="v">
                  <p:oleObj spid="_x0000_s2070095" name="Equation" r:id="rId22" imgW="139700" imgH="139700" progId="Equation.DSMT4">
                    <p:embed/>
                  </p:oleObj>
                </mc:Choice>
                <mc:Fallback>
                  <p:oleObj name="Equation" r:id="rId22" imgW="139700" imgH="139700" progId="Equation.DSMT4">
                    <p:embed/>
                    <p:pic>
                      <p:nvPicPr>
                        <p:cNvPr id="0" name=""/>
                        <p:cNvPicPr>
                          <a:picLocks noChangeAspect="1" noChangeArrowheads="1"/>
                        </p:cNvPicPr>
                        <p:nvPr/>
                      </p:nvPicPr>
                      <p:blipFill>
                        <a:blip r:embed="rId12"/>
                        <a:srcRect/>
                        <a:stretch>
                          <a:fillRect/>
                        </a:stretch>
                      </p:blipFill>
                      <p:spPr bwMode="auto">
                        <a:xfrm>
                          <a:off x="7442200" y="3482975"/>
                          <a:ext cx="214312" cy="215900"/>
                        </a:xfrm>
                        <a:prstGeom prst="rect">
                          <a:avLst/>
                        </a:prstGeom>
                        <a:noFill/>
                        <a:ln>
                          <a:noFill/>
                        </a:ln>
                        <a:effectLst/>
                      </p:spPr>
                    </p:pic>
                  </p:oleObj>
                </mc:Fallback>
              </mc:AlternateContent>
            </a:graphicData>
          </a:graphic>
        </p:graphicFrame>
        <p:graphicFrame>
          <p:nvGraphicFramePr>
            <p:cNvPr id="68" name="Object 6"/>
            <p:cNvGraphicFramePr>
              <a:graphicFrameLocks noChangeAspect="1"/>
            </p:cNvGraphicFramePr>
            <p:nvPr>
              <p:extLst>
                <p:ext uri="{D42A27DB-BD31-4B8C-83A1-F6EECF244321}">
                  <p14:modId xmlns:p14="http://schemas.microsoft.com/office/powerpoint/2010/main" val="1345921954"/>
                </p:ext>
              </p:extLst>
            </p:nvPr>
          </p:nvGraphicFramePr>
          <p:xfrm>
            <a:off x="7442200" y="3689350"/>
            <a:ext cx="214312" cy="215900"/>
          </p:xfrm>
          <a:graphic>
            <a:graphicData uri="http://schemas.openxmlformats.org/presentationml/2006/ole">
              <mc:AlternateContent xmlns:mc="http://schemas.openxmlformats.org/markup-compatibility/2006">
                <mc:Choice xmlns:v="urn:schemas-microsoft-com:vml" Requires="v">
                  <p:oleObj spid="_x0000_s2070096" name="Equation" r:id="rId23" imgW="139700" imgH="139700" progId="Equation.DSMT4">
                    <p:embed/>
                  </p:oleObj>
                </mc:Choice>
                <mc:Fallback>
                  <p:oleObj name="Equation" r:id="rId23" imgW="139700" imgH="139700" progId="Equation.DSMT4">
                    <p:embed/>
                    <p:pic>
                      <p:nvPicPr>
                        <p:cNvPr id="0" name=""/>
                        <p:cNvPicPr>
                          <a:picLocks noChangeAspect="1" noChangeArrowheads="1"/>
                        </p:cNvPicPr>
                        <p:nvPr/>
                      </p:nvPicPr>
                      <p:blipFill>
                        <a:blip r:embed="rId12"/>
                        <a:srcRect/>
                        <a:stretch>
                          <a:fillRect/>
                        </a:stretch>
                      </p:blipFill>
                      <p:spPr bwMode="auto">
                        <a:xfrm>
                          <a:off x="7442200" y="3689350"/>
                          <a:ext cx="214312" cy="215900"/>
                        </a:xfrm>
                        <a:prstGeom prst="rect">
                          <a:avLst/>
                        </a:prstGeom>
                        <a:noFill/>
                        <a:ln>
                          <a:noFill/>
                        </a:ln>
                        <a:effectLst/>
                      </p:spPr>
                    </p:pic>
                  </p:oleObj>
                </mc:Fallback>
              </mc:AlternateContent>
            </a:graphicData>
          </a:graphic>
        </p:graphicFrame>
      </p:grpSp>
      <p:graphicFrame>
        <p:nvGraphicFramePr>
          <p:cNvPr id="69" name="Object 68"/>
          <p:cNvGraphicFramePr>
            <a:graphicFrameLocks noChangeAspect="1"/>
          </p:cNvGraphicFramePr>
          <p:nvPr>
            <p:extLst>
              <p:ext uri="{D42A27DB-BD31-4B8C-83A1-F6EECF244321}">
                <p14:modId xmlns:p14="http://schemas.microsoft.com/office/powerpoint/2010/main" val="2002229769"/>
              </p:ext>
            </p:extLst>
          </p:nvPr>
        </p:nvGraphicFramePr>
        <p:xfrm>
          <a:off x="3743325" y="5525484"/>
          <a:ext cx="190500" cy="214312"/>
        </p:xfrm>
        <a:graphic>
          <a:graphicData uri="http://schemas.openxmlformats.org/presentationml/2006/ole">
            <mc:AlternateContent xmlns:mc="http://schemas.openxmlformats.org/markup-compatibility/2006">
              <mc:Choice xmlns:v="urn:schemas-microsoft-com:vml" Requires="v">
                <p:oleObj spid="_x0000_s2070097" name="Equation" r:id="rId24" imgW="114300" imgH="127000" progId="Equation.DSMT4">
                  <p:embed/>
                </p:oleObj>
              </mc:Choice>
              <mc:Fallback>
                <p:oleObj name="Equation" r:id="rId24" imgW="114300" imgH="127000" progId="Equation.DSMT4">
                  <p:embed/>
                  <p:pic>
                    <p:nvPicPr>
                      <p:cNvPr id="0" name=""/>
                      <p:cNvPicPr/>
                      <p:nvPr/>
                    </p:nvPicPr>
                    <p:blipFill>
                      <a:blip r:embed="rId5"/>
                      <a:stretch>
                        <a:fillRect/>
                      </a:stretch>
                    </p:blipFill>
                    <p:spPr>
                      <a:xfrm>
                        <a:off x="3743325" y="5525484"/>
                        <a:ext cx="190500" cy="214312"/>
                      </a:xfrm>
                      <a:prstGeom prst="rect">
                        <a:avLst/>
                      </a:prstGeom>
                    </p:spPr>
                  </p:pic>
                </p:oleObj>
              </mc:Fallback>
            </mc:AlternateContent>
          </a:graphicData>
        </a:graphic>
      </p:graphicFrame>
      <p:sp>
        <p:nvSpPr>
          <p:cNvPr id="70" name="Freeform 69"/>
          <p:cNvSpPr/>
          <p:nvPr/>
        </p:nvSpPr>
        <p:spPr>
          <a:xfrm>
            <a:off x="4622800" y="4793646"/>
            <a:ext cx="101600" cy="1892300"/>
          </a:xfrm>
          <a:custGeom>
            <a:avLst/>
            <a:gdLst>
              <a:gd name="connsiteX0" fmla="*/ 101600 w 101600"/>
              <a:gd name="connsiteY0" fmla="*/ 0 h 1892300"/>
              <a:gd name="connsiteX1" fmla="*/ 38100 w 101600"/>
              <a:gd name="connsiteY1" fmla="*/ 139700 h 1892300"/>
              <a:gd name="connsiteX2" fmla="*/ 25400 w 101600"/>
              <a:gd name="connsiteY2" fmla="*/ 190500 h 1892300"/>
              <a:gd name="connsiteX3" fmla="*/ 0 w 101600"/>
              <a:gd name="connsiteY3" fmla="*/ 241300 h 1892300"/>
              <a:gd name="connsiteX4" fmla="*/ 12700 w 101600"/>
              <a:gd name="connsiteY4" fmla="*/ 393700 h 1892300"/>
              <a:gd name="connsiteX5" fmla="*/ 25400 w 101600"/>
              <a:gd name="connsiteY5" fmla="*/ 431800 h 1892300"/>
              <a:gd name="connsiteX6" fmla="*/ 38100 w 101600"/>
              <a:gd name="connsiteY6" fmla="*/ 546100 h 1892300"/>
              <a:gd name="connsiteX7" fmla="*/ 38100 w 101600"/>
              <a:gd name="connsiteY7" fmla="*/ 1422400 h 1892300"/>
              <a:gd name="connsiteX8" fmla="*/ 76200 w 101600"/>
              <a:gd name="connsiteY8" fmla="*/ 1587500 h 1892300"/>
              <a:gd name="connsiteX9" fmla="*/ 101600 w 101600"/>
              <a:gd name="connsiteY9" fmla="*/ 1638300 h 1892300"/>
              <a:gd name="connsiteX10" fmla="*/ 88900 w 101600"/>
              <a:gd name="connsiteY10" fmla="*/ 1803400 h 1892300"/>
              <a:gd name="connsiteX11" fmla="*/ 76200 w 101600"/>
              <a:gd name="connsiteY11" fmla="*/ 1841500 h 1892300"/>
              <a:gd name="connsiteX12" fmla="*/ 50800 w 101600"/>
              <a:gd name="connsiteY12" fmla="*/ 189230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00" h="1892300">
                <a:moveTo>
                  <a:pt x="101600" y="0"/>
                </a:moveTo>
                <a:cubicBezTo>
                  <a:pt x="24631" y="230906"/>
                  <a:pt x="130322" y="-67800"/>
                  <a:pt x="38100" y="139700"/>
                </a:cubicBezTo>
                <a:cubicBezTo>
                  <a:pt x="31011" y="155650"/>
                  <a:pt x="31529" y="174157"/>
                  <a:pt x="25400" y="190500"/>
                </a:cubicBezTo>
                <a:cubicBezTo>
                  <a:pt x="18753" y="208227"/>
                  <a:pt x="8467" y="224367"/>
                  <a:pt x="0" y="241300"/>
                </a:cubicBezTo>
                <a:cubicBezTo>
                  <a:pt x="4233" y="292100"/>
                  <a:pt x="5963" y="343171"/>
                  <a:pt x="12700" y="393700"/>
                </a:cubicBezTo>
                <a:cubicBezTo>
                  <a:pt x="14469" y="406970"/>
                  <a:pt x="23199" y="418595"/>
                  <a:pt x="25400" y="431800"/>
                </a:cubicBezTo>
                <a:cubicBezTo>
                  <a:pt x="31702" y="469613"/>
                  <a:pt x="33867" y="508000"/>
                  <a:pt x="38100" y="546100"/>
                </a:cubicBezTo>
                <a:cubicBezTo>
                  <a:pt x="18461" y="919244"/>
                  <a:pt x="12781" y="916026"/>
                  <a:pt x="38100" y="1422400"/>
                </a:cubicBezTo>
                <a:cubicBezTo>
                  <a:pt x="39123" y="1442867"/>
                  <a:pt x="58221" y="1545549"/>
                  <a:pt x="76200" y="1587500"/>
                </a:cubicBezTo>
                <a:cubicBezTo>
                  <a:pt x="83658" y="1604901"/>
                  <a:pt x="93133" y="1621367"/>
                  <a:pt x="101600" y="1638300"/>
                </a:cubicBezTo>
                <a:cubicBezTo>
                  <a:pt x="97367" y="1693333"/>
                  <a:pt x="95746" y="1748630"/>
                  <a:pt x="88900" y="1803400"/>
                </a:cubicBezTo>
                <a:cubicBezTo>
                  <a:pt x="87240" y="1816684"/>
                  <a:pt x="82187" y="1829526"/>
                  <a:pt x="76200" y="1841500"/>
                </a:cubicBezTo>
                <a:cubicBezTo>
                  <a:pt x="48452" y="1896996"/>
                  <a:pt x="50800" y="1860489"/>
                  <a:pt x="50800" y="189230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5" name="Object 84"/>
          <p:cNvGraphicFramePr>
            <a:graphicFrameLocks noChangeAspect="1"/>
          </p:cNvGraphicFramePr>
          <p:nvPr>
            <p:extLst>
              <p:ext uri="{D42A27DB-BD31-4B8C-83A1-F6EECF244321}">
                <p14:modId xmlns:p14="http://schemas.microsoft.com/office/powerpoint/2010/main" val="663492317"/>
              </p:ext>
            </p:extLst>
          </p:nvPr>
        </p:nvGraphicFramePr>
        <p:xfrm>
          <a:off x="6124575" y="6224512"/>
          <a:ext cx="190500" cy="214312"/>
        </p:xfrm>
        <a:graphic>
          <a:graphicData uri="http://schemas.openxmlformats.org/presentationml/2006/ole">
            <mc:AlternateContent xmlns:mc="http://schemas.openxmlformats.org/markup-compatibility/2006">
              <mc:Choice xmlns:v="urn:schemas-microsoft-com:vml" Requires="v">
                <p:oleObj spid="_x0000_s2070098" name="Equation" r:id="rId25" imgW="114300" imgH="127000" progId="Equation.DSMT4">
                  <p:embed/>
                </p:oleObj>
              </mc:Choice>
              <mc:Fallback>
                <p:oleObj name="Equation" r:id="rId25" imgW="114300" imgH="127000" progId="Equation.DSMT4">
                  <p:embed/>
                  <p:pic>
                    <p:nvPicPr>
                      <p:cNvPr id="0" name=""/>
                      <p:cNvPicPr/>
                      <p:nvPr/>
                    </p:nvPicPr>
                    <p:blipFill>
                      <a:blip r:embed="rId5"/>
                      <a:stretch>
                        <a:fillRect/>
                      </a:stretch>
                    </p:blipFill>
                    <p:spPr>
                      <a:xfrm>
                        <a:off x="6124575" y="6224512"/>
                        <a:ext cx="190500" cy="214312"/>
                      </a:xfrm>
                      <a:prstGeom prst="rect">
                        <a:avLst/>
                      </a:prstGeom>
                    </p:spPr>
                  </p:pic>
                </p:oleObj>
              </mc:Fallback>
            </mc:AlternateContent>
          </a:graphicData>
        </a:graphic>
      </p:graphicFrame>
      <p:sp>
        <p:nvSpPr>
          <p:cNvPr id="86" name="Freeform 85"/>
          <p:cNvSpPr/>
          <p:nvPr/>
        </p:nvSpPr>
        <p:spPr>
          <a:xfrm>
            <a:off x="6832600" y="4749800"/>
            <a:ext cx="101600" cy="1892300"/>
          </a:xfrm>
          <a:custGeom>
            <a:avLst/>
            <a:gdLst>
              <a:gd name="connsiteX0" fmla="*/ 101600 w 101600"/>
              <a:gd name="connsiteY0" fmla="*/ 0 h 1892300"/>
              <a:gd name="connsiteX1" fmla="*/ 38100 w 101600"/>
              <a:gd name="connsiteY1" fmla="*/ 139700 h 1892300"/>
              <a:gd name="connsiteX2" fmla="*/ 25400 w 101600"/>
              <a:gd name="connsiteY2" fmla="*/ 190500 h 1892300"/>
              <a:gd name="connsiteX3" fmla="*/ 0 w 101600"/>
              <a:gd name="connsiteY3" fmla="*/ 241300 h 1892300"/>
              <a:gd name="connsiteX4" fmla="*/ 12700 w 101600"/>
              <a:gd name="connsiteY4" fmla="*/ 393700 h 1892300"/>
              <a:gd name="connsiteX5" fmla="*/ 25400 w 101600"/>
              <a:gd name="connsiteY5" fmla="*/ 431800 h 1892300"/>
              <a:gd name="connsiteX6" fmla="*/ 38100 w 101600"/>
              <a:gd name="connsiteY6" fmla="*/ 546100 h 1892300"/>
              <a:gd name="connsiteX7" fmla="*/ 38100 w 101600"/>
              <a:gd name="connsiteY7" fmla="*/ 1422400 h 1892300"/>
              <a:gd name="connsiteX8" fmla="*/ 76200 w 101600"/>
              <a:gd name="connsiteY8" fmla="*/ 1587500 h 1892300"/>
              <a:gd name="connsiteX9" fmla="*/ 101600 w 101600"/>
              <a:gd name="connsiteY9" fmla="*/ 1638300 h 1892300"/>
              <a:gd name="connsiteX10" fmla="*/ 88900 w 101600"/>
              <a:gd name="connsiteY10" fmla="*/ 1803400 h 1892300"/>
              <a:gd name="connsiteX11" fmla="*/ 76200 w 101600"/>
              <a:gd name="connsiteY11" fmla="*/ 1841500 h 1892300"/>
              <a:gd name="connsiteX12" fmla="*/ 50800 w 101600"/>
              <a:gd name="connsiteY12" fmla="*/ 189230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00" h="1892300">
                <a:moveTo>
                  <a:pt x="101600" y="0"/>
                </a:moveTo>
                <a:cubicBezTo>
                  <a:pt x="24631" y="230906"/>
                  <a:pt x="130322" y="-67800"/>
                  <a:pt x="38100" y="139700"/>
                </a:cubicBezTo>
                <a:cubicBezTo>
                  <a:pt x="31011" y="155650"/>
                  <a:pt x="31529" y="174157"/>
                  <a:pt x="25400" y="190500"/>
                </a:cubicBezTo>
                <a:cubicBezTo>
                  <a:pt x="18753" y="208227"/>
                  <a:pt x="8467" y="224367"/>
                  <a:pt x="0" y="241300"/>
                </a:cubicBezTo>
                <a:cubicBezTo>
                  <a:pt x="4233" y="292100"/>
                  <a:pt x="5963" y="343171"/>
                  <a:pt x="12700" y="393700"/>
                </a:cubicBezTo>
                <a:cubicBezTo>
                  <a:pt x="14469" y="406970"/>
                  <a:pt x="23199" y="418595"/>
                  <a:pt x="25400" y="431800"/>
                </a:cubicBezTo>
                <a:cubicBezTo>
                  <a:pt x="31702" y="469613"/>
                  <a:pt x="33867" y="508000"/>
                  <a:pt x="38100" y="546100"/>
                </a:cubicBezTo>
                <a:cubicBezTo>
                  <a:pt x="18461" y="919244"/>
                  <a:pt x="12781" y="916026"/>
                  <a:pt x="38100" y="1422400"/>
                </a:cubicBezTo>
                <a:cubicBezTo>
                  <a:pt x="39123" y="1442867"/>
                  <a:pt x="58221" y="1545549"/>
                  <a:pt x="76200" y="1587500"/>
                </a:cubicBezTo>
                <a:cubicBezTo>
                  <a:pt x="83658" y="1604901"/>
                  <a:pt x="93133" y="1621367"/>
                  <a:pt x="101600" y="1638300"/>
                </a:cubicBezTo>
                <a:cubicBezTo>
                  <a:pt x="97367" y="1693333"/>
                  <a:pt x="95746" y="1748630"/>
                  <a:pt x="88900" y="1803400"/>
                </a:cubicBezTo>
                <a:cubicBezTo>
                  <a:pt x="87240" y="1816684"/>
                  <a:pt x="82187" y="1829526"/>
                  <a:pt x="76200" y="1841500"/>
                </a:cubicBezTo>
                <a:cubicBezTo>
                  <a:pt x="48452" y="1896996"/>
                  <a:pt x="50800" y="1860489"/>
                  <a:pt x="50800" y="189230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7" name="Group 86"/>
          <p:cNvGrpSpPr/>
          <p:nvPr/>
        </p:nvGrpSpPr>
        <p:grpSpPr>
          <a:xfrm>
            <a:off x="5332730" y="4889492"/>
            <a:ext cx="118606" cy="1636771"/>
            <a:chOff x="8707065" y="332043"/>
            <a:chExt cx="214685" cy="2628900"/>
          </a:xfrm>
        </p:grpSpPr>
        <p:sp>
          <p:nvSpPr>
            <p:cNvPr id="88" name="Rectangle 87"/>
            <p:cNvSpPr/>
            <p:nvPr/>
          </p:nvSpPr>
          <p:spPr>
            <a:xfrm>
              <a:off x="8707065" y="332043"/>
              <a:ext cx="190500" cy="2628900"/>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9" name="Object 6"/>
            <p:cNvGraphicFramePr>
              <a:graphicFrameLocks noChangeAspect="1"/>
            </p:cNvGraphicFramePr>
            <p:nvPr>
              <p:extLst>
                <p:ext uri="{D42A27DB-BD31-4B8C-83A1-F6EECF244321}">
                  <p14:modId xmlns:p14="http://schemas.microsoft.com/office/powerpoint/2010/main" val="2715814107"/>
                </p:ext>
              </p:extLst>
            </p:nvPr>
          </p:nvGraphicFramePr>
          <p:xfrm>
            <a:off x="8707438" y="407988"/>
            <a:ext cx="214312" cy="157162"/>
          </p:xfrm>
          <a:graphic>
            <a:graphicData uri="http://schemas.openxmlformats.org/presentationml/2006/ole">
              <mc:AlternateContent xmlns:mc="http://schemas.openxmlformats.org/markup-compatibility/2006">
                <mc:Choice xmlns:v="urn:schemas-microsoft-com:vml" Requires="v">
                  <p:oleObj spid="_x0000_s2070099" name="Equation" r:id="rId26" imgW="139700" imgH="101600" progId="Equation.DSMT4">
                    <p:embed/>
                  </p:oleObj>
                </mc:Choice>
                <mc:Fallback>
                  <p:oleObj name="Equation" r:id="rId26" imgW="139700" imgH="101600" progId="Equation.DSMT4">
                    <p:embed/>
                    <p:pic>
                      <p:nvPicPr>
                        <p:cNvPr id="0" name=""/>
                        <p:cNvPicPr>
                          <a:picLocks noChangeAspect="1" noChangeArrowheads="1"/>
                        </p:cNvPicPr>
                        <p:nvPr/>
                      </p:nvPicPr>
                      <p:blipFill>
                        <a:blip r:embed="rId27"/>
                        <a:srcRect/>
                        <a:stretch>
                          <a:fillRect/>
                        </a:stretch>
                      </p:blipFill>
                      <p:spPr bwMode="auto">
                        <a:xfrm>
                          <a:off x="8707438" y="407988"/>
                          <a:ext cx="214312" cy="157162"/>
                        </a:xfrm>
                        <a:prstGeom prst="rect">
                          <a:avLst/>
                        </a:prstGeom>
                        <a:noFill/>
                        <a:ln>
                          <a:noFill/>
                        </a:ln>
                        <a:effectLst/>
                      </p:spPr>
                    </p:pic>
                  </p:oleObj>
                </mc:Fallback>
              </mc:AlternateContent>
            </a:graphicData>
          </a:graphic>
        </p:graphicFrame>
        <p:graphicFrame>
          <p:nvGraphicFramePr>
            <p:cNvPr id="90" name="Object 6"/>
            <p:cNvGraphicFramePr>
              <a:graphicFrameLocks noChangeAspect="1"/>
            </p:cNvGraphicFramePr>
            <p:nvPr>
              <p:extLst>
                <p:ext uri="{D42A27DB-BD31-4B8C-83A1-F6EECF244321}">
                  <p14:modId xmlns:p14="http://schemas.microsoft.com/office/powerpoint/2010/main" val="4196895887"/>
                </p:ext>
              </p:extLst>
            </p:nvPr>
          </p:nvGraphicFramePr>
          <p:xfrm>
            <a:off x="8707438" y="642938"/>
            <a:ext cx="214312" cy="157162"/>
          </p:xfrm>
          <a:graphic>
            <a:graphicData uri="http://schemas.openxmlformats.org/presentationml/2006/ole">
              <mc:AlternateContent xmlns:mc="http://schemas.openxmlformats.org/markup-compatibility/2006">
                <mc:Choice xmlns:v="urn:schemas-microsoft-com:vml" Requires="v">
                  <p:oleObj spid="_x0000_s2070100" name="Equation" r:id="rId28" imgW="139700" imgH="101600" progId="Equation.DSMT4">
                    <p:embed/>
                  </p:oleObj>
                </mc:Choice>
                <mc:Fallback>
                  <p:oleObj name="Equation" r:id="rId28" imgW="139700" imgH="101600" progId="Equation.DSMT4">
                    <p:embed/>
                    <p:pic>
                      <p:nvPicPr>
                        <p:cNvPr id="0" name=""/>
                        <p:cNvPicPr>
                          <a:picLocks noChangeAspect="1" noChangeArrowheads="1"/>
                        </p:cNvPicPr>
                        <p:nvPr/>
                      </p:nvPicPr>
                      <p:blipFill>
                        <a:blip r:embed="rId27"/>
                        <a:srcRect/>
                        <a:stretch>
                          <a:fillRect/>
                        </a:stretch>
                      </p:blipFill>
                      <p:spPr bwMode="auto">
                        <a:xfrm>
                          <a:off x="8707438" y="642938"/>
                          <a:ext cx="214312" cy="157162"/>
                        </a:xfrm>
                        <a:prstGeom prst="rect">
                          <a:avLst/>
                        </a:prstGeom>
                        <a:noFill/>
                        <a:ln>
                          <a:noFill/>
                        </a:ln>
                        <a:effectLst/>
                      </p:spPr>
                    </p:pic>
                  </p:oleObj>
                </mc:Fallback>
              </mc:AlternateContent>
            </a:graphicData>
          </a:graphic>
        </p:graphicFrame>
        <p:graphicFrame>
          <p:nvGraphicFramePr>
            <p:cNvPr id="91" name="Object 6"/>
            <p:cNvGraphicFramePr>
              <a:graphicFrameLocks noChangeAspect="1"/>
            </p:cNvGraphicFramePr>
            <p:nvPr>
              <p:extLst>
                <p:ext uri="{D42A27DB-BD31-4B8C-83A1-F6EECF244321}">
                  <p14:modId xmlns:p14="http://schemas.microsoft.com/office/powerpoint/2010/main" val="2469695239"/>
                </p:ext>
              </p:extLst>
            </p:nvPr>
          </p:nvGraphicFramePr>
          <p:xfrm>
            <a:off x="8707438" y="877888"/>
            <a:ext cx="214312" cy="157162"/>
          </p:xfrm>
          <a:graphic>
            <a:graphicData uri="http://schemas.openxmlformats.org/presentationml/2006/ole">
              <mc:AlternateContent xmlns:mc="http://schemas.openxmlformats.org/markup-compatibility/2006">
                <mc:Choice xmlns:v="urn:schemas-microsoft-com:vml" Requires="v">
                  <p:oleObj spid="_x0000_s2070101" name="Equation" r:id="rId29" imgW="139700" imgH="101600" progId="Equation.DSMT4">
                    <p:embed/>
                  </p:oleObj>
                </mc:Choice>
                <mc:Fallback>
                  <p:oleObj name="Equation" r:id="rId29" imgW="139700" imgH="101600" progId="Equation.DSMT4">
                    <p:embed/>
                    <p:pic>
                      <p:nvPicPr>
                        <p:cNvPr id="0" name=""/>
                        <p:cNvPicPr>
                          <a:picLocks noChangeAspect="1" noChangeArrowheads="1"/>
                        </p:cNvPicPr>
                        <p:nvPr/>
                      </p:nvPicPr>
                      <p:blipFill>
                        <a:blip r:embed="rId27"/>
                        <a:srcRect/>
                        <a:stretch>
                          <a:fillRect/>
                        </a:stretch>
                      </p:blipFill>
                      <p:spPr bwMode="auto">
                        <a:xfrm>
                          <a:off x="8707438" y="877888"/>
                          <a:ext cx="214312" cy="157162"/>
                        </a:xfrm>
                        <a:prstGeom prst="rect">
                          <a:avLst/>
                        </a:prstGeom>
                        <a:noFill/>
                        <a:ln>
                          <a:noFill/>
                        </a:ln>
                        <a:effectLst/>
                      </p:spPr>
                    </p:pic>
                  </p:oleObj>
                </mc:Fallback>
              </mc:AlternateContent>
            </a:graphicData>
          </a:graphic>
        </p:graphicFrame>
        <p:graphicFrame>
          <p:nvGraphicFramePr>
            <p:cNvPr id="92" name="Object 6"/>
            <p:cNvGraphicFramePr>
              <a:graphicFrameLocks noChangeAspect="1"/>
            </p:cNvGraphicFramePr>
            <p:nvPr>
              <p:extLst>
                <p:ext uri="{D42A27DB-BD31-4B8C-83A1-F6EECF244321}">
                  <p14:modId xmlns:p14="http://schemas.microsoft.com/office/powerpoint/2010/main" val="3452489268"/>
                </p:ext>
              </p:extLst>
            </p:nvPr>
          </p:nvGraphicFramePr>
          <p:xfrm>
            <a:off x="8707438" y="1112838"/>
            <a:ext cx="214312" cy="157162"/>
          </p:xfrm>
          <a:graphic>
            <a:graphicData uri="http://schemas.openxmlformats.org/presentationml/2006/ole">
              <mc:AlternateContent xmlns:mc="http://schemas.openxmlformats.org/markup-compatibility/2006">
                <mc:Choice xmlns:v="urn:schemas-microsoft-com:vml" Requires="v">
                  <p:oleObj spid="_x0000_s2070102" name="Equation" r:id="rId30" imgW="139700" imgH="101600" progId="Equation.DSMT4">
                    <p:embed/>
                  </p:oleObj>
                </mc:Choice>
                <mc:Fallback>
                  <p:oleObj name="Equation" r:id="rId30" imgW="139700" imgH="101600" progId="Equation.DSMT4">
                    <p:embed/>
                    <p:pic>
                      <p:nvPicPr>
                        <p:cNvPr id="0" name=""/>
                        <p:cNvPicPr>
                          <a:picLocks noChangeAspect="1" noChangeArrowheads="1"/>
                        </p:cNvPicPr>
                        <p:nvPr/>
                      </p:nvPicPr>
                      <p:blipFill>
                        <a:blip r:embed="rId27"/>
                        <a:srcRect/>
                        <a:stretch>
                          <a:fillRect/>
                        </a:stretch>
                      </p:blipFill>
                      <p:spPr bwMode="auto">
                        <a:xfrm>
                          <a:off x="8707438" y="1112838"/>
                          <a:ext cx="214312" cy="157162"/>
                        </a:xfrm>
                        <a:prstGeom prst="rect">
                          <a:avLst/>
                        </a:prstGeom>
                        <a:noFill/>
                        <a:ln>
                          <a:noFill/>
                        </a:ln>
                        <a:effectLst/>
                      </p:spPr>
                    </p:pic>
                  </p:oleObj>
                </mc:Fallback>
              </mc:AlternateContent>
            </a:graphicData>
          </a:graphic>
        </p:graphicFrame>
        <p:graphicFrame>
          <p:nvGraphicFramePr>
            <p:cNvPr id="93" name="Object 6"/>
            <p:cNvGraphicFramePr>
              <a:graphicFrameLocks noChangeAspect="1"/>
            </p:cNvGraphicFramePr>
            <p:nvPr>
              <p:extLst>
                <p:ext uri="{D42A27DB-BD31-4B8C-83A1-F6EECF244321}">
                  <p14:modId xmlns:p14="http://schemas.microsoft.com/office/powerpoint/2010/main" val="12271525"/>
                </p:ext>
              </p:extLst>
            </p:nvPr>
          </p:nvGraphicFramePr>
          <p:xfrm>
            <a:off x="8707438" y="1347788"/>
            <a:ext cx="214312" cy="157162"/>
          </p:xfrm>
          <a:graphic>
            <a:graphicData uri="http://schemas.openxmlformats.org/presentationml/2006/ole">
              <mc:AlternateContent xmlns:mc="http://schemas.openxmlformats.org/markup-compatibility/2006">
                <mc:Choice xmlns:v="urn:schemas-microsoft-com:vml" Requires="v">
                  <p:oleObj spid="_x0000_s2070103" name="Equation" r:id="rId31" imgW="139700" imgH="101600" progId="Equation.DSMT4">
                    <p:embed/>
                  </p:oleObj>
                </mc:Choice>
                <mc:Fallback>
                  <p:oleObj name="Equation" r:id="rId31" imgW="139700" imgH="101600" progId="Equation.DSMT4">
                    <p:embed/>
                    <p:pic>
                      <p:nvPicPr>
                        <p:cNvPr id="0" name=""/>
                        <p:cNvPicPr>
                          <a:picLocks noChangeAspect="1" noChangeArrowheads="1"/>
                        </p:cNvPicPr>
                        <p:nvPr/>
                      </p:nvPicPr>
                      <p:blipFill>
                        <a:blip r:embed="rId27"/>
                        <a:srcRect/>
                        <a:stretch>
                          <a:fillRect/>
                        </a:stretch>
                      </p:blipFill>
                      <p:spPr bwMode="auto">
                        <a:xfrm>
                          <a:off x="8707438" y="1347788"/>
                          <a:ext cx="214312" cy="157162"/>
                        </a:xfrm>
                        <a:prstGeom prst="rect">
                          <a:avLst/>
                        </a:prstGeom>
                        <a:noFill/>
                        <a:ln>
                          <a:noFill/>
                        </a:ln>
                        <a:effectLst/>
                      </p:spPr>
                    </p:pic>
                  </p:oleObj>
                </mc:Fallback>
              </mc:AlternateContent>
            </a:graphicData>
          </a:graphic>
        </p:graphicFrame>
        <p:graphicFrame>
          <p:nvGraphicFramePr>
            <p:cNvPr id="94" name="Object 6"/>
            <p:cNvGraphicFramePr>
              <a:graphicFrameLocks noChangeAspect="1"/>
            </p:cNvGraphicFramePr>
            <p:nvPr>
              <p:extLst>
                <p:ext uri="{D42A27DB-BD31-4B8C-83A1-F6EECF244321}">
                  <p14:modId xmlns:p14="http://schemas.microsoft.com/office/powerpoint/2010/main" val="1528849282"/>
                </p:ext>
              </p:extLst>
            </p:nvPr>
          </p:nvGraphicFramePr>
          <p:xfrm>
            <a:off x="8707438" y="1817688"/>
            <a:ext cx="214312" cy="157162"/>
          </p:xfrm>
          <a:graphic>
            <a:graphicData uri="http://schemas.openxmlformats.org/presentationml/2006/ole">
              <mc:AlternateContent xmlns:mc="http://schemas.openxmlformats.org/markup-compatibility/2006">
                <mc:Choice xmlns:v="urn:schemas-microsoft-com:vml" Requires="v">
                  <p:oleObj spid="_x0000_s2070104" name="Equation" r:id="rId32" imgW="139700" imgH="101600" progId="Equation.DSMT4">
                    <p:embed/>
                  </p:oleObj>
                </mc:Choice>
                <mc:Fallback>
                  <p:oleObj name="Equation" r:id="rId32" imgW="139700" imgH="101600" progId="Equation.DSMT4">
                    <p:embed/>
                    <p:pic>
                      <p:nvPicPr>
                        <p:cNvPr id="0" name=""/>
                        <p:cNvPicPr>
                          <a:picLocks noChangeAspect="1" noChangeArrowheads="1"/>
                        </p:cNvPicPr>
                        <p:nvPr/>
                      </p:nvPicPr>
                      <p:blipFill>
                        <a:blip r:embed="rId27"/>
                        <a:srcRect/>
                        <a:stretch>
                          <a:fillRect/>
                        </a:stretch>
                      </p:blipFill>
                      <p:spPr bwMode="auto">
                        <a:xfrm>
                          <a:off x="8707438" y="1817688"/>
                          <a:ext cx="214312" cy="157162"/>
                        </a:xfrm>
                        <a:prstGeom prst="rect">
                          <a:avLst/>
                        </a:prstGeom>
                        <a:noFill/>
                        <a:ln>
                          <a:noFill/>
                        </a:ln>
                        <a:effectLst/>
                      </p:spPr>
                    </p:pic>
                  </p:oleObj>
                </mc:Fallback>
              </mc:AlternateContent>
            </a:graphicData>
          </a:graphic>
        </p:graphicFrame>
        <p:graphicFrame>
          <p:nvGraphicFramePr>
            <p:cNvPr id="95" name="Object 6"/>
            <p:cNvGraphicFramePr>
              <a:graphicFrameLocks noChangeAspect="1"/>
            </p:cNvGraphicFramePr>
            <p:nvPr>
              <p:extLst>
                <p:ext uri="{D42A27DB-BD31-4B8C-83A1-F6EECF244321}">
                  <p14:modId xmlns:p14="http://schemas.microsoft.com/office/powerpoint/2010/main" val="1561246729"/>
                </p:ext>
              </p:extLst>
            </p:nvPr>
          </p:nvGraphicFramePr>
          <p:xfrm>
            <a:off x="8707438" y="2052638"/>
            <a:ext cx="214312" cy="157162"/>
          </p:xfrm>
          <a:graphic>
            <a:graphicData uri="http://schemas.openxmlformats.org/presentationml/2006/ole">
              <mc:AlternateContent xmlns:mc="http://schemas.openxmlformats.org/markup-compatibility/2006">
                <mc:Choice xmlns:v="urn:schemas-microsoft-com:vml" Requires="v">
                  <p:oleObj spid="_x0000_s2070105" name="Equation" r:id="rId33" imgW="139700" imgH="101600" progId="Equation.DSMT4">
                    <p:embed/>
                  </p:oleObj>
                </mc:Choice>
                <mc:Fallback>
                  <p:oleObj name="Equation" r:id="rId33" imgW="139700" imgH="101600" progId="Equation.DSMT4">
                    <p:embed/>
                    <p:pic>
                      <p:nvPicPr>
                        <p:cNvPr id="0" name=""/>
                        <p:cNvPicPr>
                          <a:picLocks noChangeAspect="1" noChangeArrowheads="1"/>
                        </p:cNvPicPr>
                        <p:nvPr/>
                      </p:nvPicPr>
                      <p:blipFill>
                        <a:blip r:embed="rId27"/>
                        <a:srcRect/>
                        <a:stretch>
                          <a:fillRect/>
                        </a:stretch>
                      </p:blipFill>
                      <p:spPr bwMode="auto">
                        <a:xfrm>
                          <a:off x="8707438" y="2052638"/>
                          <a:ext cx="214312" cy="157162"/>
                        </a:xfrm>
                        <a:prstGeom prst="rect">
                          <a:avLst/>
                        </a:prstGeom>
                        <a:noFill/>
                        <a:ln>
                          <a:noFill/>
                        </a:ln>
                        <a:effectLst/>
                      </p:spPr>
                    </p:pic>
                  </p:oleObj>
                </mc:Fallback>
              </mc:AlternateContent>
            </a:graphicData>
          </a:graphic>
        </p:graphicFrame>
        <p:graphicFrame>
          <p:nvGraphicFramePr>
            <p:cNvPr id="96" name="Object 6"/>
            <p:cNvGraphicFramePr>
              <a:graphicFrameLocks noChangeAspect="1"/>
            </p:cNvGraphicFramePr>
            <p:nvPr>
              <p:extLst>
                <p:ext uri="{D42A27DB-BD31-4B8C-83A1-F6EECF244321}">
                  <p14:modId xmlns:p14="http://schemas.microsoft.com/office/powerpoint/2010/main" val="415036141"/>
                </p:ext>
              </p:extLst>
            </p:nvPr>
          </p:nvGraphicFramePr>
          <p:xfrm>
            <a:off x="8707438" y="2287588"/>
            <a:ext cx="214312" cy="157162"/>
          </p:xfrm>
          <a:graphic>
            <a:graphicData uri="http://schemas.openxmlformats.org/presentationml/2006/ole">
              <mc:AlternateContent xmlns:mc="http://schemas.openxmlformats.org/markup-compatibility/2006">
                <mc:Choice xmlns:v="urn:schemas-microsoft-com:vml" Requires="v">
                  <p:oleObj spid="_x0000_s2070106" name="Equation" r:id="rId34" imgW="139700" imgH="101600" progId="Equation.DSMT4">
                    <p:embed/>
                  </p:oleObj>
                </mc:Choice>
                <mc:Fallback>
                  <p:oleObj name="Equation" r:id="rId34" imgW="139700" imgH="101600" progId="Equation.DSMT4">
                    <p:embed/>
                    <p:pic>
                      <p:nvPicPr>
                        <p:cNvPr id="0" name=""/>
                        <p:cNvPicPr>
                          <a:picLocks noChangeAspect="1" noChangeArrowheads="1"/>
                        </p:cNvPicPr>
                        <p:nvPr/>
                      </p:nvPicPr>
                      <p:blipFill>
                        <a:blip r:embed="rId27"/>
                        <a:srcRect/>
                        <a:stretch>
                          <a:fillRect/>
                        </a:stretch>
                      </p:blipFill>
                      <p:spPr bwMode="auto">
                        <a:xfrm>
                          <a:off x="8707438" y="2287588"/>
                          <a:ext cx="214312" cy="157162"/>
                        </a:xfrm>
                        <a:prstGeom prst="rect">
                          <a:avLst/>
                        </a:prstGeom>
                        <a:noFill/>
                        <a:ln>
                          <a:noFill/>
                        </a:ln>
                        <a:effectLst/>
                      </p:spPr>
                    </p:pic>
                  </p:oleObj>
                </mc:Fallback>
              </mc:AlternateContent>
            </a:graphicData>
          </a:graphic>
        </p:graphicFrame>
        <p:graphicFrame>
          <p:nvGraphicFramePr>
            <p:cNvPr id="97" name="Object 6"/>
            <p:cNvGraphicFramePr>
              <a:graphicFrameLocks noChangeAspect="1"/>
            </p:cNvGraphicFramePr>
            <p:nvPr>
              <p:extLst>
                <p:ext uri="{D42A27DB-BD31-4B8C-83A1-F6EECF244321}">
                  <p14:modId xmlns:p14="http://schemas.microsoft.com/office/powerpoint/2010/main" val="242455794"/>
                </p:ext>
              </p:extLst>
            </p:nvPr>
          </p:nvGraphicFramePr>
          <p:xfrm>
            <a:off x="8707438" y="2522538"/>
            <a:ext cx="214312" cy="157162"/>
          </p:xfrm>
          <a:graphic>
            <a:graphicData uri="http://schemas.openxmlformats.org/presentationml/2006/ole">
              <mc:AlternateContent xmlns:mc="http://schemas.openxmlformats.org/markup-compatibility/2006">
                <mc:Choice xmlns:v="urn:schemas-microsoft-com:vml" Requires="v">
                  <p:oleObj spid="_x0000_s2070107" name="Equation" r:id="rId35" imgW="139700" imgH="101600" progId="Equation.DSMT4">
                    <p:embed/>
                  </p:oleObj>
                </mc:Choice>
                <mc:Fallback>
                  <p:oleObj name="Equation" r:id="rId35" imgW="139700" imgH="101600" progId="Equation.DSMT4">
                    <p:embed/>
                    <p:pic>
                      <p:nvPicPr>
                        <p:cNvPr id="0" name=""/>
                        <p:cNvPicPr>
                          <a:picLocks noChangeAspect="1" noChangeArrowheads="1"/>
                        </p:cNvPicPr>
                        <p:nvPr/>
                      </p:nvPicPr>
                      <p:blipFill>
                        <a:blip r:embed="rId27"/>
                        <a:srcRect/>
                        <a:stretch>
                          <a:fillRect/>
                        </a:stretch>
                      </p:blipFill>
                      <p:spPr bwMode="auto">
                        <a:xfrm>
                          <a:off x="8707438" y="2522538"/>
                          <a:ext cx="214312" cy="157162"/>
                        </a:xfrm>
                        <a:prstGeom prst="rect">
                          <a:avLst/>
                        </a:prstGeom>
                        <a:noFill/>
                        <a:ln>
                          <a:noFill/>
                        </a:ln>
                        <a:effectLst/>
                      </p:spPr>
                    </p:pic>
                  </p:oleObj>
                </mc:Fallback>
              </mc:AlternateContent>
            </a:graphicData>
          </a:graphic>
        </p:graphicFrame>
        <p:graphicFrame>
          <p:nvGraphicFramePr>
            <p:cNvPr id="98" name="Object 6"/>
            <p:cNvGraphicFramePr>
              <a:graphicFrameLocks noChangeAspect="1"/>
            </p:cNvGraphicFramePr>
            <p:nvPr>
              <p:extLst>
                <p:ext uri="{D42A27DB-BD31-4B8C-83A1-F6EECF244321}">
                  <p14:modId xmlns:p14="http://schemas.microsoft.com/office/powerpoint/2010/main" val="2911582253"/>
                </p:ext>
              </p:extLst>
            </p:nvPr>
          </p:nvGraphicFramePr>
          <p:xfrm>
            <a:off x="8707438" y="2757488"/>
            <a:ext cx="214312" cy="157162"/>
          </p:xfrm>
          <a:graphic>
            <a:graphicData uri="http://schemas.openxmlformats.org/presentationml/2006/ole">
              <mc:AlternateContent xmlns:mc="http://schemas.openxmlformats.org/markup-compatibility/2006">
                <mc:Choice xmlns:v="urn:schemas-microsoft-com:vml" Requires="v">
                  <p:oleObj spid="_x0000_s2070108" name="Equation" r:id="rId36" imgW="139700" imgH="101600" progId="Equation.DSMT4">
                    <p:embed/>
                  </p:oleObj>
                </mc:Choice>
                <mc:Fallback>
                  <p:oleObj name="Equation" r:id="rId36" imgW="139700" imgH="101600" progId="Equation.DSMT4">
                    <p:embed/>
                    <p:pic>
                      <p:nvPicPr>
                        <p:cNvPr id="0" name=""/>
                        <p:cNvPicPr>
                          <a:picLocks noChangeAspect="1" noChangeArrowheads="1"/>
                        </p:cNvPicPr>
                        <p:nvPr/>
                      </p:nvPicPr>
                      <p:blipFill>
                        <a:blip r:embed="rId27"/>
                        <a:srcRect/>
                        <a:stretch>
                          <a:fillRect/>
                        </a:stretch>
                      </p:blipFill>
                      <p:spPr bwMode="auto">
                        <a:xfrm>
                          <a:off x="8707438" y="2757488"/>
                          <a:ext cx="214312" cy="157162"/>
                        </a:xfrm>
                        <a:prstGeom prst="rect">
                          <a:avLst/>
                        </a:prstGeom>
                        <a:noFill/>
                        <a:ln>
                          <a:noFill/>
                        </a:ln>
                        <a:effectLst/>
                      </p:spPr>
                    </p:pic>
                  </p:oleObj>
                </mc:Fallback>
              </mc:AlternateContent>
            </a:graphicData>
          </a:graphic>
        </p:graphicFrame>
        <p:graphicFrame>
          <p:nvGraphicFramePr>
            <p:cNvPr id="99" name="Object 6"/>
            <p:cNvGraphicFramePr>
              <a:graphicFrameLocks noChangeAspect="1"/>
            </p:cNvGraphicFramePr>
            <p:nvPr>
              <p:extLst>
                <p:ext uri="{D42A27DB-BD31-4B8C-83A1-F6EECF244321}">
                  <p14:modId xmlns:p14="http://schemas.microsoft.com/office/powerpoint/2010/main" val="4089713127"/>
                </p:ext>
              </p:extLst>
            </p:nvPr>
          </p:nvGraphicFramePr>
          <p:xfrm>
            <a:off x="8707065" y="1586941"/>
            <a:ext cx="214312" cy="157162"/>
          </p:xfrm>
          <a:graphic>
            <a:graphicData uri="http://schemas.openxmlformats.org/presentationml/2006/ole">
              <mc:AlternateContent xmlns:mc="http://schemas.openxmlformats.org/markup-compatibility/2006">
                <mc:Choice xmlns:v="urn:schemas-microsoft-com:vml" Requires="v">
                  <p:oleObj spid="_x0000_s2070109" name="Equation" r:id="rId37" imgW="139700" imgH="101600" progId="Equation.DSMT4">
                    <p:embed/>
                  </p:oleObj>
                </mc:Choice>
                <mc:Fallback>
                  <p:oleObj name="Equation" r:id="rId37" imgW="139700" imgH="101600" progId="Equation.DSMT4">
                    <p:embed/>
                    <p:pic>
                      <p:nvPicPr>
                        <p:cNvPr id="0" name=""/>
                        <p:cNvPicPr>
                          <a:picLocks noChangeAspect="1" noChangeArrowheads="1"/>
                        </p:cNvPicPr>
                        <p:nvPr/>
                      </p:nvPicPr>
                      <p:blipFill>
                        <a:blip r:embed="rId27"/>
                        <a:srcRect/>
                        <a:stretch>
                          <a:fillRect/>
                        </a:stretch>
                      </p:blipFill>
                      <p:spPr bwMode="auto">
                        <a:xfrm>
                          <a:off x="8707065" y="1586941"/>
                          <a:ext cx="214312" cy="157162"/>
                        </a:xfrm>
                        <a:prstGeom prst="rect">
                          <a:avLst/>
                        </a:prstGeom>
                        <a:noFill/>
                        <a:ln>
                          <a:noFill/>
                        </a:ln>
                        <a:effectLst/>
                      </p:spPr>
                    </p:pic>
                  </p:oleObj>
                </mc:Fallback>
              </mc:AlternateContent>
            </a:graphicData>
          </a:graphic>
        </p:graphicFrame>
      </p:grpSp>
      <p:sp>
        <p:nvSpPr>
          <p:cNvPr id="12" name="TextBox 11"/>
          <p:cNvSpPr txBox="1"/>
          <p:nvPr/>
        </p:nvSpPr>
        <p:spPr>
          <a:xfrm>
            <a:off x="6979762" y="4456309"/>
            <a:ext cx="2119312" cy="738664"/>
          </a:xfrm>
          <a:prstGeom prst="rect">
            <a:avLst/>
          </a:prstGeom>
          <a:noFill/>
        </p:spPr>
        <p:txBody>
          <a:bodyPr wrap="square" rtlCol="0">
            <a:spAutoFit/>
          </a:bodyPr>
          <a:lstStyle/>
          <a:p>
            <a:r>
              <a:rPr lang="en-US" sz="1400" dirty="0">
                <a:latin typeface="Times New Roman"/>
                <a:cs typeface="Times New Roman"/>
              </a:rPr>
              <a:t>surface charge on outside  </a:t>
            </a:r>
          </a:p>
          <a:p>
            <a:r>
              <a:rPr lang="en-US" sz="1400" dirty="0">
                <a:latin typeface="Times New Roman"/>
                <a:cs typeface="Times New Roman"/>
              </a:rPr>
              <a:t>  edge of hollow, insulating                                                </a:t>
            </a:r>
          </a:p>
          <a:p>
            <a:r>
              <a:rPr lang="en-US" sz="1400" dirty="0">
                <a:latin typeface="Times New Roman"/>
                <a:cs typeface="Times New Roman"/>
              </a:rPr>
              <a:t>                               sphere</a:t>
            </a:r>
          </a:p>
        </p:txBody>
      </p:sp>
      <p:cxnSp>
        <p:nvCxnSpPr>
          <p:cNvPr id="103" name="Straight Arrow Connector 102"/>
          <p:cNvCxnSpPr/>
          <p:nvPr/>
        </p:nvCxnSpPr>
        <p:spPr>
          <a:xfrm flipH="1" flipV="1">
            <a:off x="1143000" y="5768650"/>
            <a:ext cx="244476" cy="43527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3856038" y="5646165"/>
            <a:ext cx="441324"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H="1" flipV="1">
            <a:off x="5768975" y="6005555"/>
            <a:ext cx="365128" cy="28669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7100888" y="6396215"/>
            <a:ext cx="1059655" cy="307777"/>
          </a:xfrm>
          <a:prstGeom prst="rect">
            <a:avLst/>
          </a:prstGeom>
          <a:noFill/>
        </p:spPr>
        <p:txBody>
          <a:bodyPr wrap="square" rtlCol="0">
            <a:spAutoFit/>
          </a:bodyPr>
          <a:lstStyle/>
          <a:p>
            <a:r>
              <a:rPr lang="en-US" sz="1400" dirty="0">
                <a:latin typeface="Times New Roman"/>
                <a:cs typeface="Times New Roman"/>
              </a:rPr>
              <a:t>no </a:t>
            </a:r>
            <a:r>
              <a:rPr lang="en-US" sz="1400" dirty="0" err="1">
                <a:latin typeface="Times New Roman"/>
                <a:cs typeface="Times New Roman"/>
              </a:rPr>
              <a:t>E.fld</a:t>
            </a:r>
            <a:endParaRPr lang="en-US" sz="1400" dirty="0">
              <a:latin typeface="Times New Roman"/>
              <a:cs typeface="Times New Roman"/>
            </a:endParaRPr>
          </a:p>
        </p:txBody>
      </p:sp>
    </p:spTree>
    <p:extLst>
      <p:ext uri="{BB962C8B-B14F-4D97-AF65-F5344CB8AC3E}">
        <p14:creationId xmlns:p14="http://schemas.microsoft.com/office/powerpoint/2010/main" val="72207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dissolv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dissolv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dissolve">
                                      <p:cBhvr>
                                        <p:cTn id="27" dur="500"/>
                                        <p:tgtEl>
                                          <p:spTgt spid="46"/>
                                        </p:tgtEl>
                                      </p:cBhvr>
                                    </p:animEffect>
                                  </p:childTnLst>
                                </p:cTn>
                              </p:par>
                              <p:par>
                                <p:cTn id="28" presetID="9"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dissolv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dissolve">
                                      <p:cBhvr>
                                        <p:cTn id="35" dur="500"/>
                                        <p:tgtEl>
                                          <p:spTgt spid="10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dissolve">
                                      <p:cBhvr>
                                        <p:cTn id="38" dur="500"/>
                                        <p:tgtEl>
                                          <p:spTgt spid="10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dissolve">
                                      <p:cBhvr>
                                        <p:cTn id="43" dur="500"/>
                                        <p:tgtEl>
                                          <p:spTgt spid="2"/>
                                        </p:tgtEl>
                                      </p:cBhvr>
                                    </p:animEffect>
                                  </p:childTnLst>
                                </p:cTn>
                              </p:par>
                              <p:par>
                                <p:cTn id="44" presetID="9"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par>
                                <p:cTn id="47" presetID="9" presetClass="entr" presetSubtype="0"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dissolve">
                                      <p:cBhvr>
                                        <p:cTn id="49" dur="500"/>
                                        <p:tgtEl>
                                          <p:spTgt spid="6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dissolve">
                                      <p:cBhvr>
                                        <p:cTn id="54" dur="500"/>
                                        <p:tgtEl>
                                          <p:spTgt spid="105"/>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10"/>
                                        </p:tgtEl>
                                        <p:attrNameLst>
                                          <p:attrName>style.visibility</p:attrName>
                                        </p:attrNameLst>
                                      </p:cBhvr>
                                      <p:to>
                                        <p:strVal val="visible"/>
                                      </p:to>
                                    </p:set>
                                    <p:animEffect transition="in" filter="dissolve">
                                      <p:cBhvr>
                                        <p:cTn id="57" dur="500"/>
                                        <p:tgtEl>
                                          <p:spTgt spid="11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dissolve">
                                      <p:cBhvr>
                                        <p:cTn id="62" dur="500"/>
                                        <p:tgtEl>
                                          <p:spTgt spid="70"/>
                                        </p:tgtEl>
                                      </p:cBhvr>
                                    </p:animEffect>
                                  </p:childTnLst>
                                </p:cTn>
                              </p:par>
                              <p:par>
                                <p:cTn id="63" presetID="9" presetClass="entr" presetSubtype="0" fill="hold" nodeType="with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dissolve">
                                      <p:cBhvr>
                                        <p:cTn id="65" dur="500"/>
                                        <p:tgtEl>
                                          <p:spTgt spid="87"/>
                                        </p:tgtEl>
                                      </p:cBhvr>
                                    </p:animEffect>
                                  </p:childTnLst>
                                </p:cTn>
                              </p:par>
                              <p:par>
                                <p:cTn id="66" presetID="9" presetClass="entr" presetSubtype="0" fill="hold" nodeType="withEffect">
                                  <p:stCondLst>
                                    <p:cond delay="0"/>
                                  </p:stCondLst>
                                  <p:childTnLst>
                                    <p:set>
                                      <p:cBhvr>
                                        <p:cTn id="67" dur="1" fill="hold">
                                          <p:stCondLst>
                                            <p:cond delay="0"/>
                                          </p:stCondLst>
                                        </p:cTn>
                                        <p:tgtEl>
                                          <p:spTgt spid="85"/>
                                        </p:tgtEl>
                                        <p:attrNameLst>
                                          <p:attrName>style.visibility</p:attrName>
                                        </p:attrNameLst>
                                      </p:cBhvr>
                                      <p:to>
                                        <p:strVal val="visible"/>
                                      </p:to>
                                    </p:set>
                                    <p:animEffect transition="in" filter="dissolve">
                                      <p:cBhvr>
                                        <p:cTn id="68" dur="500"/>
                                        <p:tgtEl>
                                          <p:spTgt spid="85"/>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107"/>
                                        </p:tgtEl>
                                        <p:attrNameLst>
                                          <p:attrName>style.visibility</p:attrName>
                                        </p:attrNameLst>
                                      </p:cBhvr>
                                      <p:to>
                                        <p:strVal val="visible"/>
                                      </p:to>
                                    </p:set>
                                    <p:animEffect transition="in" filter="dissolve">
                                      <p:cBhvr>
                                        <p:cTn id="73" dur="500"/>
                                        <p:tgtEl>
                                          <p:spTgt spid="107"/>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dissolve">
                                      <p:cBhvr>
                                        <p:cTn id="76" dur="500"/>
                                        <p:tgtEl>
                                          <p:spTgt spid="111"/>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dissolve">
                                      <p:cBhvr>
                                        <p:cTn id="81" dur="500"/>
                                        <p:tgtEl>
                                          <p:spTgt spid="14"/>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dissolve">
                                      <p:cBhvr>
                                        <p:cTn id="84" dur="500"/>
                                        <p:tgtEl>
                                          <p:spTgt spid="8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dissolve">
                                      <p:cBhvr>
                                        <p:cTn id="87" dur="5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112"/>
                                        </p:tgtEl>
                                        <p:attrNameLst>
                                          <p:attrName>style.visibility</p:attrName>
                                        </p:attrNameLst>
                                      </p:cBhvr>
                                      <p:to>
                                        <p:strVal val="visible"/>
                                      </p:to>
                                    </p:set>
                                    <p:animEffect transition="in" filter="dissolve">
                                      <p:cBhvr>
                                        <p:cTn id="92"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0" grpId="0"/>
      <p:bldP spid="104" grpId="0"/>
      <p:bldP spid="55" grpId="0"/>
      <p:bldP spid="63" grpId="0"/>
      <p:bldP spid="41" grpId="0"/>
      <p:bldP spid="42" grpId="0"/>
      <p:bldP spid="2" grpId="0" animBg="1"/>
      <p:bldP spid="70" grpId="0" animBg="1"/>
      <p:bldP spid="86" grpId="0" animBg="1"/>
      <p:bldP spid="12" grpId="0"/>
      <p:bldP spid="1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 name="TextBox 49"/>
          <p:cNvSpPr txBox="1"/>
          <p:nvPr/>
        </p:nvSpPr>
        <p:spPr>
          <a:xfrm>
            <a:off x="241300" y="2033018"/>
            <a:ext cx="8724900" cy="1323439"/>
          </a:xfrm>
          <a:prstGeom prst="rect">
            <a:avLst/>
          </a:prstGeom>
          <a:noFill/>
        </p:spPr>
        <p:txBody>
          <a:bodyPr wrap="square" rtlCol="0">
            <a:spAutoFit/>
          </a:bodyPr>
          <a:lstStyle/>
          <a:p>
            <a:r>
              <a:rPr lang="en-US" sz="2000" dirty="0">
                <a:solidFill>
                  <a:srgbClr val="FF0000"/>
                </a:solidFill>
                <a:latin typeface="Apple Chancery"/>
                <a:cs typeface="Apple Chancery"/>
              </a:rPr>
              <a:t>So whereas </a:t>
            </a:r>
            <a:r>
              <a:rPr lang="en-US" sz="2000" dirty="0">
                <a:latin typeface="Times New Roman"/>
                <a:cs typeface="Times New Roman"/>
              </a:rPr>
              <a:t>we DIDN’T use a charge’s sign when using                         , leaving the force’s sign determination to </a:t>
            </a:r>
            <a:r>
              <a:rPr lang="en-US" sz="2000" dirty="0">
                <a:solidFill>
                  <a:srgbClr val="008000"/>
                </a:solidFill>
                <a:latin typeface="Times New Roman"/>
                <a:cs typeface="Times New Roman"/>
              </a:rPr>
              <a:t>attraction/repulsion characteristics </a:t>
            </a:r>
            <a:r>
              <a:rPr lang="en-US" sz="2000" dirty="0">
                <a:latin typeface="Times New Roman"/>
                <a:cs typeface="Times New Roman"/>
              </a:rPr>
              <a:t>coupled with </a:t>
            </a:r>
            <a:r>
              <a:rPr lang="en-US" sz="2000" dirty="0">
                <a:solidFill>
                  <a:srgbClr val="008000"/>
                </a:solidFill>
                <a:latin typeface="Times New Roman"/>
                <a:cs typeface="Times New Roman"/>
              </a:rPr>
              <a:t>where the charge </a:t>
            </a:r>
            <a:r>
              <a:rPr lang="en-US" sz="2000" dirty="0">
                <a:latin typeface="Times New Roman"/>
                <a:cs typeface="Times New Roman"/>
              </a:rPr>
              <a:t>was </a:t>
            </a:r>
            <a:r>
              <a:rPr lang="en-US" sz="2000" dirty="0">
                <a:solidFill>
                  <a:srgbClr val="008000"/>
                </a:solidFill>
                <a:latin typeface="Times New Roman"/>
                <a:cs typeface="Times New Roman"/>
              </a:rPr>
              <a:t>in the coordinate system</a:t>
            </a:r>
            <a:r>
              <a:rPr lang="en-US" sz="2000" dirty="0">
                <a:latin typeface="Times New Roman"/>
                <a:cs typeface="Times New Roman"/>
              </a:rPr>
              <a:t>, we </a:t>
            </a:r>
            <a:r>
              <a:rPr lang="en-US" sz="2000" dirty="0">
                <a:solidFill>
                  <a:srgbClr val="FF0000"/>
                </a:solidFill>
                <a:latin typeface="Times New Roman"/>
                <a:cs typeface="Times New Roman"/>
              </a:rPr>
              <a:t>NEED to include charge sign </a:t>
            </a:r>
            <a:r>
              <a:rPr lang="en-US" sz="2000" dirty="0">
                <a:latin typeface="Times New Roman"/>
                <a:cs typeface="Times New Roman"/>
              </a:rPr>
              <a:t>in using            </a:t>
            </a:r>
          </a:p>
          <a:p>
            <a:r>
              <a:rPr lang="en-US" sz="2000" dirty="0">
                <a:latin typeface="Times New Roman"/>
                <a:cs typeface="Times New Roman"/>
              </a:rPr>
              <a:t>           .  To see why, reconsider </a:t>
            </a:r>
            <a:r>
              <a:rPr lang="en-US" sz="2000" dirty="0">
                <a:solidFill>
                  <a:srgbClr val="0000FF"/>
                </a:solidFill>
                <a:latin typeface="Times New Roman"/>
                <a:cs typeface="Times New Roman"/>
              </a:rPr>
              <a:t>Example 3</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21.)</a:t>
            </a:r>
          </a:p>
        </p:txBody>
      </p:sp>
      <p:sp>
        <p:nvSpPr>
          <p:cNvPr id="63" name="TextBox 62"/>
          <p:cNvSpPr txBox="1"/>
          <p:nvPr/>
        </p:nvSpPr>
        <p:spPr>
          <a:xfrm>
            <a:off x="70594" y="3444603"/>
            <a:ext cx="8997206" cy="830997"/>
          </a:xfrm>
          <a:prstGeom prst="rect">
            <a:avLst/>
          </a:prstGeom>
          <a:noFill/>
        </p:spPr>
        <p:txBody>
          <a:bodyPr wrap="square" rtlCol="0">
            <a:spAutoFit/>
          </a:bodyPr>
          <a:lstStyle/>
          <a:p>
            <a:r>
              <a:rPr lang="en-US" sz="2800" dirty="0">
                <a:solidFill>
                  <a:srgbClr val="FF0000"/>
                </a:solidFill>
                <a:latin typeface="Apple Chancery"/>
                <a:cs typeface="Apple Chancery"/>
              </a:rPr>
              <a:t>Example 5:</a:t>
            </a:r>
            <a:r>
              <a:rPr lang="en-US" sz="2000" dirty="0">
                <a:latin typeface="Times New Roman"/>
                <a:cs typeface="Times New Roman"/>
              </a:rPr>
              <a:t>  So </a:t>
            </a:r>
            <a:r>
              <a:rPr lang="en-US" sz="2000" dirty="0">
                <a:solidFill>
                  <a:srgbClr val="0000FF"/>
                </a:solidFill>
                <a:latin typeface="Times New Roman"/>
                <a:cs typeface="Times New Roman"/>
              </a:rPr>
              <a:t>back to </a:t>
            </a:r>
            <a:r>
              <a:rPr lang="en-US" sz="2000" i="1" dirty="0">
                <a:solidFill>
                  <a:srgbClr val="0000FF"/>
                </a:solidFill>
                <a:latin typeface="Times New Roman"/>
                <a:cs typeface="Times New Roman"/>
              </a:rPr>
              <a:t>Example 3,</a:t>
            </a:r>
            <a:r>
              <a:rPr lang="en-US" sz="2000" dirty="0">
                <a:latin typeface="Times New Roman"/>
                <a:cs typeface="Times New Roman"/>
              </a:rPr>
              <a:t> but with a twist.  What </a:t>
            </a:r>
            <a:r>
              <a:rPr lang="en-US" sz="2000" dirty="0">
                <a:solidFill>
                  <a:srgbClr val="0000FF"/>
                </a:solidFill>
                <a:latin typeface="Times New Roman"/>
                <a:cs typeface="Times New Roman"/>
              </a:rPr>
              <a:t>force</a:t>
            </a:r>
            <a:r>
              <a:rPr lang="en-US" sz="2000" dirty="0">
                <a:latin typeface="Times New Roman"/>
                <a:cs typeface="Times New Roman"/>
              </a:rPr>
              <a:t> does a </a:t>
            </a:r>
            <a:r>
              <a:rPr lang="en-US" sz="2000" dirty="0">
                <a:solidFill>
                  <a:srgbClr val="FF0000"/>
                </a:solidFill>
                <a:latin typeface="Times New Roman"/>
                <a:cs typeface="Times New Roman"/>
              </a:rPr>
              <a:t>-2 C </a:t>
            </a:r>
            <a:r>
              <a:rPr lang="en-US" sz="2000" dirty="0">
                <a:latin typeface="Times New Roman"/>
                <a:cs typeface="Times New Roman"/>
              </a:rPr>
              <a:t>charge feel in an electric field                       ?</a:t>
            </a:r>
            <a:endParaRPr lang="en-US" sz="2000" dirty="0">
              <a:solidFill>
                <a:srgbClr val="0000FF"/>
              </a:solidFill>
              <a:latin typeface="Times New Roman"/>
              <a:cs typeface="Times New Roman"/>
            </a:endParaRPr>
          </a:p>
        </p:txBody>
      </p:sp>
      <p:graphicFrame>
        <p:nvGraphicFramePr>
          <p:cNvPr id="65" name="Object 64"/>
          <p:cNvGraphicFramePr>
            <a:graphicFrameLocks noChangeAspect="1"/>
          </p:cNvGraphicFramePr>
          <p:nvPr>
            <p:extLst>
              <p:ext uri="{D42A27DB-BD31-4B8C-83A1-F6EECF244321}">
                <p14:modId xmlns:p14="http://schemas.microsoft.com/office/powerpoint/2010/main" val="1795789137"/>
              </p:ext>
            </p:extLst>
          </p:nvPr>
        </p:nvGraphicFramePr>
        <p:xfrm>
          <a:off x="2451100" y="5995988"/>
          <a:ext cx="4027488" cy="511175"/>
        </p:xfrm>
        <a:graphic>
          <a:graphicData uri="http://schemas.openxmlformats.org/presentationml/2006/ole">
            <mc:AlternateContent xmlns:mc="http://schemas.openxmlformats.org/markup-compatibility/2006">
              <mc:Choice xmlns:v="urn:schemas-microsoft-com:vml" Requires="v">
                <p:oleObj spid="_x0000_s1942995" name="Equation" r:id="rId4" imgW="2400300" imgH="304800" progId="Equation.DSMT4">
                  <p:embed/>
                </p:oleObj>
              </mc:Choice>
              <mc:Fallback>
                <p:oleObj name="Equation" r:id="rId4" imgW="2400300" imgH="304800" progId="Equation.DSMT4">
                  <p:embed/>
                  <p:pic>
                    <p:nvPicPr>
                      <p:cNvPr id="0" name=""/>
                      <p:cNvPicPr/>
                      <p:nvPr/>
                    </p:nvPicPr>
                    <p:blipFill>
                      <a:blip r:embed="rId5"/>
                      <a:stretch>
                        <a:fillRect/>
                      </a:stretch>
                    </p:blipFill>
                    <p:spPr>
                      <a:xfrm>
                        <a:off x="2451100" y="5995988"/>
                        <a:ext cx="4027488" cy="511175"/>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4085783915"/>
              </p:ext>
            </p:extLst>
          </p:nvPr>
        </p:nvGraphicFramePr>
        <p:xfrm>
          <a:off x="3237324" y="3862850"/>
          <a:ext cx="1406525" cy="425450"/>
        </p:xfrm>
        <a:graphic>
          <a:graphicData uri="http://schemas.openxmlformats.org/presentationml/2006/ole">
            <mc:AlternateContent xmlns:mc="http://schemas.openxmlformats.org/markup-compatibility/2006">
              <mc:Choice xmlns:v="urn:schemas-microsoft-com:vml" Requires="v">
                <p:oleObj spid="_x0000_s1942996" name="Equation" r:id="rId6" imgW="838200" imgH="254000" progId="Equation.DSMT4">
                  <p:embed/>
                </p:oleObj>
              </mc:Choice>
              <mc:Fallback>
                <p:oleObj name="Equation" r:id="rId6" imgW="838200" imgH="254000" progId="Equation.DSMT4">
                  <p:embed/>
                  <p:pic>
                    <p:nvPicPr>
                      <p:cNvPr id="0" name=""/>
                      <p:cNvPicPr/>
                      <p:nvPr/>
                    </p:nvPicPr>
                    <p:blipFill>
                      <a:blip r:embed="rId7"/>
                      <a:stretch>
                        <a:fillRect/>
                      </a:stretch>
                    </p:blipFill>
                    <p:spPr>
                      <a:xfrm>
                        <a:off x="3237324" y="3862850"/>
                        <a:ext cx="1406525" cy="425450"/>
                      </a:xfrm>
                      <a:prstGeom prst="rect">
                        <a:avLst/>
                      </a:prstGeom>
                    </p:spPr>
                  </p:pic>
                </p:oleObj>
              </mc:Fallback>
            </mc:AlternateContent>
          </a:graphicData>
        </a:graphic>
      </p:graphicFrame>
      <p:sp>
        <p:nvSpPr>
          <p:cNvPr id="42" name="TextBox 41"/>
          <p:cNvSpPr txBox="1"/>
          <p:nvPr/>
        </p:nvSpPr>
        <p:spPr>
          <a:xfrm>
            <a:off x="408256" y="4275600"/>
            <a:ext cx="8463806" cy="1631216"/>
          </a:xfrm>
          <a:prstGeom prst="rect">
            <a:avLst/>
          </a:prstGeom>
          <a:noFill/>
        </p:spPr>
        <p:txBody>
          <a:bodyPr wrap="square" rtlCol="0">
            <a:spAutoFit/>
          </a:bodyPr>
          <a:lstStyle/>
          <a:p>
            <a:r>
              <a:rPr lang="en-US" sz="2000" dirty="0">
                <a:solidFill>
                  <a:srgbClr val="FF0000"/>
                </a:solidFill>
                <a:latin typeface="Apple Chancery"/>
                <a:cs typeface="Apple Chancery"/>
              </a:rPr>
              <a:t>When the charge </a:t>
            </a:r>
            <a:r>
              <a:rPr lang="en-US" sz="2000" dirty="0">
                <a:latin typeface="Times New Roman"/>
                <a:cs typeface="Times New Roman"/>
              </a:rPr>
              <a:t>was </a:t>
            </a:r>
            <a:r>
              <a:rPr lang="en-US" sz="2000" dirty="0">
                <a:solidFill>
                  <a:srgbClr val="0000FF"/>
                </a:solidFill>
                <a:latin typeface="Times New Roman"/>
                <a:cs typeface="Times New Roman"/>
              </a:rPr>
              <a:t>positive</a:t>
            </a:r>
            <a:r>
              <a:rPr lang="en-US" sz="2000" dirty="0">
                <a:latin typeface="Times New Roman"/>
                <a:cs typeface="Times New Roman"/>
              </a:rPr>
              <a:t>, the </a:t>
            </a:r>
            <a:r>
              <a:rPr lang="en-US" sz="2000" dirty="0">
                <a:solidFill>
                  <a:srgbClr val="0000FF"/>
                </a:solidFill>
                <a:latin typeface="Times New Roman"/>
                <a:cs typeface="Times New Roman"/>
              </a:rPr>
              <a:t>calculation yielded                   </a:t>
            </a:r>
            <a:r>
              <a:rPr lang="en-US" sz="2000" dirty="0">
                <a:latin typeface="Times New Roman"/>
                <a:cs typeface="Times New Roman"/>
              </a:rPr>
              <a:t>, so we’d expect the </a:t>
            </a:r>
            <a:r>
              <a:rPr lang="en-US" sz="2000" dirty="0">
                <a:solidFill>
                  <a:srgbClr val="0000FF"/>
                </a:solidFill>
                <a:latin typeface="Times New Roman"/>
                <a:cs typeface="Times New Roman"/>
              </a:rPr>
              <a:t>solution</a:t>
            </a:r>
            <a:r>
              <a:rPr lang="en-US" sz="2000" dirty="0">
                <a:latin typeface="Times New Roman"/>
                <a:cs typeface="Times New Roman"/>
              </a:rPr>
              <a:t> </a:t>
            </a:r>
            <a:r>
              <a:rPr lang="en-US" sz="2000" dirty="0">
                <a:solidFill>
                  <a:srgbClr val="0000FF"/>
                </a:solidFill>
                <a:latin typeface="Times New Roman"/>
                <a:cs typeface="Times New Roman"/>
              </a:rPr>
              <a:t>to</a:t>
            </a:r>
            <a:r>
              <a:rPr lang="en-US" sz="2000" dirty="0">
                <a:latin typeface="Times New Roman"/>
                <a:cs typeface="Times New Roman"/>
              </a:rPr>
              <a:t> </a:t>
            </a:r>
            <a:r>
              <a:rPr lang="en-US" sz="2000" dirty="0">
                <a:solidFill>
                  <a:srgbClr val="0000FF"/>
                </a:solidFill>
                <a:latin typeface="Times New Roman"/>
                <a:cs typeface="Times New Roman"/>
              </a:rPr>
              <a:t>this problem </a:t>
            </a:r>
            <a:r>
              <a:rPr lang="en-US" sz="2000" dirty="0">
                <a:latin typeface="Times New Roman"/>
                <a:cs typeface="Times New Roman"/>
              </a:rPr>
              <a:t>to be </a:t>
            </a:r>
            <a:r>
              <a:rPr lang="en-US" sz="2000" i="1" dirty="0">
                <a:solidFill>
                  <a:srgbClr val="0000FF"/>
                </a:solidFill>
                <a:latin typeface="Times New Roman"/>
                <a:cs typeface="Times New Roman"/>
              </a:rPr>
              <a:t>negative</a:t>
            </a:r>
            <a:r>
              <a:rPr lang="en-US" sz="2000" dirty="0">
                <a:solidFill>
                  <a:srgbClr val="0000FF"/>
                </a:solidFill>
                <a:latin typeface="Times New Roman"/>
                <a:cs typeface="Times New Roman"/>
              </a:rPr>
              <a:t> that value</a:t>
            </a:r>
            <a:r>
              <a:rPr lang="en-US" sz="2000" dirty="0">
                <a:latin typeface="Times New Roman"/>
                <a:cs typeface="Times New Roman"/>
              </a:rPr>
              <a:t>.  But how to get that negative.  Although this is REALLY NOT KOSHER, </a:t>
            </a:r>
            <a:r>
              <a:rPr lang="en-US" sz="2000" i="1" dirty="0">
                <a:solidFill>
                  <a:srgbClr val="0000FF"/>
                </a:solidFill>
                <a:latin typeface="Times New Roman"/>
                <a:cs typeface="Times New Roman"/>
              </a:rPr>
              <a:t>IF</a:t>
            </a:r>
            <a:r>
              <a:rPr lang="en-US" sz="2000" i="1" dirty="0">
                <a:latin typeface="Times New Roman"/>
                <a:cs typeface="Times New Roman"/>
              </a:rPr>
              <a:t> </a:t>
            </a:r>
            <a:r>
              <a:rPr lang="en-US" sz="2000" i="1" dirty="0">
                <a:solidFill>
                  <a:srgbClr val="0000FF"/>
                </a:solidFill>
                <a:latin typeface="Times New Roman"/>
                <a:cs typeface="Times New Roman"/>
              </a:rPr>
              <a:t>we use the sign of the charge </a:t>
            </a:r>
            <a:r>
              <a:rPr lang="en-US" sz="2000" dirty="0">
                <a:solidFill>
                  <a:srgbClr val="0000FF"/>
                </a:solidFill>
                <a:latin typeface="Times New Roman"/>
                <a:cs typeface="Times New Roman"/>
              </a:rPr>
              <a:t>in our relationship</a:t>
            </a:r>
            <a:r>
              <a:rPr lang="en-US" sz="2000" dirty="0">
                <a:latin typeface="Times New Roman"/>
                <a:cs typeface="Times New Roman"/>
              </a:rPr>
              <a:t>, </a:t>
            </a:r>
            <a:r>
              <a:rPr lang="en-US" sz="2000" dirty="0">
                <a:solidFill>
                  <a:srgbClr val="0000FF"/>
                </a:solidFill>
                <a:latin typeface="Times New Roman"/>
                <a:cs typeface="Times New Roman"/>
              </a:rPr>
              <a:t>we get the right answer (</a:t>
            </a:r>
            <a:r>
              <a:rPr lang="en-US" sz="2000" dirty="0">
                <a:latin typeface="Times New Roman"/>
                <a:cs typeface="Times New Roman"/>
              </a:rPr>
              <a:t>not Kosher because the </a:t>
            </a:r>
            <a:r>
              <a:rPr lang="en-US" sz="2000" i="1" dirty="0">
                <a:solidFill>
                  <a:srgbClr val="0000FF"/>
                </a:solidFill>
                <a:latin typeface="Times New Roman"/>
                <a:cs typeface="Times New Roman"/>
              </a:rPr>
              <a:t>sign of a charge </a:t>
            </a:r>
            <a:r>
              <a:rPr lang="en-US" sz="2000" dirty="0">
                <a:latin typeface="Times New Roman"/>
                <a:cs typeface="Times New Roman"/>
              </a:rPr>
              <a:t>has </a:t>
            </a:r>
            <a:r>
              <a:rPr lang="en-US" sz="2000" dirty="0">
                <a:solidFill>
                  <a:srgbClr val="0000FF"/>
                </a:solidFill>
                <a:latin typeface="Times New Roman"/>
                <a:cs typeface="Times New Roman"/>
              </a:rPr>
              <a:t>nothing to do with </a:t>
            </a:r>
            <a:r>
              <a:rPr lang="en-US" sz="2000" dirty="0">
                <a:latin typeface="Times New Roman"/>
                <a:cs typeface="Times New Roman"/>
              </a:rPr>
              <a:t>the </a:t>
            </a:r>
            <a:r>
              <a:rPr lang="en-US" sz="2000" dirty="0">
                <a:solidFill>
                  <a:srgbClr val="0000FF"/>
                </a:solidFill>
                <a:latin typeface="Times New Roman"/>
                <a:cs typeface="Times New Roman"/>
              </a:rPr>
              <a:t>sign of a force)</a:t>
            </a:r>
            <a:r>
              <a:rPr lang="en-US" sz="2000" dirty="0">
                <a:latin typeface="Times New Roman"/>
                <a:cs typeface="Times New Roman"/>
              </a:rPr>
              <a:t>.  Using that, we can write:</a:t>
            </a:r>
            <a:endParaRPr lang="en-US" sz="2000" dirty="0">
              <a:solidFill>
                <a:srgbClr val="0000FF"/>
              </a:solidFill>
              <a:latin typeface="Times New Roman"/>
              <a:cs typeface="Times New Roman"/>
            </a:endParaRPr>
          </a:p>
        </p:txBody>
      </p:sp>
      <p:sp>
        <p:nvSpPr>
          <p:cNvPr id="43" name="TextBox 42"/>
          <p:cNvSpPr txBox="1"/>
          <p:nvPr/>
        </p:nvSpPr>
        <p:spPr>
          <a:xfrm>
            <a:off x="70594" y="159087"/>
            <a:ext cx="8997206"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Continuing with Subtleties</a:t>
            </a:r>
            <a:endParaRPr lang="en-US" sz="2800" dirty="0">
              <a:latin typeface="Times New Roman"/>
              <a:cs typeface="Times New Roman"/>
            </a:endParaRPr>
          </a:p>
        </p:txBody>
      </p:sp>
      <p:sp>
        <p:nvSpPr>
          <p:cNvPr id="45" name="TextBox 44"/>
          <p:cNvSpPr txBox="1"/>
          <p:nvPr/>
        </p:nvSpPr>
        <p:spPr>
          <a:xfrm>
            <a:off x="241300" y="928118"/>
            <a:ext cx="8630762" cy="1138773"/>
          </a:xfrm>
          <a:prstGeom prst="rect">
            <a:avLst/>
          </a:prstGeom>
          <a:noFill/>
        </p:spPr>
        <p:txBody>
          <a:bodyPr wrap="square" rtlCol="0">
            <a:spAutoFit/>
          </a:bodyPr>
          <a:lstStyle/>
          <a:p>
            <a:r>
              <a:rPr lang="en-US" sz="2800" dirty="0">
                <a:solidFill>
                  <a:srgbClr val="FF0000"/>
                </a:solidFill>
                <a:latin typeface="Apple Chancery"/>
                <a:cs typeface="Apple Chancery"/>
              </a:rPr>
              <a:t>By definition, </a:t>
            </a:r>
            <a:r>
              <a:rPr lang="en-US" sz="2000" dirty="0">
                <a:solidFill>
                  <a:srgbClr val="0000FF"/>
                </a:solidFill>
                <a:latin typeface="Times New Roman"/>
                <a:cs typeface="Times New Roman"/>
              </a:rPr>
              <a:t>positive charges </a:t>
            </a:r>
            <a:r>
              <a:rPr lang="en-US" sz="2000" dirty="0">
                <a:latin typeface="Times New Roman"/>
                <a:cs typeface="Times New Roman"/>
              </a:rPr>
              <a:t>freely </a:t>
            </a:r>
            <a:r>
              <a:rPr lang="en-US" sz="2000" dirty="0">
                <a:solidFill>
                  <a:srgbClr val="0000FF"/>
                </a:solidFill>
                <a:latin typeface="Times New Roman"/>
                <a:cs typeface="Times New Roman"/>
              </a:rPr>
              <a:t>accelerate</a:t>
            </a:r>
            <a:r>
              <a:rPr lang="en-US" sz="2000" dirty="0">
                <a:latin typeface="Times New Roman"/>
                <a:cs typeface="Times New Roman"/>
              </a:rPr>
              <a:t> </a:t>
            </a:r>
            <a:r>
              <a:rPr lang="en-US" sz="2000" dirty="0">
                <a:solidFill>
                  <a:srgbClr val="0000FF"/>
                </a:solidFill>
                <a:latin typeface="Times New Roman"/>
                <a:cs typeface="Times New Roman"/>
              </a:rPr>
              <a:t>in the </a:t>
            </a:r>
            <a:r>
              <a:rPr lang="en-US" sz="2000" i="1" dirty="0">
                <a:solidFill>
                  <a:srgbClr val="0000FF"/>
                </a:solidFill>
                <a:latin typeface="Times New Roman"/>
                <a:cs typeface="Times New Roman"/>
              </a:rPr>
              <a:t>direction</a:t>
            </a:r>
            <a:r>
              <a:rPr lang="en-US" sz="2000" dirty="0">
                <a:solidFill>
                  <a:srgbClr val="0000FF"/>
                </a:solidFill>
                <a:latin typeface="Times New Roman"/>
                <a:cs typeface="Times New Roman"/>
              </a:rPr>
              <a:t> of </a:t>
            </a:r>
            <a:r>
              <a:rPr lang="en-US" sz="2000" i="1" dirty="0">
                <a:solidFill>
                  <a:srgbClr val="0000FF"/>
                </a:solidFill>
                <a:latin typeface="Times New Roman"/>
                <a:cs typeface="Times New Roman"/>
              </a:rPr>
              <a:t>electric fields</a:t>
            </a:r>
            <a:r>
              <a:rPr lang="en-US" sz="2000" dirty="0">
                <a:latin typeface="Times New Roman"/>
                <a:cs typeface="Times New Roman"/>
              </a:rPr>
              <a:t>.  As such, </a:t>
            </a:r>
            <a:r>
              <a:rPr lang="en-US" sz="2000" dirty="0">
                <a:solidFill>
                  <a:srgbClr val="FF0000"/>
                </a:solidFill>
                <a:latin typeface="Times New Roman"/>
                <a:cs typeface="Times New Roman"/>
              </a:rPr>
              <a:t>negative charges </a:t>
            </a:r>
            <a:r>
              <a:rPr lang="en-US" sz="2000" dirty="0">
                <a:latin typeface="Times New Roman"/>
                <a:cs typeface="Times New Roman"/>
              </a:rPr>
              <a:t>must </a:t>
            </a:r>
            <a:r>
              <a:rPr lang="en-US" sz="2000" dirty="0">
                <a:solidFill>
                  <a:srgbClr val="0000FF"/>
                </a:solidFill>
                <a:latin typeface="Times New Roman"/>
                <a:cs typeface="Times New Roman"/>
              </a:rPr>
              <a:t>freely </a:t>
            </a:r>
            <a:r>
              <a:rPr lang="en-US" sz="2000" dirty="0">
                <a:solidFill>
                  <a:srgbClr val="FF0000"/>
                </a:solidFill>
                <a:latin typeface="Times New Roman"/>
                <a:cs typeface="Times New Roman"/>
              </a:rPr>
              <a:t>accelerate</a:t>
            </a:r>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OPPOSITE </a:t>
            </a:r>
            <a:r>
              <a:rPr lang="en-US" sz="2000" dirty="0">
                <a:latin typeface="Times New Roman"/>
                <a:cs typeface="Times New Roman"/>
              </a:rPr>
              <a:t>the </a:t>
            </a:r>
            <a:r>
              <a:rPr lang="en-US" sz="2000" dirty="0">
                <a:solidFill>
                  <a:srgbClr val="FF0000"/>
                </a:solidFill>
                <a:latin typeface="Times New Roman"/>
                <a:cs typeface="Times New Roman"/>
              </a:rPr>
              <a:t>direction of </a:t>
            </a:r>
            <a:r>
              <a:rPr lang="en-US" sz="2000" i="1" dirty="0">
                <a:solidFill>
                  <a:srgbClr val="FF0000"/>
                </a:solidFill>
                <a:latin typeface="Times New Roman"/>
                <a:cs typeface="Times New Roman"/>
              </a:rPr>
              <a:t>electric fields</a:t>
            </a:r>
            <a:r>
              <a:rPr lang="en-US" sz="2000" dirty="0">
                <a:latin typeface="Times New Roman"/>
                <a:cs typeface="Times New Roman"/>
              </a:rPr>
              <a:t>.  </a:t>
            </a:r>
            <a:endParaRPr lang="en-US" sz="2000" dirty="0">
              <a:solidFill>
                <a:srgbClr val="0000FF"/>
              </a:solidFill>
              <a:latin typeface="Times New Roman"/>
              <a:cs typeface="Times New Roman"/>
            </a:endParaRPr>
          </a:p>
        </p:txBody>
      </p:sp>
      <p:graphicFrame>
        <p:nvGraphicFramePr>
          <p:cNvPr id="46" name="Object 45"/>
          <p:cNvGraphicFramePr>
            <a:graphicFrameLocks noChangeAspect="1"/>
          </p:cNvGraphicFramePr>
          <p:nvPr>
            <p:extLst>
              <p:ext uri="{D42A27DB-BD31-4B8C-83A1-F6EECF244321}">
                <p14:modId xmlns:p14="http://schemas.microsoft.com/office/powerpoint/2010/main" val="2220226793"/>
              </p:ext>
            </p:extLst>
          </p:nvPr>
        </p:nvGraphicFramePr>
        <p:xfrm>
          <a:off x="6022181" y="2003834"/>
          <a:ext cx="1595437" cy="469900"/>
        </p:xfrm>
        <a:graphic>
          <a:graphicData uri="http://schemas.openxmlformats.org/presentationml/2006/ole">
            <mc:AlternateContent xmlns:mc="http://schemas.openxmlformats.org/markup-compatibility/2006">
              <mc:Choice xmlns:v="urn:schemas-microsoft-com:vml" Requires="v">
                <p:oleObj spid="_x0000_s1942997" name="Equation" r:id="rId8" imgW="952500" imgH="279400" progId="Equation.DSMT4">
                  <p:embed/>
                </p:oleObj>
              </mc:Choice>
              <mc:Fallback>
                <p:oleObj name="Equation" r:id="rId8" imgW="952500" imgH="279400" progId="Equation.DSMT4">
                  <p:embed/>
                  <p:pic>
                    <p:nvPicPr>
                      <p:cNvPr id="0" name=""/>
                      <p:cNvPicPr/>
                      <p:nvPr/>
                    </p:nvPicPr>
                    <p:blipFill>
                      <a:blip r:embed="rId9"/>
                      <a:stretch>
                        <a:fillRect/>
                      </a:stretch>
                    </p:blipFill>
                    <p:spPr>
                      <a:xfrm>
                        <a:off x="6022181" y="2003834"/>
                        <a:ext cx="1595437" cy="46990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2461840202"/>
              </p:ext>
            </p:extLst>
          </p:nvPr>
        </p:nvGraphicFramePr>
        <p:xfrm>
          <a:off x="285904" y="2957567"/>
          <a:ext cx="787400" cy="382588"/>
        </p:xfrm>
        <a:graphic>
          <a:graphicData uri="http://schemas.openxmlformats.org/presentationml/2006/ole">
            <mc:AlternateContent xmlns:mc="http://schemas.openxmlformats.org/markup-compatibility/2006">
              <mc:Choice xmlns:v="urn:schemas-microsoft-com:vml" Requires="v">
                <p:oleObj spid="_x0000_s1942998" name="Equation" r:id="rId10" imgW="469900" imgH="228600" progId="Equation.DSMT4">
                  <p:embed/>
                </p:oleObj>
              </mc:Choice>
              <mc:Fallback>
                <p:oleObj name="Equation" r:id="rId10" imgW="469900" imgH="228600" progId="Equation.DSMT4">
                  <p:embed/>
                  <p:pic>
                    <p:nvPicPr>
                      <p:cNvPr id="0" name=""/>
                      <p:cNvPicPr/>
                      <p:nvPr/>
                    </p:nvPicPr>
                    <p:blipFill>
                      <a:blip r:embed="rId11"/>
                      <a:stretch>
                        <a:fillRect/>
                      </a:stretch>
                    </p:blipFill>
                    <p:spPr>
                      <a:xfrm>
                        <a:off x="285904" y="2957567"/>
                        <a:ext cx="787400" cy="382588"/>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880505010"/>
              </p:ext>
            </p:extLst>
          </p:nvPr>
        </p:nvGraphicFramePr>
        <p:xfrm>
          <a:off x="6013450" y="4275600"/>
          <a:ext cx="1193800" cy="425450"/>
        </p:xfrm>
        <a:graphic>
          <a:graphicData uri="http://schemas.openxmlformats.org/presentationml/2006/ole">
            <mc:AlternateContent xmlns:mc="http://schemas.openxmlformats.org/markup-compatibility/2006">
              <mc:Choice xmlns:v="urn:schemas-microsoft-com:vml" Requires="v">
                <p:oleObj spid="_x0000_s1942999" name="Equation" r:id="rId12" imgW="711200" imgH="254000" progId="Equation.DSMT4">
                  <p:embed/>
                </p:oleObj>
              </mc:Choice>
              <mc:Fallback>
                <p:oleObj name="Equation" r:id="rId12" imgW="711200" imgH="254000" progId="Equation.DSMT4">
                  <p:embed/>
                  <p:pic>
                    <p:nvPicPr>
                      <p:cNvPr id="0" name=""/>
                      <p:cNvPicPr/>
                      <p:nvPr/>
                    </p:nvPicPr>
                    <p:blipFill>
                      <a:blip r:embed="rId13"/>
                      <a:stretch>
                        <a:fillRect/>
                      </a:stretch>
                    </p:blipFill>
                    <p:spPr>
                      <a:xfrm>
                        <a:off x="6013450" y="4275600"/>
                        <a:ext cx="1193800" cy="425450"/>
                      </a:xfrm>
                      <a:prstGeom prst="rect">
                        <a:avLst/>
                      </a:prstGeom>
                    </p:spPr>
                  </p:pic>
                </p:oleObj>
              </mc:Fallback>
            </mc:AlternateContent>
          </a:graphicData>
        </a:graphic>
      </p:graphicFrame>
      <p:sp>
        <p:nvSpPr>
          <p:cNvPr id="51" name="TextBox 50"/>
          <p:cNvSpPr txBox="1"/>
          <p:nvPr/>
        </p:nvSpPr>
        <p:spPr>
          <a:xfrm>
            <a:off x="408256" y="6256800"/>
            <a:ext cx="1534844" cy="400110"/>
          </a:xfrm>
          <a:prstGeom prst="rect">
            <a:avLst/>
          </a:prstGeom>
          <a:noFill/>
        </p:spPr>
        <p:txBody>
          <a:bodyPr wrap="square" rtlCol="0">
            <a:spAutoFit/>
          </a:bodyPr>
          <a:lstStyle/>
          <a:p>
            <a:r>
              <a:rPr lang="en-US" sz="2000" dirty="0">
                <a:solidFill>
                  <a:srgbClr val="FF0000"/>
                </a:solidFill>
                <a:latin typeface="Apple Chancery"/>
                <a:cs typeface="Apple Chancery"/>
              </a:rPr>
              <a:t>Point taken?</a:t>
            </a:r>
            <a:endParaRPr lang="en-US" sz="2000" dirty="0">
              <a:solidFill>
                <a:srgbClr val="0000FF"/>
              </a:solidFill>
              <a:latin typeface="Times New Roman"/>
              <a:cs typeface="Times New Roman"/>
            </a:endParaRPr>
          </a:p>
        </p:txBody>
      </p:sp>
    </p:spTree>
    <p:extLst>
      <p:ext uri="{BB962C8B-B14F-4D97-AF65-F5344CB8AC3E}">
        <p14:creationId xmlns:p14="http://schemas.microsoft.com/office/powerpoint/2010/main" val="150678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9"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dissolve">
                                      <p:cBhvr>
                                        <p:cTn id="10" dur="500"/>
                                        <p:tgtEl>
                                          <p:spTgt spid="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dissolv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dissolve">
                                      <p:cBhvr>
                                        <p:cTn id="18" dur="500"/>
                                        <p:tgtEl>
                                          <p:spTgt spid="4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dissolve">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dissolve">
                                      <p:cBhvr>
                                        <p:cTn id="26" dur="500"/>
                                        <p:tgtEl>
                                          <p:spTgt spid="4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dissolv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dissolve">
                                      <p:cBhvr>
                                        <p:cTn id="34" dur="5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dissolve">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3" grpId="0"/>
      <p:bldP spid="42"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22.)</a:t>
            </a:r>
          </a:p>
        </p:txBody>
      </p:sp>
      <p:sp>
        <p:nvSpPr>
          <p:cNvPr id="63" name="TextBox 62"/>
          <p:cNvSpPr txBox="1"/>
          <p:nvPr/>
        </p:nvSpPr>
        <p:spPr>
          <a:xfrm>
            <a:off x="197594" y="1724541"/>
            <a:ext cx="6088906" cy="830997"/>
          </a:xfrm>
          <a:prstGeom prst="rect">
            <a:avLst/>
          </a:prstGeom>
          <a:noFill/>
        </p:spPr>
        <p:txBody>
          <a:bodyPr wrap="square" rtlCol="0">
            <a:spAutoFit/>
          </a:bodyPr>
          <a:lstStyle/>
          <a:p>
            <a:r>
              <a:rPr lang="en-US" sz="2800" dirty="0">
                <a:solidFill>
                  <a:srgbClr val="FF0000"/>
                </a:solidFill>
                <a:latin typeface="Apple Chancery"/>
                <a:cs typeface="Apple Chancery"/>
              </a:rPr>
              <a:t>Example 6:</a:t>
            </a:r>
            <a:r>
              <a:rPr lang="en-US" sz="2000" dirty="0">
                <a:latin typeface="Times New Roman"/>
                <a:cs typeface="Times New Roman"/>
              </a:rPr>
              <a:t>  </a:t>
            </a:r>
            <a:r>
              <a:rPr lang="en-US" sz="2000" dirty="0">
                <a:solidFill>
                  <a:srgbClr val="0000FF"/>
                </a:solidFill>
                <a:latin typeface="Times New Roman"/>
                <a:cs typeface="Times New Roman"/>
              </a:rPr>
              <a:t>Derive</a:t>
            </a:r>
            <a:r>
              <a:rPr lang="en-US" sz="2000" dirty="0">
                <a:latin typeface="Times New Roman"/>
                <a:cs typeface="Times New Roman"/>
              </a:rPr>
              <a:t> a </a:t>
            </a:r>
            <a:r>
              <a:rPr lang="en-US" sz="2000" dirty="0">
                <a:solidFill>
                  <a:srgbClr val="0000FF"/>
                </a:solidFill>
                <a:latin typeface="Times New Roman"/>
                <a:cs typeface="Times New Roman"/>
              </a:rPr>
              <a:t>general expression </a:t>
            </a:r>
            <a:r>
              <a:rPr lang="en-US" sz="2000" dirty="0">
                <a:latin typeface="Times New Roman"/>
                <a:cs typeface="Times New Roman"/>
              </a:rPr>
              <a:t>for the </a:t>
            </a:r>
            <a:r>
              <a:rPr lang="en-US" sz="2000" i="1" dirty="0">
                <a:solidFill>
                  <a:srgbClr val="FF0000"/>
                </a:solidFill>
                <a:latin typeface="Times New Roman"/>
                <a:cs typeface="Times New Roman"/>
              </a:rPr>
              <a:t>electric field </a:t>
            </a:r>
            <a:r>
              <a:rPr lang="en-US" sz="2000" dirty="0">
                <a:solidFill>
                  <a:srgbClr val="0000FF"/>
                </a:solidFill>
                <a:latin typeface="Times New Roman"/>
                <a:cs typeface="Times New Roman"/>
              </a:rPr>
              <a:t>generated by a point charge </a:t>
            </a:r>
            <a:r>
              <a:rPr lang="en-US" sz="2000" i="1" dirty="0">
                <a:solidFill>
                  <a:srgbClr val="FF0000"/>
                </a:solidFill>
                <a:latin typeface="Times New Roman"/>
                <a:cs typeface="Times New Roman"/>
              </a:rPr>
              <a:t>Q</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42" name="TextBox 41"/>
          <p:cNvSpPr txBox="1"/>
          <p:nvPr/>
        </p:nvSpPr>
        <p:spPr>
          <a:xfrm>
            <a:off x="603994" y="2605852"/>
            <a:ext cx="5771406" cy="1015663"/>
          </a:xfrm>
          <a:prstGeom prst="rect">
            <a:avLst/>
          </a:prstGeom>
          <a:noFill/>
        </p:spPr>
        <p:txBody>
          <a:bodyPr wrap="square" rtlCol="0">
            <a:spAutoFit/>
          </a:bodyPr>
          <a:lstStyle/>
          <a:p>
            <a:r>
              <a:rPr lang="en-US" sz="2000" dirty="0">
                <a:solidFill>
                  <a:srgbClr val="FF0000"/>
                </a:solidFill>
                <a:latin typeface="Apple Chancery"/>
                <a:cs typeface="Apple Chancery"/>
              </a:rPr>
              <a:t>If we placed </a:t>
            </a:r>
            <a:r>
              <a:rPr lang="en-US" sz="2000" dirty="0">
                <a:latin typeface="Times New Roman"/>
                <a:cs typeface="Times New Roman"/>
              </a:rPr>
              <a:t>a positive </a:t>
            </a:r>
            <a:r>
              <a:rPr lang="en-US" sz="2000" dirty="0">
                <a:solidFill>
                  <a:srgbClr val="0000FF"/>
                </a:solidFill>
                <a:latin typeface="Times New Roman"/>
                <a:cs typeface="Times New Roman"/>
              </a:rPr>
              <a:t>test charge </a:t>
            </a:r>
            <a:r>
              <a:rPr lang="en-US" sz="2000" i="1" dirty="0">
                <a:solidFill>
                  <a:srgbClr val="FF0000"/>
                </a:solidFill>
                <a:latin typeface="Times New Roman"/>
                <a:cs typeface="Times New Roman"/>
              </a:rPr>
              <a:t>q</a:t>
            </a:r>
            <a:r>
              <a:rPr lang="en-US" sz="2000" dirty="0">
                <a:latin typeface="Times New Roman"/>
                <a:cs typeface="Times New Roman"/>
              </a:rPr>
              <a:t> a </a:t>
            </a:r>
            <a:r>
              <a:rPr lang="en-US" sz="2000" dirty="0">
                <a:solidFill>
                  <a:srgbClr val="0000FF"/>
                </a:solidFill>
                <a:latin typeface="Times New Roman"/>
                <a:cs typeface="Times New Roman"/>
              </a:rPr>
              <a:t>distance</a:t>
            </a:r>
            <a:r>
              <a:rPr lang="en-US" sz="2000" dirty="0">
                <a:latin typeface="Times New Roman"/>
                <a:cs typeface="Times New Roman"/>
              </a:rPr>
              <a:t> </a:t>
            </a:r>
            <a:r>
              <a:rPr lang="en-US" sz="2000" i="1" dirty="0">
                <a:solidFill>
                  <a:srgbClr val="FF0000"/>
                </a:solidFill>
                <a:latin typeface="Times New Roman"/>
                <a:cs typeface="Times New Roman"/>
              </a:rPr>
              <a:t>r</a:t>
            </a:r>
            <a:r>
              <a:rPr lang="en-US" sz="2000" i="1" dirty="0">
                <a:latin typeface="Times New Roman"/>
                <a:cs typeface="Times New Roman"/>
              </a:rPr>
              <a:t> </a:t>
            </a:r>
            <a:r>
              <a:rPr lang="en-US" sz="2000" dirty="0">
                <a:latin typeface="Times New Roman"/>
                <a:cs typeface="Times New Roman"/>
              </a:rPr>
              <a:t>units from </a:t>
            </a:r>
            <a:r>
              <a:rPr lang="en-US" sz="2000" i="1" dirty="0">
                <a:solidFill>
                  <a:srgbClr val="FF0000"/>
                </a:solidFill>
                <a:latin typeface="Times New Roman"/>
                <a:cs typeface="Times New Roman"/>
              </a:rPr>
              <a:t>Q</a:t>
            </a:r>
            <a:r>
              <a:rPr lang="en-US" sz="2000" dirty="0">
                <a:latin typeface="Times New Roman"/>
                <a:cs typeface="Times New Roman"/>
              </a:rPr>
              <a:t>, the </a:t>
            </a:r>
            <a:r>
              <a:rPr lang="en-US" sz="2000" dirty="0">
                <a:solidFill>
                  <a:srgbClr val="0000FF"/>
                </a:solidFill>
                <a:latin typeface="Times New Roman"/>
                <a:cs typeface="Times New Roman"/>
              </a:rPr>
              <a:t>magnitude of the force </a:t>
            </a:r>
            <a:r>
              <a:rPr lang="en-US" sz="2000" dirty="0">
                <a:latin typeface="Times New Roman"/>
                <a:cs typeface="Times New Roman"/>
              </a:rPr>
              <a:t>on</a:t>
            </a:r>
            <a:r>
              <a:rPr lang="en-US" sz="2000" dirty="0">
                <a:solidFill>
                  <a:srgbClr val="0000FF"/>
                </a:solidFill>
                <a:latin typeface="Times New Roman"/>
                <a:cs typeface="Times New Roman"/>
              </a:rPr>
              <a:t> </a:t>
            </a:r>
            <a:r>
              <a:rPr lang="en-US" sz="2000" i="1" dirty="0">
                <a:solidFill>
                  <a:srgbClr val="FF0000"/>
                </a:solidFill>
                <a:latin typeface="Times New Roman"/>
                <a:cs typeface="Times New Roman"/>
              </a:rPr>
              <a:t>q</a:t>
            </a:r>
            <a:r>
              <a:rPr lang="en-US" sz="2000" i="1" dirty="0">
                <a:solidFill>
                  <a:srgbClr val="0000FF"/>
                </a:solidFill>
                <a:latin typeface="Times New Roman"/>
                <a:cs typeface="Times New Roman"/>
              </a:rPr>
              <a:t> </a:t>
            </a:r>
            <a:r>
              <a:rPr lang="en-US" sz="2000" dirty="0">
                <a:latin typeface="Times New Roman"/>
                <a:cs typeface="Times New Roman"/>
              </a:rPr>
              <a:t>(according to Coulomb’s Law) would be:</a:t>
            </a:r>
            <a:endParaRPr lang="en-US" sz="2000" dirty="0">
              <a:solidFill>
                <a:srgbClr val="0000FF"/>
              </a:solidFill>
              <a:latin typeface="Times New Roman"/>
              <a:cs typeface="Times New Roman"/>
            </a:endParaRPr>
          </a:p>
        </p:txBody>
      </p:sp>
      <p:sp>
        <p:nvSpPr>
          <p:cNvPr id="43" name="TextBox 42"/>
          <p:cNvSpPr txBox="1"/>
          <p:nvPr/>
        </p:nvSpPr>
        <p:spPr>
          <a:xfrm>
            <a:off x="70594" y="311487"/>
            <a:ext cx="8997206" cy="1200329"/>
          </a:xfrm>
          <a:prstGeom prst="rect">
            <a:avLst/>
          </a:prstGeom>
          <a:noFill/>
        </p:spPr>
        <p:txBody>
          <a:bodyPr wrap="square" rtlCol="0">
            <a:spAutoFit/>
          </a:bodyPr>
          <a:lstStyle/>
          <a:p>
            <a:pPr algn="ctr"/>
            <a:r>
              <a:rPr lang="en-US" sz="3600" dirty="0">
                <a:solidFill>
                  <a:srgbClr val="0000FF"/>
                </a:solidFill>
                <a:latin typeface="Apple Chancery"/>
                <a:cs typeface="Apple Chancery"/>
              </a:rPr>
              <a:t>A Specific Case--</a:t>
            </a:r>
            <a:r>
              <a:rPr lang="en-US" sz="3600" dirty="0">
                <a:solidFill>
                  <a:srgbClr val="FF0000"/>
                </a:solidFill>
                <a:latin typeface="Apple Chancery"/>
                <a:cs typeface="Apple Chancery"/>
              </a:rPr>
              <a:t>The Electric Field </a:t>
            </a:r>
            <a:r>
              <a:rPr lang="en-US" sz="3600" dirty="0">
                <a:solidFill>
                  <a:srgbClr val="0000FF"/>
                </a:solidFill>
                <a:latin typeface="Apple Chancery"/>
                <a:cs typeface="Apple Chancery"/>
              </a:rPr>
              <a:t>Generated by a </a:t>
            </a:r>
            <a:r>
              <a:rPr lang="en-US" sz="3600" dirty="0">
                <a:solidFill>
                  <a:srgbClr val="FF0000"/>
                </a:solidFill>
                <a:latin typeface="Apple Chancery"/>
                <a:cs typeface="Apple Chancery"/>
              </a:rPr>
              <a:t>POINT CHARGE</a:t>
            </a:r>
            <a:endParaRPr lang="en-US" sz="2800" dirty="0">
              <a:solidFill>
                <a:srgbClr val="FF0000"/>
              </a:solidFill>
              <a:latin typeface="Times New Roman"/>
              <a:cs typeface="Times New Roman"/>
            </a:endParaRPr>
          </a:p>
        </p:txBody>
      </p:sp>
      <p:graphicFrame>
        <p:nvGraphicFramePr>
          <p:cNvPr id="46" name="Object 45"/>
          <p:cNvGraphicFramePr>
            <a:graphicFrameLocks noChangeAspect="1"/>
          </p:cNvGraphicFramePr>
          <p:nvPr>
            <p:extLst>
              <p:ext uri="{D42A27DB-BD31-4B8C-83A1-F6EECF244321}">
                <p14:modId xmlns:p14="http://schemas.microsoft.com/office/powerpoint/2010/main" val="3140886470"/>
              </p:ext>
            </p:extLst>
          </p:nvPr>
        </p:nvGraphicFramePr>
        <p:xfrm>
          <a:off x="2663825" y="3590925"/>
          <a:ext cx="1169988" cy="661988"/>
        </p:xfrm>
        <a:graphic>
          <a:graphicData uri="http://schemas.openxmlformats.org/presentationml/2006/ole">
            <mc:AlternateContent xmlns:mc="http://schemas.openxmlformats.org/markup-compatibility/2006">
              <mc:Choice xmlns:v="urn:schemas-microsoft-com:vml" Requires="v">
                <p:oleObj spid="_x0000_s1945132" name="Equation" r:id="rId4" imgW="698500" imgH="393700" progId="Equation.DSMT4">
                  <p:embed/>
                </p:oleObj>
              </mc:Choice>
              <mc:Fallback>
                <p:oleObj name="Equation" r:id="rId4" imgW="698500" imgH="393700" progId="Equation.DSMT4">
                  <p:embed/>
                  <p:pic>
                    <p:nvPicPr>
                      <p:cNvPr id="0" name=""/>
                      <p:cNvPicPr/>
                      <p:nvPr/>
                    </p:nvPicPr>
                    <p:blipFill>
                      <a:blip r:embed="rId5"/>
                      <a:stretch>
                        <a:fillRect/>
                      </a:stretch>
                    </p:blipFill>
                    <p:spPr>
                      <a:xfrm>
                        <a:off x="2663825" y="3590925"/>
                        <a:ext cx="1169988" cy="661988"/>
                      </a:xfrm>
                      <a:prstGeom prst="rect">
                        <a:avLst/>
                      </a:prstGeom>
                    </p:spPr>
                  </p:pic>
                </p:oleObj>
              </mc:Fallback>
            </mc:AlternateContent>
          </a:graphicData>
        </a:graphic>
      </p:graphicFrame>
      <p:grpSp>
        <p:nvGrpSpPr>
          <p:cNvPr id="13" name="Group 12"/>
          <p:cNvGrpSpPr/>
          <p:nvPr/>
        </p:nvGrpSpPr>
        <p:grpSpPr>
          <a:xfrm>
            <a:off x="7265988" y="2643952"/>
            <a:ext cx="368300" cy="368300"/>
            <a:chOff x="7010400" y="1295400"/>
            <a:chExt cx="368300" cy="368300"/>
          </a:xfrm>
        </p:grpSpPr>
        <p:sp>
          <p:nvSpPr>
            <p:cNvPr id="14" name="Oval 13"/>
            <p:cNvSpPr/>
            <p:nvPr/>
          </p:nvSpPr>
          <p:spPr>
            <a:xfrm>
              <a:off x="7010400" y="1295400"/>
              <a:ext cx="368300" cy="3683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541426992"/>
                </p:ext>
              </p:extLst>
            </p:nvPr>
          </p:nvGraphicFramePr>
          <p:xfrm>
            <a:off x="7061200" y="1336675"/>
            <a:ext cx="255587" cy="300038"/>
          </p:xfrm>
          <a:graphic>
            <a:graphicData uri="http://schemas.openxmlformats.org/presentationml/2006/ole">
              <mc:AlternateContent xmlns:mc="http://schemas.openxmlformats.org/markup-compatibility/2006">
                <mc:Choice xmlns:v="urn:schemas-microsoft-com:vml" Requires="v">
                  <p:oleObj spid="_x0000_s1945133" name="Equation" r:id="rId6" imgW="152400" imgH="177800" progId="Equation.DSMT4">
                    <p:embed/>
                  </p:oleObj>
                </mc:Choice>
                <mc:Fallback>
                  <p:oleObj name="Equation" r:id="rId6" imgW="152400" imgH="177800" progId="Equation.DSMT4">
                    <p:embed/>
                    <p:pic>
                      <p:nvPicPr>
                        <p:cNvPr id="0" name=""/>
                        <p:cNvPicPr/>
                        <p:nvPr/>
                      </p:nvPicPr>
                      <p:blipFill>
                        <a:blip r:embed="rId7"/>
                        <a:stretch>
                          <a:fillRect/>
                        </a:stretch>
                      </p:blipFill>
                      <p:spPr>
                        <a:xfrm>
                          <a:off x="7061200" y="1336675"/>
                          <a:ext cx="255587" cy="300038"/>
                        </a:xfrm>
                        <a:prstGeom prst="rect">
                          <a:avLst/>
                        </a:prstGeom>
                      </p:spPr>
                    </p:pic>
                  </p:oleObj>
                </mc:Fallback>
              </mc:AlternateContent>
            </a:graphicData>
          </a:graphic>
        </p:graphicFrame>
      </p:grpSp>
      <p:grpSp>
        <p:nvGrpSpPr>
          <p:cNvPr id="16" name="Group 15"/>
          <p:cNvGrpSpPr/>
          <p:nvPr/>
        </p:nvGrpSpPr>
        <p:grpSpPr>
          <a:xfrm>
            <a:off x="6548438" y="1926402"/>
            <a:ext cx="1808163" cy="1817687"/>
            <a:chOff x="6180138" y="762000"/>
            <a:chExt cx="1808163" cy="1817687"/>
          </a:xfrm>
        </p:grpSpPr>
        <p:grpSp>
          <p:nvGrpSpPr>
            <p:cNvPr id="17" name="Group 16"/>
            <p:cNvGrpSpPr/>
            <p:nvPr/>
          </p:nvGrpSpPr>
          <p:grpSpPr>
            <a:xfrm>
              <a:off x="6180138" y="762000"/>
              <a:ext cx="1804988" cy="1803400"/>
              <a:chOff x="6180138" y="762000"/>
              <a:chExt cx="1804988" cy="1803400"/>
            </a:xfrm>
          </p:grpSpPr>
          <p:cxnSp>
            <p:nvCxnSpPr>
              <p:cNvPr id="23" name="Straight Arrow Connector 22"/>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2700000">
              <a:off x="6184107" y="775493"/>
              <a:ext cx="1804988" cy="1803400"/>
              <a:chOff x="6180138" y="762000"/>
              <a:chExt cx="1804988" cy="1803400"/>
            </a:xfrm>
          </p:grpSpPr>
          <p:cxnSp>
            <p:nvCxnSpPr>
              <p:cNvPr id="19" name="Straight Arrow Connector 18"/>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27" name="Group 26"/>
          <p:cNvGrpSpPr/>
          <p:nvPr/>
        </p:nvGrpSpPr>
        <p:grpSpPr>
          <a:xfrm rot="1298036">
            <a:off x="6556168" y="1927436"/>
            <a:ext cx="1808163" cy="1817687"/>
            <a:chOff x="6180138" y="762000"/>
            <a:chExt cx="1808163" cy="1817687"/>
          </a:xfrm>
        </p:grpSpPr>
        <p:grpSp>
          <p:nvGrpSpPr>
            <p:cNvPr id="28" name="Group 27"/>
            <p:cNvGrpSpPr/>
            <p:nvPr/>
          </p:nvGrpSpPr>
          <p:grpSpPr>
            <a:xfrm>
              <a:off x="6180138" y="762000"/>
              <a:ext cx="1804988" cy="1803400"/>
              <a:chOff x="6180138" y="762000"/>
              <a:chExt cx="1804988" cy="1803400"/>
            </a:xfrm>
          </p:grpSpPr>
          <p:cxnSp>
            <p:nvCxnSpPr>
              <p:cNvPr id="34" name="Straight Arrow Connector 33"/>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rot="2700000">
              <a:off x="6184107" y="775493"/>
              <a:ext cx="1804988" cy="1803400"/>
              <a:chOff x="6180138" y="762000"/>
              <a:chExt cx="1804988" cy="1803400"/>
            </a:xfrm>
          </p:grpSpPr>
          <p:cxnSp>
            <p:nvCxnSpPr>
              <p:cNvPr id="30" name="Straight Arrow Connector 29"/>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graphicFrame>
        <p:nvGraphicFramePr>
          <p:cNvPr id="38" name="Object 37"/>
          <p:cNvGraphicFramePr>
            <a:graphicFrameLocks noChangeAspect="1"/>
          </p:cNvGraphicFramePr>
          <p:nvPr>
            <p:extLst>
              <p:ext uri="{D42A27DB-BD31-4B8C-83A1-F6EECF244321}">
                <p14:modId xmlns:p14="http://schemas.microsoft.com/office/powerpoint/2010/main" val="3586144474"/>
              </p:ext>
            </p:extLst>
          </p:nvPr>
        </p:nvGraphicFramePr>
        <p:xfrm>
          <a:off x="7823732" y="2997432"/>
          <a:ext cx="212725" cy="279400"/>
        </p:xfrm>
        <a:graphic>
          <a:graphicData uri="http://schemas.openxmlformats.org/presentationml/2006/ole">
            <mc:AlternateContent xmlns:mc="http://schemas.openxmlformats.org/markup-compatibility/2006">
              <mc:Choice xmlns:v="urn:schemas-microsoft-com:vml" Requires="v">
                <p:oleObj spid="_x0000_s1945134" name="Equation" r:id="rId8" imgW="127000" imgH="165100" progId="Equation.DSMT4">
                  <p:embed/>
                </p:oleObj>
              </mc:Choice>
              <mc:Fallback>
                <p:oleObj name="Equation" r:id="rId8" imgW="127000" imgH="165100" progId="Equation.DSMT4">
                  <p:embed/>
                  <p:pic>
                    <p:nvPicPr>
                      <p:cNvPr id="0" name=""/>
                      <p:cNvPicPr/>
                      <p:nvPr/>
                    </p:nvPicPr>
                    <p:blipFill>
                      <a:blip r:embed="rId9"/>
                      <a:stretch>
                        <a:fillRect/>
                      </a:stretch>
                    </p:blipFill>
                    <p:spPr>
                      <a:xfrm>
                        <a:off x="7823732" y="2997432"/>
                        <a:ext cx="212725" cy="279400"/>
                      </a:xfrm>
                      <a:prstGeom prst="rect">
                        <a:avLst/>
                      </a:prstGeom>
                    </p:spPr>
                  </p:pic>
                </p:oleObj>
              </mc:Fallback>
            </mc:AlternateContent>
          </a:graphicData>
        </a:graphic>
      </p:graphicFrame>
      <p:cxnSp>
        <p:nvCxnSpPr>
          <p:cNvPr id="39" name="Straight Arrow Connector 38"/>
          <p:cNvCxnSpPr/>
          <p:nvPr/>
        </p:nvCxnSpPr>
        <p:spPr>
          <a:xfrm>
            <a:off x="8036457" y="3199949"/>
            <a:ext cx="500062" cy="308817"/>
          </a:xfrm>
          <a:prstGeom prst="straightConnector1">
            <a:avLst/>
          </a:prstGeom>
          <a:ln w="952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0" name="Object 39"/>
          <p:cNvGraphicFramePr>
            <a:graphicFrameLocks noChangeAspect="1"/>
          </p:cNvGraphicFramePr>
          <p:nvPr>
            <p:extLst>
              <p:ext uri="{D42A27DB-BD31-4B8C-83A1-F6EECF244321}">
                <p14:modId xmlns:p14="http://schemas.microsoft.com/office/powerpoint/2010/main" val="648599985"/>
              </p:ext>
            </p:extLst>
          </p:nvPr>
        </p:nvGraphicFramePr>
        <p:xfrm>
          <a:off x="8353426" y="3077896"/>
          <a:ext cx="1042987" cy="387350"/>
        </p:xfrm>
        <a:graphic>
          <a:graphicData uri="http://schemas.openxmlformats.org/presentationml/2006/ole">
            <mc:AlternateContent xmlns:mc="http://schemas.openxmlformats.org/markup-compatibility/2006">
              <mc:Choice xmlns:v="urn:schemas-microsoft-com:vml" Requires="v">
                <p:oleObj spid="_x0000_s1945135" name="Equation" r:id="rId10" imgW="622300" imgH="228600" progId="Equation.DSMT4">
                  <p:embed/>
                </p:oleObj>
              </mc:Choice>
              <mc:Fallback>
                <p:oleObj name="Equation" r:id="rId10" imgW="622300" imgH="228600" progId="Equation.DSMT4">
                  <p:embed/>
                  <p:pic>
                    <p:nvPicPr>
                      <p:cNvPr id="0" name=""/>
                      <p:cNvPicPr/>
                      <p:nvPr/>
                    </p:nvPicPr>
                    <p:blipFill>
                      <a:blip r:embed="rId11"/>
                      <a:stretch>
                        <a:fillRect/>
                      </a:stretch>
                    </p:blipFill>
                    <p:spPr>
                      <a:xfrm>
                        <a:off x="8353426" y="3077896"/>
                        <a:ext cx="1042987" cy="387350"/>
                      </a:xfrm>
                      <a:prstGeom prst="rect">
                        <a:avLst/>
                      </a:prstGeom>
                    </p:spPr>
                  </p:pic>
                </p:oleObj>
              </mc:Fallback>
            </mc:AlternateContent>
          </a:graphicData>
        </a:graphic>
      </p:graphicFrame>
      <p:sp>
        <p:nvSpPr>
          <p:cNvPr id="44" name="TextBox 43"/>
          <p:cNvSpPr txBox="1"/>
          <p:nvPr/>
        </p:nvSpPr>
        <p:spPr>
          <a:xfrm>
            <a:off x="603994" y="4236215"/>
            <a:ext cx="8286006" cy="400110"/>
          </a:xfrm>
          <a:prstGeom prst="rect">
            <a:avLst/>
          </a:prstGeom>
          <a:noFill/>
        </p:spPr>
        <p:txBody>
          <a:bodyPr wrap="square" rtlCol="0">
            <a:spAutoFit/>
          </a:bodyPr>
          <a:lstStyle/>
          <a:p>
            <a:r>
              <a:rPr lang="en-US" sz="2000" dirty="0">
                <a:solidFill>
                  <a:srgbClr val="FF0000"/>
                </a:solidFill>
                <a:latin typeface="Apple Chancery"/>
                <a:cs typeface="Apple Chancery"/>
              </a:rPr>
              <a:t>By definition, </a:t>
            </a:r>
            <a:r>
              <a:rPr lang="en-US" sz="2000" dirty="0">
                <a:latin typeface="Times New Roman"/>
                <a:cs typeface="Times New Roman"/>
              </a:rPr>
              <a:t>the magnitude of the electric field is             , so:</a:t>
            </a:r>
            <a:endParaRPr lang="en-US" sz="2000" dirty="0">
              <a:solidFill>
                <a:srgbClr val="0000FF"/>
              </a:solidFill>
              <a:latin typeface="Times New Roman"/>
              <a:cs typeface="Times New Roman"/>
            </a:endParaRPr>
          </a:p>
        </p:txBody>
      </p:sp>
      <p:graphicFrame>
        <p:nvGraphicFramePr>
          <p:cNvPr id="47" name="Object 46"/>
          <p:cNvGraphicFramePr>
            <a:graphicFrameLocks noChangeAspect="1"/>
          </p:cNvGraphicFramePr>
          <p:nvPr>
            <p:extLst>
              <p:ext uri="{D42A27DB-BD31-4B8C-83A1-F6EECF244321}">
                <p14:modId xmlns:p14="http://schemas.microsoft.com/office/powerpoint/2010/main" val="3614231268"/>
              </p:ext>
            </p:extLst>
          </p:nvPr>
        </p:nvGraphicFramePr>
        <p:xfrm>
          <a:off x="5872163" y="4037013"/>
          <a:ext cx="852487" cy="808037"/>
        </p:xfrm>
        <a:graphic>
          <a:graphicData uri="http://schemas.openxmlformats.org/presentationml/2006/ole">
            <mc:AlternateContent xmlns:mc="http://schemas.openxmlformats.org/markup-compatibility/2006">
              <mc:Choice xmlns:v="urn:schemas-microsoft-com:vml" Requires="v">
                <p:oleObj spid="_x0000_s1945136" name="Equation" r:id="rId12" imgW="508000" imgH="482600" progId="Equation.DSMT4">
                  <p:embed/>
                </p:oleObj>
              </mc:Choice>
              <mc:Fallback>
                <p:oleObj name="Equation" r:id="rId12" imgW="508000" imgH="482600" progId="Equation.DSMT4">
                  <p:embed/>
                  <p:pic>
                    <p:nvPicPr>
                      <p:cNvPr id="0" name=""/>
                      <p:cNvPicPr/>
                      <p:nvPr/>
                    </p:nvPicPr>
                    <p:blipFill>
                      <a:blip r:embed="rId13"/>
                      <a:stretch>
                        <a:fillRect/>
                      </a:stretch>
                    </p:blipFill>
                    <p:spPr>
                      <a:xfrm>
                        <a:off x="5872163" y="4037013"/>
                        <a:ext cx="852487" cy="808037"/>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2978266274"/>
              </p:ext>
            </p:extLst>
          </p:nvPr>
        </p:nvGraphicFramePr>
        <p:xfrm>
          <a:off x="3308350" y="4732338"/>
          <a:ext cx="1917700" cy="1657350"/>
        </p:xfrm>
        <a:graphic>
          <a:graphicData uri="http://schemas.openxmlformats.org/presentationml/2006/ole">
            <mc:AlternateContent xmlns:mc="http://schemas.openxmlformats.org/markup-compatibility/2006">
              <mc:Choice xmlns:v="urn:schemas-microsoft-com:vml" Requires="v">
                <p:oleObj spid="_x0000_s1945137" name="Equation" r:id="rId14" imgW="1143000" imgH="990600" progId="Equation.DSMT4">
                  <p:embed/>
                </p:oleObj>
              </mc:Choice>
              <mc:Fallback>
                <p:oleObj name="Equation" r:id="rId14" imgW="1143000" imgH="990600" progId="Equation.DSMT4">
                  <p:embed/>
                  <p:pic>
                    <p:nvPicPr>
                      <p:cNvPr id="0" name=""/>
                      <p:cNvPicPr/>
                      <p:nvPr/>
                    </p:nvPicPr>
                    <p:blipFill>
                      <a:blip r:embed="rId15"/>
                      <a:stretch>
                        <a:fillRect/>
                      </a:stretch>
                    </p:blipFill>
                    <p:spPr>
                      <a:xfrm>
                        <a:off x="3308350" y="4732338"/>
                        <a:ext cx="1917700" cy="1657350"/>
                      </a:xfrm>
                      <a:prstGeom prst="rect">
                        <a:avLst/>
                      </a:prstGeom>
                    </p:spPr>
                  </p:pic>
                </p:oleObj>
              </mc:Fallback>
            </mc:AlternateContent>
          </a:graphicData>
        </a:graphic>
      </p:graphicFrame>
      <p:cxnSp>
        <p:nvCxnSpPr>
          <p:cNvPr id="3" name="Straight Connector 2"/>
          <p:cNvCxnSpPr/>
          <p:nvPr/>
        </p:nvCxnSpPr>
        <p:spPr>
          <a:xfrm flipV="1">
            <a:off x="4640263" y="4732338"/>
            <a:ext cx="261937" cy="34925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661694" y="5456238"/>
            <a:ext cx="261937" cy="34925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726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par>
                                <p:cTn id="11" presetID="9"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dissolve">
                                      <p:cBhvr>
                                        <p:cTn id="16" dur="500"/>
                                        <p:tgtEl>
                                          <p:spTgt spid="42"/>
                                        </p:tgtEl>
                                      </p:cBhvr>
                                    </p:animEffect>
                                  </p:childTnLst>
                                </p:cTn>
                              </p:par>
                              <p:par>
                                <p:cTn id="17" presetID="9"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ssolv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dissolve">
                                      <p:cBhvr>
                                        <p:cTn id="24" dur="500"/>
                                        <p:tgtEl>
                                          <p:spTgt spid="44"/>
                                        </p:tgtEl>
                                      </p:cBhvr>
                                    </p:animEffect>
                                  </p:childTnLst>
                                </p:cTn>
                              </p:par>
                              <p:par>
                                <p:cTn id="25" presetID="9"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dissolv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dissolve">
                                      <p:cBhvr>
                                        <p:cTn id="32" dur="500"/>
                                        <p:tgtEl>
                                          <p:spTgt spid="50"/>
                                        </p:tgtEl>
                                      </p:cBhvr>
                                    </p:animEffect>
                                  </p:childTnLst>
                                </p:cTn>
                              </p:par>
                              <p:par>
                                <p:cTn id="33" presetID="9"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ssolve">
                                      <p:cBhvr>
                                        <p:cTn id="35" dur="500"/>
                                        <p:tgtEl>
                                          <p:spTgt spid="3"/>
                                        </p:tgtEl>
                                      </p:cBhvr>
                                    </p:animEffect>
                                  </p:childTnLst>
                                </p:cTn>
                              </p:par>
                              <p:par>
                                <p:cTn id="36" presetID="9"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dissolve">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 name="TextBox 40"/>
          <p:cNvSpPr txBox="1"/>
          <p:nvPr/>
        </p:nvSpPr>
        <p:spPr>
          <a:xfrm>
            <a:off x="515094" y="2495429"/>
            <a:ext cx="8501906" cy="2246769"/>
          </a:xfrm>
          <a:prstGeom prst="rect">
            <a:avLst/>
          </a:prstGeom>
          <a:noFill/>
        </p:spPr>
        <p:txBody>
          <a:bodyPr wrap="square" rtlCol="0">
            <a:spAutoFit/>
          </a:bodyPr>
          <a:lstStyle/>
          <a:p>
            <a:r>
              <a:rPr lang="en-US" sz="2000" dirty="0">
                <a:solidFill>
                  <a:srgbClr val="FF0000"/>
                </a:solidFill>
                <a:latin typeface="Apple Chancery"/>
                <a:cs typeface="Apple Chancery"/>
              </a:rPr>
              <a:t>When talking theoretically, </a:t>
            </a:r>
            <a:r>
              <a:rPr lang="en-US" sz="2000" dirty="0">
                <a:latin typeface="Times New Roman"/>
                <a:cs typeface="Times New Roman"/>
              </a:rPr>
              <a:t>the </a:t>
            </a:r>
            <a:r>
              <a:rPr lang="en-US" sz="2000" i="1" dirty="0">
                <a:solidFill>
                  <a:srgbClr val="FF0000"/>
                </a:solidFill>
                <a:latin typeface="Times New Roman"/>
                <a:cs typeface="Times New Roman"/>
              </a:rPr>
              <a:t>direction </a:t>
            </a:r>
            <a:r>
              <a:rPr lang="en-US" sz="2000" dirty="0">
                <a:solidFill>
                  <a:srgbClr val="FF0000"/>
                </a:solidFill>
                <a:latin typeface="Times New Roman"/>
                <a:cs typeface="Times New Roman"/>
              </a:rPr>
              <a:t>of this field </a:t>
            </a:r>
            <a:r>
              <a:rPr lang="en-US" sz="2000" dirty="0">
                <a:latin typeface="Times New Roman"/>
                <a:cs typeface="Times New Roman"/>
              </a:rPr>
              <a:t>will be </a:t>
            </a:r>
            <a:r>
              <a:rPr lang="en-US" sz="2000" dirty="0">
                <a:solidFill>
                  <a:srgbClr val="FF0000"/>
                </a:solidFill>
                <a:latin typeface="Times New Roman"/>
                <a:cs typeface="Times New Roman"/>
              </a:rPr>
              <a:t>radially outward </a:t>
            </a:r>
            <a:r>
              <a:rPr lang="en-US" sz="2000" dirty="0">
                <a:latin typeface="Times New Roman"/>
                <a:cs typeface="Times New Roman"/>
              </a:rPr>
              <a:t>if the </a:t>
            </a:r>
            <a:r>
              <a:rPr lang="en-US" sz="2000" dirty="0">
                <a:solidFill>
                  <a:srgbClr val="0000FF"/>
                </a:solidFill>
                <a:latin typeface="Times New Roman"/>
                <a:cs typeface="Times New Roman"/>
              </a:rPr>
              <a:t>field-producing charge </a:t>
            </a:r>
            <a:r>
              <a:rPr lang="en-US" sz="2000" dirty="0">
                <a:latin typeface="Times New Roman"/>
                <a:cs typeface="Times New Roman"/>
              </a:rPr>
              <a:t>is</a:t>
            </a:r>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positive</a:t>
            </a:r>
            <a:r>
              <a:rPr lang="en-US" sz="2000" dirty="0">
                <a:solidFill>
                  <a:srgbClr val="0000FF"/>
                </a:solidFill>
                <a:latin typeface="Times New Roman"/>
                <a:cs typeface="Times New Roman"/>
              </a:rPr>
              <a:t> </a:t>
            </a:r>
            <a:r>
              <a:rPr lang="en-US" sz="2000" dirty="0">
                <a:latin typeface="Times New Roman"/>
                <a:cs typeface="Times New Roman"/>
              </a:rPr>
              <a:t>(a positive </a:t>
            </a:r>
            <a:r>
              <a:rPr lang="en-US" sz="2000" i="1" dirty="0">
                <a:latin typeface="Times New Roman"/>
                <a:cs typeface="Times New Roman"/>
              </a:rPr>
              <a:t>test charge </a:t>
            </a:r>
            <a:r>
              <a:rPr lang="en-US" sz="2000" dirty="0">
                <a:latin typeface="Times New Roman"/>
                <a:cs typeface="Times New Roman"/>
              </a:rPr>
              <a:t>will accelerate away from a </a:t>
            </a:r>
            <a:r>
              <a:rPr lang="en-US" sz="2000" dirty="0">
                <a:solidFill>
                  <a:srgbClr val="0000FF"/>
                </a:solidFill>
                <a:latin typeface="Times New Roman"/>
                <a:cs typeface="Times New Roman"/>
              </a:rPr>
              <a:t>positive </a:t>
            </a:r>
            <a:r>
              <a:rPr lang="en-US" sz="2000" i="1" dirty="0">
                <a:solidFill>
                  <a:srgbClr val="0000FF"/>
                </a:solidFill>
                <a:latin typeface="Times New Roman"/>
                <a:cs typeface="Times New Roman"/>
              </a:rPr>
              <a:t>field-producing charge</a:t>
            </a:r>
            <a:r>
              <a:rPr lang="en-US" sz="2000" dirty="0">
                <a:latin typeface="Times New Roman"/>
                <a:cs typeface="Times New Roman"/>
              </a:rPr>
              <a:t>—</a:t>
            </a:r>
            <a:r>
              <a:rPr lang="en-US" sz="2000" dirty="0">
                <a:solidFill>
                  <a:srgbClr val="008000"/>
                </a:solidFill>
                <a:latin typeface="Times New Roman"/>
                <a:cs typeface="Times New Roman"/>
              </a:rPr>
              <a:t>that’s how electric fields are defined</a:t>
            </a:r>
            <a:r>
              <a:rPr lang="en-US" sz="2000" dirty="0">
                <a:latin typeface="Times New Roman"/>
                <a:cs typeface="Times New Roman"/>
              </a:rPr>
              <a:t> . . . the </a:t>
            </a:r>
            <a:r>
              <a:rPr lang="en-US" sz="2000" dirty="0">
                <a:solidFill>
                  <a:srgbClr val="0000FF"/>
                </a:solidFill>
                <a:latin typeface="Times New Roman"/>
                <a:cs typeface="Times New Roman"/>
              </a:rPr>
              <a:t>direction a positive test charge will accelerate if put in the field and released</a:t>
            </a:r>
            <a:r>
              <a:rPr lang="en-US" sz="2000" dirty="0">
                <a:latin typeface="Times New Roman"/>
                <a:cs typeface="Times New Roman"/>
              </a:rPr>
              <a:t>) and </a:t>
            </a:r>
            <a:r>
              <a:rPr lang="en-US" sz="2000" dirty="0">
                <a:solidFill>
                  <a:srgbClr val="FF0000"/>
                </a:solidFill>
                <a:latin typeface="Times New Roman"/>
                <a:cs typeface="Times New Roman"/>
              </a:rPr>
              <a:t>radially inward </a:t>
            </a:r>
            <a:r>
              <a:rPr lang="en-US" sz="2000" dirty="0">
                <a:latin typeface="Times New Roman"/>
                <a:cs typeface="Times New Roman"/>
              </a:rPr>
              <a:t>if the </a:t>
            </a:r>
            <a:r>
              <a:rPr lang="en-US" sz="2000" i="1" dirty="0">
                <a:solidFill>
                  <a:srgbClr val="0000FF"/>
                </a:solidFill>
                <a:latin typeface="Times New Roman"/>
                <a:cs typeface="Times New Roman"/>
              </a:rPr>
              <a:t>field-producing charge </a:t>
            </a:r>
            <a:r>
              <a:rPr lang="en-US" sz="2000" dirty="0">
                <a:latin typeface="Times New Roman"/>
                <a:cs typeface="Times New Roman"/>
              </a:rPr>
              <a:t>is </a:t>
            </a:r>
            <a:r>
              <a:rPr lang="en-US" sz="2000" dirty="0">
                <a:solidFill>
                  <a:srgbClr val="FF0000"/>
                </a:solidFill>
                <a:latin typeface="Times New Roman"/>
                <a:cs typeface="Times New Roman"/>
              </a:rPr>
              <a:t>negative</a:t>
            </a:r>
            <a:r>
              <a:rPr lang="en-US" sz="2000" dirty="0">
                <a:latin typeface="Times New Roman"/>
                <a:cs typeface="Times New Roman"/>
              </a:rPr>
              <a:t>.  As such, with the </a:t>
            </a:r>
            <a:r>
              <a:rPr lang="en-US" sz="2000" dirty="0">
                <a:solidFill>
                  <a:srgbClr val="FF0000"/>
                </a:solidFill>
                <a:latin typeface="Times New Roman"/>
                <a:cs typeface="Times New Roman"/>
              </a:rPr>
              <a:t>sign of the charge </a:t>
            </a:r>
            <a:r>
              <a:rPr lang="en-US" sz="2000" dirty="0">
                <a:latin typeface="Times New Roman"/>
                <a:cs typeface="Times New Roman"/>
              </a:rPr>
              <a:t>included (again, not kosher, but it gives the correct sign for the    vector), the </a:t>
            </a:r>
            <a:r>
              <a:rPr lang="en-US" sz="2000" i="1" dirty="0">
                <a:solidFill>
                  <a:srgbClr val="FF0000"/>
                </a:solidFill>
                <a:latin typeface="Times New Roman"/>
                <a:cs typeface="Times New Roman"/>
              </a:rPr>
              <a:t>E-</a:t>
            </a:r>
            <a:r>
              <a:rPr lang="en-US" sz="2000" i="1" dirty="0" err="1">
                <a:solidFill>
                  <a:srgbClr val="FF0000"/>
                </a:solidFill>
                <a:latin typeface="Times New Roman"/>
                <a:cs typeface="Times New Roman"/>
              </a:rPr>
              <a:t>fld</a:t>
            </a:r>
            <a:r>
              <a:rPr lang="en-US" sz="2000" i="1" dirty="0">
                <a:solidFill>
                  <a:srgbClr val="FF0000"/>
                </a:solidFill>
                <a:latin typeface="Times New Roman"/>
                <a:cs typeface="Times New Roman"/>
              </a:rPr>
              <a:t> </a:t>
            </a:r>
            <a:r>
              <a:rPr lang="en-US" sz="2000" dirty="0">
                <a:solidFill>
                  <a:srgbClr val="0000FF"/>
                </a:solidFill>
                <a:latin typeface="Times New Roman"/>
                <a:cs typeface="Times New Roman"/>
              </a:rPr>
              <a:t>as a vector </a:t>
            </a:r>
            <a:r>
              <a:rPr lang="en-US" sz="2000" dirty="0">
                <a:latin typeface="Times New Roman"/>
                <a:cs typeface="Times New Roman"/>
              </a:rPr>
              <a:t>is often presented as:</a:t>
            </a:r>
            <a:endParaRPr lang="en-US" sz="2000" dirty="0">
              <a:solidFill>
                <a:srgbClr val="0000FF"/>
              </a:solidFill>
              <a:latin typeface="Times New Roman"/>
              <a:cs typeface="Times New Roman"/>
            </a:endParaRPr>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23.)</a:t>
            </a:r>
          </a:p>
        </p:txBody>
      </p:sp>
      <p:sp>
        <p:nvSpPr>
          <p:cNvPr id="63" name="TextBox 62"/>
          <p:cNvSpPr txBox="1"/>
          <p:nvPr/>
        </p:nvSpPr>
        <p:spPr>
          <a:xfrm>
            <a:off x="197594" y="238641"/>
            <a:ext cx="6088906" cy="523220"/>
          </a:xfrm>
          <a:prstGeom prst="rect">
            <a:avLst/>
          </a:prstGeom>
          <a:noFill/>
        </p:spPr>
        <p:txBody>
          <a:bodyPr wrap="square" rtlCol="0">
            <a:spAutoFit/>
          </a:bodyPr>
          <a:lstStyle/>
          <a:p>
            <a:r>
              <a:rPr lang="en-US" sz="2800" dirty="0">
                <a:solidFill>
                  <a:srgbClr val="FF0000"/>
                </a:solidFill>
                <a:latin typeface="Apple Chancery"/>
                <a:cs typeface="Apple Chancery"/>
              </a:rPr>
              <a:t>Observations:</a:t>
            </a:r>
            <a:endParaRPr lang="en-US" sz="2000" dirty="0">
              <a:solidFill>
                <a:srgbClr val="0000FF"/>
              </a:solidFill>
              <a:latin typeface="Times New Roman"/>
              <a:cs typeface="Times New Roman"/>
            </a:endParaRPr>
          </a:p>
        </p:txBody>
      </p:sp>
      <p:sp>
        <p:nvSpPr>
          <p:cNvPr id="42" name="TextBox 41"/>
          <p:cNvSpPr txBox="1"/>
          <p:nvPr/>
        </p:nvSpPr>
        <p:spPr>
          <a:xfrm>
            <a:off x="515094" y="793629"/>
            <a:ext cx="5453906" cy="1015663"/>
          </a:xfrm>
          <a:prstGeom prst="rect">
            <a:avLst/>
          </a:prstGeom>
          <a:noFill/>
        </p:spPr>
        <p:txBody>
          <a:bodyPr wrap="square" rtlCol="0">
            <a:spAutoFit/>
          </a:bodyPr>
          <a:lstStyle/>
          <a:p>
            <a:r>
              <a:rPr lang="en-US" sz="2000" dirty="0">
                <a:solidFill>
                  <a:srgbClr val="FF0000"/>
                </a:solidFill>
                <a:latin typeface="Apple Chancery"/>
                <a:cs typeface="Apple Chancery"/>
              </a:rPr>
              <a:t>If you are ever </a:t>
            </a:r>
            <a:r>
              <a:rPr lang="en-US" sz="2000" dirty="0">
                <a:latin typeface="Times New Roman"/>
                <a:cs typeface="Times New Roman"/>
              </a:rPr>
              <a:t>working with a field-producing charge that is a </a:t>
            </a:r>
            <a:r>
              <a:rPr lang="en-US" sz="2000" dirty="0">
                <a:solidFill>
                  <a:srgbClr val="FF0000"/>
                </a:solidFill>
                <a:latin typeface="Times New Roman"/>
                <a:cs typeface="Times New Roman"/>
              </a:rPr>
              <a:t>POINT CHARGE</a:t>
            </a:r>
            <a:r>
              <a:rPr lang="en-US" sz="2000" dirty="0">
                <a:latin typeface="Times New Roman"/>
                <a:cs typeface="Times New Roman"/>
              </a:rPr>
              <a:t>, you now know its </a:t>
            </a:r>
            <a:r>
              <a:rPr lang="en-US" sz="2000" i="1" dirty="0">
                <a:solidFill>
                  <a:srgbClr val="0000FF"/>
                </a:solidFill>
                <a:latin typeface="Times New Roman"/>
                <a:cs typeface="Times New Roman"/>
              </a:rPr>
              <a:t>electric field </a:t>
            </a:r>
            <a:r>
              <a:rPr lang="en-US" sz="2000" dirty="0">
                <a:solidFill>
                  <a:srgbClr val="0000FF"/>
                </a:solidFill>
                <a:latin typeface="Times New Roman"/>
                <a:cs typeface="Times New Roman"/>
              </a:rPr>
              <a:t>will equal</a:t>
            </a:r>
            <a:r>
              <a:rPr lang="en-US" sz="2000" dirty="0">
                <a:latin typeface="Times New Roman"/>
                <a:cs typeface="Times New Roman"/>
              </a:rPr>
              <a:t>: </a:t>
            </a:r>
            <a:endParaRPr lang="en-US" sz="2000" dirty="0">
              <a:solidFill>
                <a:srgbClr val="0000FF"/>
              </a:solidFill>
              <a:latin typeface="Times New Roman"/>
              <a:cs typeface="Times New Roman"/>
            </a:endParaRPr>
          </a:p>
        </p:txBody>
      </p:sp>
      <p:grpSp>
        <p:nvGrpSpPr>
          <p:cNvPr id="13" name="Group 12"/>
          <p:cNvGrpSpPr/>
          <p:nvPr/>
        </p:nvGrpSpPr>
        <p:grpSpPr>
          <a:xfrm>
            <a:off x="7010431" y="1132914"/>
            <a:ext cx="368300" cy="368300"/>
            <a:chOff x="7010400" y="1295400"/>
            <a:chExt cx="368300" cy="368300"/>
          </a:xfrm>
        </p:grpSpPr>
        <p:sp>
          <p:nvSpPr>
            <p:cNvPr id="14" name="Oval 13"/>
            <p:cNvSpPr/>
            <p:nvPr/>
          </p:nvSpPr>
          <p:spPr>
            <a:xfrm>
              <a:off x="7010400" y="1295400"/>
              <a:ext cx="368300" cy="3683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923601171"/>
                </p:ext>
              </p:extLst>
            </p:nvPr>
          </p:nvGraphicFramePr>
          <p:xfrm>
            <a:off x="7061200" y="1336675"/>
            <a:ext cx="255587" cy="300038"/>
          </p:xfrm>
          <a:graphic>
            <a:graphicData uri="http://schemas.openxmlformats.org/presentationml/2006/ole">
              <mc:AlternateContent xmlns:mc="http://schemas.openxmlformats.org/markup-compatibility/2006">
                <mc:Choice xmlns:v="urn:schemas-microsoft-com:vml" Requires="v">
                  <p:oleObj spid="_x0000_s1946045" name="Equation" r:id="rId4" imgW="152400" imgH="177800" progId="Equation.DSMT4">
                    <p:embed/>
                  </p:oleObj>
                </mc:Choice>
                <mc:Fallback>
                  <p:oleObj name="Equation" r:id="rId4" imgW="152400" imgH="177800" progId="Equation.DSMT4">
                    <p:embed/>
                    <p:pic>
                      <p:nvPicPr>
                        <p:cNvPr id="0" name=""/>
                        <p:cNvPicPr/>
                        <p:nvPr/>
                      </p:nvPicPr>
                      <p:blipFill>
                        <a:blip r:embed="rId5"/>
                        <a:stretch>
                          <a:fillRect/>
                        </a:stretch>
                      </p:blipFill>
                      <p:spPr>
                        <a:xfrm>
                          <a:off x="7061200" y="1336675"/>
                          <a:ext cx="255587" cy="300038"/>
                        </a:xfrm>
                        <a:prstGeom prst="rect">
                          <a:avLst/>
                        </a:prstGeom>
                      </p:spPr>
                    </p:pic>
                  </p:oleObj>
                </mc:Fallback>
              </mc:AlternateContent>
            </a:graphicData>
          </a:graphic>
        </p:graphicFrame>
      </p:grpSp>
      <p:grpSp>
        <p:nvGrpSpPr>
          <p:cNvPr id="16" name="Group 15"/>
          <p:cNvGrpSpPr/>
          <p:nvPr/>
        </p:nvGrpSpPr>
        <p:grpSpPr>
          <a:xfrm>
            <a:off x="6292881" y="415364"/>
            <a:ext cx="1808163" cy="1817687"/>
            <a:chOff x="6180138" y="762000"/>
            <a:chExt cx="1808163" cy="1817687"/>
          </a:xfrm>
        </p:grpSpPr>
        <p:grpSp>
          <p:nvGrpSpPr>
            <p:cNvPr id="17" name="Group 16"/>
            <p:cNvGrpSpPr/>
            <p:nvPr/>
          </p:nvGrpSpPr>
          <p:grpSpPr>
            <a:xfrm>
              <a:off x="6180138" y="762000"/>
              <a:ext cx="1804988" cy="1803400"/>
              <a:chOff x="6180138" y="762000"/>
              <a:chExt cx="1804988" cy="1803400"/>
            </a:xfrm>
          </p:grpSpPr>
          <p:cxnSp>
            <p:nvCxnSpPr>
              <p:cNvPr id="23" name="Straight Arrow Connector 22"/>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2700000">
              <a:off x="6184107" y="775493"/>
              <a:ext cx="1804988" cy="1803400"/>
              <a:chOff x="6180138" y="762000"/>
              <a:chExt cx="1804988" cy="1803400"/>
            </a:xfrm>
          </p:grpSpPr>
          <p:cxnSp>
            <p:nvCxnSpPr>
              <p:cNvPr id="19" name="Straight Arrow Connector 18"/>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grpSp>
        <p:nvGrpSpPr>
          <p:cNvPr id="27" name="Group 26"/>
          <p:cNvGrpSpPr/>
          <p:nvPr/>
        </p:nvGrpSpPr>
        <p:grpSpPr>
          <a:xfrm rot="1298036">
            <a:off x="6300611" y="416398"/>
            <a:ext cx="1808163" cy="1817687"/>
            <a:chOff x="6180138" y="762000"/>
            <a:chExt cx="1808163" cy="1817687"/>
          </a:xfrm>
        </p:grpSpPr>
        <p:grpSp>
          <p:nvGrpSpPr>
            <p:cNvPr id="28" name="Group 27"/>
            <p:cNvGrpSpPr/>
            <p:nvPr/>
          </p:nvGrpSpPr>
          <p:grpSpPr>
            <a:xfrm>
              <a:off x="6180138" y="762000"/>
              <a:ext cx="1804988" cy="1803400"/>
              <a:chOff x="6180138" y="762000"/>
              <a:chExt cx="1804988" cy="1803400"/>
            </a:xfrm>
          </p:grpSpPr>
          <p:cxnSp>
            <p:nvCxnSpPr>
              <p:cNvPr id="34" name="Straight Arrow Connector 33"/>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rot="2700000">
              <a:off x="6184107" y="775493"/>
              <a:ext cx="1804988" cy="1803400"/>
              <a:chOff x="6180138" y="762000"/>
              <a:chExt cx="1804988" cy="1803400"/>
            </a:xfrm>
          </p:grpSpPr>
          <p:cxnSp>
            <p:nvCxnSpPr>
              <p:cNvPr id="30" name="Straight Arrow Connector 29"/>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graphicFrame>
        <p:nvGraphicFramePr>
          <p:cNvPr id="40" name="Object 39"/>
          <p:cNvGraphicFramePr>
            <a:graphicFrameLocks noChangeAspect="1"/>
          </p:cNvGraphicFramePr>
          <p:nvPr>
            <p:extLst>
              <p:ext uri="{D42A27DB-BD31-4B8C-83A1-F6EECF244321}">
                <p14:modId xmlns:p14="http://schemas.microsoft.com/office/powerpoint/2010/main" val="2148880187"/>
              </p:ext>
            </p:extLst>
          </p:nvPr>
        </p:nvGraphicFramePr>
        <p:xfrm>
          <a:off x="7878763" y="1549400"/>
          <a:ext cx="979487" cy="668338"/>
        </p:xfrm>
        <a:graphic>
          <a:graphicData uri="http://schemas.openxmlformats.org/presentationml/2006/ole">
            <mc:AlternateContent xmlns:mc="http://schemas.openxmlformats.org/markup-compatibility/2006">
              <mc:Choice xmlns:v="urn:schemas-microsoft-com:vml" Requires="v">
                <p:oleObj spid="_x0000_s1946046" name="Equation" r:id="rId6" imgW="584200" imgH="393700" progId="Equation.DSMT4">
                  <p:embed/>
                </p:oleObj>
              </mc:Choice>
              <mc:Fallback>
                <p:oleObj name="Equation" r:id="rId6" imgW="584200" imgH="393700" progId="Equation.DSMT4">
                  <p:embed/>
                  <p:pic>
                    <p:nvPicPr>
                      <p:cNvPr id="0" name=""/>
                      <p:cNvPicPr/>
                      <p:nvPr/>
                    </p:nvPicPr>
                    <p:blipFill>
                      <a:blip r:embed="rId7"/>
                      <a:stretch>
                        <a:fillRect/>
                      </a:stretch>
                    </p:blipFill>
                    <p:spPr>
                      <a:xfrm>
                        <a:off x="7878763" y="1549400"/>
                        <a:ext cx="979487" cy="668338"/>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155037046"/>
              </p:ext>
            </p:extLst>
          </p:nvPr>
        </p:nvGraphicFramePr>
        <p:xfrm>
          <a:off x="2506663" y="1825064"/>
          <a:ext cx="981075" cy="658812"/>
        </p:xfrm>
        <a:graphic>
          <a:graphicData uri="http://schemas.openxmlformats.org/presentationml/2006/ole">
            <mc:AlternateContent xmlns:mc="http://schemas.openxmlformats.org/markup-compatibility/2006">
              <mc:Choice xmlns:v="urn:schemas-microsoft-com:vml" Requires="v">
                <p:oleObj spid="_x0000_s1946047" name="Equation" r:id="rId8" imgW="584200" imgH="393700" progId="Equation.DSMT4">
                  <p:embed/>
                </p:oleObj>
              </mc:Choice>
              <mc:Fallback>
                <p:oleObj name="Equation" r:id="rId8" imgW="584200" imgH="393700" progId="Equation.DSMT4">
                  <p:embed/>
                  <p:pic>
                    <p:nvPicPr>
                      <p:cNvPr id="0" name=""/>
                      <p:cNvPicPr/>
                      <p:nvPr/>
                    </p:nvPicPr>
                    <p:blipFill>
                      <a:blip r:embed="rId7"/>
                      <a:stretch>
                        <a:fillRect/>
                      </a:stretch>
                    </p:blipFill>
                    <p:spPr>
                      <a:xfrm>
                        <a:off x="2506663" y="1825064"/>
                        <a:ext cx="981075" cy="658812"/>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2203906595"/>
              </p:ext>
            </p:extLst>
          </p:nvPr>
        </p:nvGraphicFramePr>
        <p:xfrm>
          <a:off x="3919538" y="4747296"/>
          <a:ext cx="1300162" cy="722312"/>
        </p:xfrm>
        <a:graphic>
          <a:graphicData uri="http://schemas.openxmlformats.org/presentationml/2006/ole">
            <mc:AlternateContent xmlns:mc="http://schemas.openxmlformats.org/markup-compatibility/2006">
              <mc:Choice xmlns:v="urn:schemas-microsoft-com:vml" Requires="v">
                <p:oleObj spid="_x0000_s1946048" name="Equation" r:id="rId9" imgW="774700" imgH="431800" progId="Equation.DSMT4">
                  <p:embed/>
                </p:oleObj>
              </mc:Choice>
              <mc:Fallback>
                <p:oleObj name="Equation" r:id="rId9" imgW="774700" imgH="431800" progId="Equation.DSMT4">
                  <p:embed/>
                  <p:pic>
                    <p:nvPicPr>
                      <p:cNvPr id="0" name=""/>
                      <p:cNvPicPr/>
                      <p:nvPr/>
                    </p:nvPicPr>
                    <p:blipFill>
                      <a:blip r:embed="rId10"/>
                      <a:stretch>
                        <a:fillRect/>
                      </a:stretch>
                    </p:blipFill>
                    <p:spPr>
                      <a:xfrm>
                        <a:off x="3919538" y="4747296"/>
                        <a:ext cx="1300162" cy="722312"/>
                      </a:xfrm>
                      <a:prstGeom prst="rect">
                        <a:avLst/>
                      </a:prstGeom>
                    </p:spPr>
                  </p:pic>
                </p:oleObj>
              </mc:Fallback>
            </mc:AlternateContent>
          </a:graphicData>
        </a:graphic>
      </p:graphicFrame>
      <p:sp>
        <p:nvSpPr>
          <p:cNvPr id="48" name="TextBox 47"/>
          <p:cNvSpPr txBox="1"/>
          <p:nvPr/>
        </p:nvSpPr>
        <p:spPr>
          <a:xfrm>
            <a:off x="515094" y="5435600"/>
            <a:ext cx="8501906" cy="1015663"/>
          </a:xfrm>
          <a:prstGeom prst="rect">
            <a:avLst/>
          </a:prstGeom>
          <a:noFill/>
        </p:spPr>
        <p:txBody>
          <a:bodyPr wrap="square" rtlCol="0">
            <a:spAutoFit/>
          </a:bodyPr>
          <a:lstStyle/>
          <a:p>
            <a:r>
              <a:rPr lang="en-US" sz="2000" dirty="0">
                <a:solidFill>
                  <a:srgbClr val="FF0000"/>
                </a:solidFill>
                <a:latin typeface="Apple Chancery"/>
                <a:cs typeface="Apple Chancery"/>
              </a:rPr>
              <a:t>For most problem solving, </a:t>
            </a:r>
            <a:r>
              <a:rPr lang="en-US" sz="2000" dirty="0">
                <a:latin typeface="Times New Roman"/>
                <a:cs typeface="Times New Roman"/>
              </a:rPr>
              <a:t>though, </a:t>
            </a:r>
            <a:r>
              <a:rPr lang="en-US" sz="2000" dirty="0">
                <a:solidFill>
                  <a:srgbClr val="0000FF"/>
                </a:solidFill>
                <a:latin typeface="Times New Roman"/>
                <a:cs typeface="Times New Roman"/>
              </a:rPr>
              <a:t>we work in </a:t>
            </a:r>
            <a:r>
              <a:rPr lang="en-US" sz="2000" dirty="0">
                <a:solidFill>
                  <a:srgbClr val="FF0000"/>
                </a:solidFill>
                <a:latin typeface="Times New Roman"/>
                <a:cs typeface="Times New Roman"/>
              </a:rPr>
              <a:t>Cartesian coordinates</a:t>
            </a:r>
            <a:r>
              <a:rPr lang="en-US" sz="2000" dirty="0">
                <a:latin typeface="Times New Roman"/>
                <a:cs typeface="Times New Roman"/>
              </a:rPr>
              <a:t>.  In that setting, </a:t>
            </a:r>
            <a:r>
              <a:rPr lang="en-US" sz="2000" dirty="0">
                <a:solidFill>
                  <a:srgbClr val="0000FF"/>
                </a:solidFill>
                <a:latin typeface="Times New Roman"/>
                <a:cs typeface="Times New Roman"/>
              </a:rPr>
              <a:t>use</a:t>
            </a:r>
            <a:r>
              <a:rPr lang="en-US" sz="2000" dirty="0">
                <a:latin typeface="Times New Roman"/>
                <a:cs typeface="Times New Roman"/>
              </a:rPr>
              <a:t> the </a:t>
            </a:r>
            <a:r>
              <a:rPr lang="en-US" sz="2000" dirty="0">
                <a:solidFill>
                  <a:srgbClr val="0000FF"/>
                </a:solidFill>
                <a:latin typeface="Times New Roman"/>
                <a:cs typeface="Times New Roman"/>
              </a:rPr>
              <a:t>relationship</a:t>
            </a:r>
            <a:r>
              <a:rPr lang="en-US" sz="2000" dirty="0">
                <a:latin typeface="Times New Roman"/>
                <a:cs typeface="Times New Roman"/>
              </a:rPr>
              <a:t> to </a:t>
            </a:r>
            <a:r>
              <a:rPr lang="en-US" sz="2000" dirty="0">
                <a:solidFill>
                  <a:srgbClr val="0000FF"/>
                </a:solidFill>
                <a:latin typeface="Times New Roman"/>
                <a:cs typeface="Times New Roman"/>
              </a:rPr>
              <a:t>determine</a:t>
            </a:r>
            <a:r>
              <a:rPr lang="en-US" sz="2000" dirty="0">
                <a:latin typeface="Times New Roman"/>
                <a:cs typeface="Times New Roman"/>
              </a:rPr>
              <a:t> the </a:t>
            </a:r>
            <a:r>
              <a:rPr lang="en-US" sz="2000" i="1" dirty="0">
                <a:solidFill>
                  <a:srgbClr val="FF0000"/>
                </a:solidFill>
                <a:latin typeface="Times New Roman"/>
                <a:cs typeface="Times New Roman"/>
              </a:rPr>
              <a:t>magnitude</a:t>
            </a:r>
            <a:r>
              <a:rPr lang="en-US" sz="2000" dirty="0">
                <a:solidFill>
                  <a:srgbClr val="FF0000"/>
                </a:solidFill>
                <a:latin typeface="Times New Roman"/>
                <a:cs typeface="Times New Roman"/>
              </a:rPr>
              <a:t> </a:t>
            </a:r>
            <a:r>
              <a:rPr lang="en-US" sz="2000" dirty="0">
                <a:solidFill>
                  <a:srgbClr val="0000FF"/>
                </a:solidFill>
                <a:latin typeface="Times New Roman"/>
                <a:cs typeface="Times New Roman"/>
              </a:rPr>
              <a:t>of</a:t>
            </a:r>
            <a:r>
              <a:rPr lang="en-US" sz="2000" dirty="0">
                <a:latin typeface="Times New Roman"/>
                <a:cs typeface="Times New Roman"/>
              </a:rPr>
              <a:t> the </a:t>
            </a:r>
            <a:r>
              <a:rPr lang="en-US" sz="2000" i="1" dirty="0">
                <a:solidFill>
                  <a:srgbClr val="FF0000"/>
                </a:solidFill>
                <a:latin typeface="Times New Roman"/>
                <a:cs typeface="Times New Roman"/>
              </a:rPr>
              <a:t>E-</a:t>
            </a:r>
            <a:r>
              <a:rPr lang="en-US" sz="2000" i="1" dirty="0" err="1">
                <a:solidFill>
                  <a:srgbClr val="FF0000"/>
                </a:solidFill>
                <a:latin typeface="Times New Roman"/>
                <a:cs typeface="Times New Roman"/>
              </a:rPr>
              <a:t>fld</a:t>
            </a:r>
            <a:r>
              <a:rPr lang="en-US" sz="2000" i="1" dirty="0">
                <a:solidFill>
                  <a:srgbClr val="FF0000"/>
                </a:solidFill>
                <a:latin typeface="Times New Roman"/>
                <a:cs typeface="Times New Roman"/>
              </a:rPr>
              <a:t> </a:t>
            </a:r>
            <a:r>
              <a:rPr lang="en-US" sz="2000" dirty="0">
                <a:latin typeface="Times New Roman"/>
                <a:cs typeface="Times New Roman"/>
              </a:rPr>
              <a:t>and </a:t>
            </a:r>
            <a:r>
              <a:rPr lang="en-US" sz="2000" dirty="0">
                <a:solidFill>
                  <a:srgbClr val="0000FF"/>
                </a:solidFill>
                <a:latin typeface="Times New Roman"/>
                <a:cs typeface="Times New Roman"/>
              </a:rPr>
              <a:t>determine</a:t>
            </a:r>
            <a:r>
              <a:rPr lang="en-US" sz="2000" dirty="0">
                <a:latin typeface="Times New Roman"/>
                <a:cs typeface="Times New Roman"/>
              </a:rPr>
              <a:t> the </a:t>
            </a:r>
            <a:r>
              <a:rPr lang="en-US" sz="2000" i="1" dirty="0">
                <a:solidFill>
                  <a:srgbClr val="FF0000"/>
                </a:solidFill>
                <a:latin typeface="Times New Roman"/>
                <a:cs typeface="Times New Roman"/>
              </a:rPr>
              <a:t>direction</a:t>
            </a:r>
            <a:r>
              <a:rPr lang="en-US" sz="2000" dirty="0">
                <a:solidFill>
                  <a:srgbClr val="FF0000"/>
                </a:solidFill>
                <a:latin typeface="Times New Roman"/>
                <a:cs typeface="Times New Roman"/>
              </a:rPr>
              <a:t> </a:t>
            </a:r>
            <a:r>
              <a:rPr lang="en-US" sz="2000" dirty="0">
                <a:solidFill>
                  <a:srgbClr val="0000FF"/>
                </a:solidFill>
                <a:latin typeface="Times New Roman"/>
                <a:cs typeface="Times New Roman"/>
              </a:rPr>
              <a:t>using </a:t>
            </a:r>
            <a:r>
              <a:rPr lang="en-US" sz="2000" dirty="0">
                <a:latin typeface="Times New Roman"/>
                <a:cs typeface="Times New Roman"/>
              </a:rPr>
              <a:t>the </a:t>
            </a:r>
            <a:r>
              <a:rPr lang="en-US" sz="2000" dirty="0">
                <a:solidFill>
                  <a:srgbClr val="FF0000"/>
                </a:solidFill>
                <a:latin typeface="Times New Roman"/>
                <a:cs typeface="Times New Roman"/>
              </a:rPr>
              <a:t>“acceleration of positive test charge” </a:t>
            </a:r>
            <a:r>
              <a:rPr lang="en-US" sz="2000" dirty="0">
                <a:latin typeface="Times New Roman"/>
                <a:cs typeface="Times New Roman"/>
              </a:rPr>
              <a:t>question.</a:t>
            </a:r>
            <a:endParaRPr lang="en-US" sz="2000" dirty="0">
              <a:solidFill>
                <a:srgbClr val="0000FF"/>
              </a:solidFill>
              <a:latin typeface="Times New Roman"/>
              <a:cs typeface="Times New Roman"/>
            </a:endParaRPr>
          </a:p>
        </p:txBody>
      </p:sp>
      <p:graphicFrame>
        <p:nvGraphicFramePr>
          <p:cNvPr id="49" name="Object 48"/>
          <p:cNvGraphicFramePr>
            <a:graphicFrameLocks noChangeAspect="1"/>
          </p:cNvGraphicFramePr>
          <p:nvPr>
            <p:extLst>
              <p:ext uri="{D42A27DB-BD31-4B8C-83A1-F6EECF244321}">
                <p14:modId xmlns:p14="http://schemas.microsoft.com/office/powerpoint/2010/main" val="2077790396"/>
              </p:ext>
            </p:extLst>
          </p:nvPr>
        </p:nvGraphicFramePr>
        <p:xfrm>
          <a:off x="1820863" y="4394871"/>
          <a:ext cx="171450" cy="276225"/>
        </p:xfrm>
        <a:graphic>
          <a:graphicData uri="http://schemas.openxmlformats.org/presentationml/2006/ole">
            <mc:AlternateContent xmlns:mc="http://schemas.openxmlformats.org/markup-compatibility/2006">
              <mc:Choice xmlns:v="urn:schemas-microsoft-com:vml" Requires="v">
                <p:oleObj spid="_x0000_s1946049" name="Equation" r:id="rId11" imgW="101600" imgH="165100" progId="Equation.DSMT4">
                  <p:embed/>
                </p:oleObj>
              </mc:Choice>
              <mc:Fallback>
                <p:oleObj name="Equation" r:id="rId11" imgW="101600" imgH="165100" progId="Equation.DSMT4">
                  <p:embed/>
                  <p:pic>
                    <p:nvPicPr>
                      <p:cNvPr id="0" name=""/>
                      <p:cNvPicPr/>
                      <p:nvPr/>
                    </p:nvPicPr>
                    <p:blipFill>
                      <a:blip r:embed="rId12"/>
                      <a:stretch>
                        <a:fillRect/>
                      </a:stretch>
                    </p:blipFill>
                    <p:spPr>
                      <a:xfrm>
                        <a:off x="1820863" y="4394871"/>
                        <a:ext cx="171450" cy="276225"/>
                      </a:xfrm>
                      <a:prstGeom prst="rect">
                        <a:avLst/>
                      </a:prstGeom>
                    </p:spPr>
                  </p:pic>
                </p:oleObj>
              </mc:Fallback>
            </mc:AlternateContent>
          </a:graphicData>
        </a:graphic>
      </p:graphicFrame>
    </p:spTree>
    <p:extLst>
      <p:ext uri="{BB962C8B-B14F-4D97-AF65-F5344CB8AC3E}">
        <p14:creationId xmlns:p14="http://schemas.microsoft.com/office/powerpoint/2010/main" val="384676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dissolve">
                                      <p:cBhvr>
                                        <p:cTn id="10" dur="500"/>
                                        <p:tgtEl>
                                          <p:spTgt spid="50"/>
                                        </p:tgtEl>
                                      </p:cBhvr>
                                    </p:animEffect>
                                  </p:childTnLst>
                                </p:cTn>
                              </p:par>
                              <p:par>
                                <p:cTn id="11" presetID="9"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dissolve">
                                      <p:cBhvr>
                                        <p:cTn id="21" dur="500"/>
                                        <p:tgtEl>
                                          <p:spTgt spid="41"/>
                                        </p:tgtEl>
                                      </p:cBhvr>
                                    </p:animEffect>
                                  </p:childTnLst>
                                </p:cTn>
                              </p:par>
                              <p:par>
                                <p:cTn id="22" presetID="9"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dissolv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8">
                                            <p:txEl>
                                              <p:pRg st="0" end="0"/>
                                            </p:txEl>
                                          </p:spTgt>
                                        </p:tgtEl>
                                        <p:attrNameLst>
                                          <p:attrName>style.visibility</p:attrName>
                                        </p:attrNameLst>
                                      </p:cBhvr>
                                      <p:to>
                                        <p:strVal val="visible"/>
                                      </p:to>
                                    </p:set>
                                    <p:animEffect transition="in" filter="dissolve">
                                      <p:cBhvr>
                                        <p:cTn id="29"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24.)</a:t>
            </a:r>
          </a:p>
        </p:txBody>
      </p:sp>
      <p:sp>
        <p:nvSpPr>
          <p:cNvPr id="23" name="TextBox 22"/>
          <p:cNvSpPr txBox="1"/>
          <p:nvPr/>
        </p:nvSpPr>
        <p:spPr>
          <a:xfrm>
            <a:off x="125926" y="218795"/>
            <a:ext cx="3865409" cy="830997"/>
          </a:xfrm>
          <a:prstGeom prst="rect">
            <a:avLst/>
          </a:prstGeom>
          <a:noFill/>
        </p:spPr>
        <p:txBody>
          <a:bodyPr wrap="square" rtlCol="0">
            <a:spAutoFit/>
          </a:bodyPr>
          <a:lstStyle/>
          <a:p>
            <a:r>
              <a:rPr lang="en-US" sz="2800" dirty="0">
                <a:solidFill>
                  <a:srgbClr val="FF0000"/>
                </a:solidFill>
                <a:latin typeface="Apple Chancery"/>
                <a:cs typeface="Apple Chancery"/>
              </a:rPr>
              <a:t>Example 7:</a:t>
            </a:r>
            <a:r>
              <a:rPr lang="en-US" sz="2000" dirty="0">
                <a:latin typeface="Times New Roman"/>
                <a:cs typeface="Times New Roman"/>
              </a:rPr>
              <a:t>  </a:t>
            </a:r>
            <a:r>
              <a:rPr lang="en-US" sz="2000" dirty="0">
                <a:solidFill>
                  <a:srgbClr val="0000FF"/>
                </a:solidFill>
                <a:latin typeface="Times New Roman"/>
                <a:cs typeface="Times New Roman"/>
              </a:rPr>
              <a:t>Derive</a:t>
            </a:r>
            <a:r>
              <a:rPr lang="en-US" sz="2000" dirty="0">
                <a:latin typeface="Times New Roman"/>
                <a:cs typeface="Times New Roman"/>
              </a:rPr>
              <a:t> an </a:t>
            </a:r>
            <a:r>
              <a:rPr lang="en-US" sz="2000" dirty="0" err="1">
                <a:solidFill>
                  <a:srgbClr val="0000FF"/>
                </a:solidFill>
                <a:latin typeface="Times New Roman"/>
                <a:cs typeface="Times New Roman"/>
              </a:rPr>
              <a:t>expres-sion</a:t>
            </a:r>
            <a:r>
              <a:rPr lang="en-US" sz="2000" dirty="0">
                <a:latin typeface="Times New Roman"/>
                <a:cs typeface="Times New Roman"/>
              </a:rPr>
              <a:t> for the </a:t>
            </a:r>
            <a:r>
              <a:rPr lang="en-US" sz="2000" dirty="0">
                <a:solidFill>
                  <a:srgbClr val="FF0000"/>
                </a:solidFill>
                <a:latin typeface="Times New Roman"/>
                <a:cs typeface="Times New Roman"/>
              </a:rPr>
              <a:t>electric field </a:t>
            </a:r>
            <a:r>
              <a:rPr lang="en-US" sz="2000" dirty="0">
                <a:latin typeface="Times New Roman"/>
                <a:cs typeface="Times New Roman"/>
              </a:rPr>
              <a:t>at </a:t>
            </a:r>
            <a:r>
              <a:rPr lang="en-US" sz="2000" dirty="0">
                <a:solidFill>
                  <a:srgbClr val="FF0000"/>
                </a:solidFill>
                <a:latin typeface="Times New Roman"/>
                <a:cs typeface="Times New Roman"/>
              </a:rPr>
              <a:t>(x,0)</a:t>
            </a:r>
            <a:r>
              <a:rPr lang="en-US" sz="2000" dirty="0">
                <a:latin typeface="Times New Roman"/>
                <a:cs typeface="Times New Roman"/>
              </a:rPr>
              <a:t>.  </a:t>
            </a:r>
            <a:endParaRPr lang="en-US" sz="2000" dirty="0">
              <a:solidFill>
                <a:srgbClr val="0000FF"/>
              </a:solidFill>
              <a:latin typeface="Times New Roman"/>
              <a:cs typeface="Times New Roman"/>
            </a:endParaRPr>
          </a:p>
        </p:txBody>
      </p:sp>
      <p:sp>
        <p:nvSpPr>
          <p:cNvPr id="27" name="TextBox 26"/>
          <p:cNvSpPr txBox="1"/>
          <p:nvPr/>
        </p:nvSpPr>
        <p:spPr>
          <a:xfrm>
            <a:off x="125926" y="1194862"/>
            <a:ext cx="3722174" cy="2554545"/>
          </a:xfrm>
          <a:prstGeom prst="rect">
            <a:avLst/>
          </a:prstGeom>
          <a:noFill/>
        </p:spPr>
        <p:txBody>
          <a:bodyPr wrap="square" rtlCol="0">
            <a:spAutoFit/>
          </a:bodyPr>
          <a:lstStyle/>
          <a:p>
            <a:r>
              <a:rPr lang="en-US" sz="2000" dirty="0">
                <a:solidFill>
                  <a:srgbClr val="FF0000"/>
                </a:solidFill>
                <a:latin typeface="Apple Chancery"/>
                <a:cs typeface="Apple Chancery"/>
              </a:rPr>
              <a:t>This is very similar </a:t>
            </a:r>
            <a:r>
              <a:rPr lang="en-US" sz="2000" dirty="0">
                <a:latin typeface="Times New Roman"/>
                <a:cs typeface="Times New Roman"/>
              </a:rPr>
              <a:t>to </a:t>
            </a:r>
            <a:r>
              <a:rPr lang="en-US" sz="2000" dirty="0">
                <a:solidFill>
                  <a:srgbClr val="FF0000"/>
                </a:solidFill>
                <a:latin typeface="Times New Roman"/>
                <a:cs typeface="Times New Roman"/>
              </a:rPr>
              <a:t>Example 3 </a:t>
            </a:r>
            <a:r>
              <a:rPr lang="en-US" sz="2000" dirty="0">
                <a:latin typeface="Times New Roman"/>
                <a:cs typeface="Times New Roman"/>
              </a:rPr>
              <a:t>(and </a:t>
            </a:r>
            <a:r>
              <a:rPr lang="en-US" sz="2000" dirty="0">
                <a:solidFill>
                  <a:srgbClr val="0000FF"/>
                </a:solidFill>
                <a:latin typeface="Times New Roman"/>
                <a:cs typeface="Times New Roman"/>
              </a:rPr>
              <a:t>because</a:t>
            </a:r>
            <a:r>
              <a:rPr lang="en-US" sz="2000" dirty="0">
                <a:latin typeface="Times New Roman"/>
                <a:cs typeface="Times New Roman"/>
              </a:rPr>
              <a:t> the </a:t>
            </a:r>
            <a:r>
              <a:rPr lang="en-US" sz="2000" dirty="0">
                <a:solidFill>
                  <a:srgbClr val="0000FF"/>
                </a:solidFill>
                <a:latin typeface="Times New Roman"/>
                <a:cs typeface="Times New Roman"/>
              </a:rPr>
              <a:t>charge</a:t>
            </a:r>
            <a:r>
              <a:rPr lang="en-US" sz="2000" dirty="0">
                <a:latin typeface="Times New Roman"/>
                <a:cs typeface="Times New Roman"/>
              </a:rPr>
              <a:t> </a:t>
            </a:r>
            <a:r>
              <a:rPr lang="en-US" sz="2000" i="1" dirty="0">
                <a:solidFill>
                  <a:srgbClr val="FF0000"/>
                </a:solidFill>
                <a:latin typeface="Times New Roman"/>
                <a:cs typeface="Times New Roman"/>
              </a:rPr>
              <a:t>q</a:t>
            </a:r>
            <a:r>
              <a:rPr lang="en-US" sz="2000" dirty="0">
                <a:latin typeface="Times New Roman"/>
                <a:cs typeface="Times New Roman"/>
              </a:rPr>
              <a:t> was </a:t>
            </a:r>
            <a:r>
              <a:rPr lang="en-US" sz="2000" dirty="0">
                <a:solidFill>
                  <a:srgbClr val="0000FF"/>
                </a:solidFill>
                <a:latin typeface="Times New Roman"/>
                <a:cs typeface="Times New Roman"/>
              </a:rPr>
              <a:t>positive</a:t>
            </a:r>
            <a:r>
              <a:rPr lang="en-US" sz="2000" dirty="0">
                <a:latin typeface="Times New Roman"/>
                <a:cs typeface="Times New Roman"/>
              </a:rPr>
              <a:t> in that problem, the </a:t>
            </a:r>
            <a:r>
              <a:rPr lang="en-US" sz="2000" dirty="0">
                <a:solidFill>
                  <a:srgbClr val="0000FF"/>
                </a:solidFill>
                <a:latin typeface="Times New Roman"/>
                <a:cs typeface="Times New Roman"/>
              </a:rPr>
              <a:t>forces</a:t>
            </a:r>
            <a:r>
              <a:rPr lang="en-US" sz="2000" dirty="0">
                <a:latin typeface="Times New Roman"/>
                <a:cs typeface="Times New Roman"/>
              </a:rPr>
              <a:t> on it and the </a:t>
            </a:r>
            <a:r>
              <a:rPr lang="en-US" sz="2000" dirty="0">
                <a:solidFill>
                  <a:srgbClr val="0000FF"/>
                </a:solidFill>
                <a:latin typeface="Times New Roman"/>
                <a:cs typeface="Times New Roman"/>
              </a:rPr>
              <a:t>direction of the electric fields </a:t>
            </a:r>
            <a:r>
              <a:rPr lang="en-US" sz="2000" dirty="0">
                <a:latin typeface="Times New Roman"/>
                <a:cs typeface="Times New Roman"/>
              </a:rPr>
              <a:t>will even be the same).  The difference?  </a:t>
            </a:r>
            <a:r>
              <a:rPr lang="en-US" sz="2000" dirty="0">
                <a:solidFill>
                  <a:srgbClr val="0000FF"/>
                </a:solidFill>
                <a:latin typeface="Times New Roman"/>
                <a:cs typeface="Times New Roman"/>
              </a:rPr>
              <a:t>No need </a:t>
            </a:r>
            <a:r>
              <a:rPr lang="en-US" sz="2000" dirty="0">
                <a:latin typeface="Times New Roman"/>
                <a:cs typeface="Times New Roman"/>
              </a:rPr>
              <a:t>to include the test charge </a:t>
            </a:r>
            <a:r>
              <a:rPr lang="en-US" sz="2000" i="1" dirty="0">
                <a:solidFill>
                  <a:srgbClr val="FF0000"/>
                </a:solidFill>
                <a:latin typeface="Times New Roman"/>
                <a:cs typeface="Times New Roman"/>
              </a:rPr>
              <a:t>q</a:t>
            </a:r>
            <a:r>
              <a:rPr lang="en-US" sz="2000" dirty="0">
                <a:latin typeface="Times New Roman"/>
                <a:cs typeface="Times New Roman"/>
              </a:rPr>
              <a:t>, just </a:t>
            </a:r>
            <a:r>
              <a:rPr lang="en-US" sz="2000" dirty="0">
                <a:solidFill>
                  <a:srgbClr val="0000FF"/>
                </a:solidFill>
                <a:latin typeface="Times New Roman"/>
                <a:cs typeface="Times New Roman"/>
              </a:rPr>
              <a:t>work with </a:t>
            </a:r>
            <a:r>
              <a:rPr lang="en-US" sz="2000" i="1" dirty="0">
                <a:solidFill>
                  <a:srgbClr val="FF0000"/>
                </a:solidFill>
                <a:latin typeface="Times New Roman"/>
                <a:cs typeface="Times New Roman"/>
              </a:rPr>
              <a:t>E</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36" name="TextBox 35"/>
          <p:cNvSpPr txBox="1"/>
          <p:nvPr/>
        </p:nvSpPr>
        <p:spPr>
          <a:xfrm>
            <a:off x="482739" y="3927417"/>
            <a:ext cx="4876661" cy="400110"/>
          </a:xfrm>
          <a:prstGeom prst="rect">
            <a:avLst/>
          </a:prstGeom>
          <a:noFill/>
        </p:spPr>
        <p:txBody>
          <a:bodyPr wrap="square" rtlCol="0">
            <a:spAutoFit/>
          </a:bodyPr>
          <a:lstStyle/>
          <a:p>
            <a:r>
              <a:rPr lang="en-US" sz="2000" dirty="0">
                <a:solidFill>
                  <a:srgbClr val="FF0000"/>
                </a:solidFill>
                <a:latin typeface="Apple Chancery"/>
                <a:cs typeface="Apple Chancery"/>
              </a:rPr>
              <a:t>Defining the field </a:t>
            </a:r>
            <a:r>
              <a:rPr lang="en-US" sz="2000" dirty="0">
                <a:solidFill>
                  <a:srgbClr val="0000FF"/>
                </a:solidFill>
                <a:latin typeface="Times New Roman"/>
                <a:cs typeface="Times New Roman"/>
              </a:rPr>
              <a:t>directions</a:t>
            </a:r>
            <a:r>
              <a:rPr lang="en-US" sz="2000" dirty="0">
                <a:latin typeface="Times New Roman"/>
                <a:cs typeface="Times New Roman"/>
              </a:rPr>
              <a:t> and </a:t>
            </a:r>
            <a:r>
              <a:rPr lang="en-US" sz="2000" dirty="0">
                <a:solidFill>
                  <a:srgbClr val="0000FF"/>
                </a:solidFill>
                <a:latin typeface="Times New Roman"/>
                <a:cs typeface="Times New Roman"/>
              </a:rPr>
              <a:t>magnitudes,</a:t>
            </a:r>
          </a:p>
        </p:txBody>
      </p:sp>
      <p:sp>
        <p:nvSpPr>
          <p:cNvPr id="63" name="Right Triangle 62"/>
          <p:cNvSpPr/>
          <p:nvPr/>
        </p:nvSpPr>
        <p:spPr>
          <a:xfrm>
            <a:off x="4292600" y="631825"/>
            <a:ext cx="2501206" cy="1419226"/>
          </a:xfrm>
          <a:prstGeom prst="rtTriangle">
            <a:avLst/>
          </a:prstGeom>
          <a:solidFill>
            <a:srgbClr val="FFFF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4228409" y="2195078"/>
            <a:ext cx="2590797" cy="887604"/>
          </a:xfrm>
          <a:prstGeom prst="line">
            <a:avLst/>
          </a:prstGeom>
          <a:ln w="9525"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4228410" y="540038"/>
            <a:ext cx="2646875" cy="1509772"/>
          </a:xfrm>
          <a:prstGeom prst="line">
            <a:avLst/>
          </a:prstGeom>
          <a:ln w="9525"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609955" y="2195078"/>
            <a:ext cx="1209252" cy="41867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7145338" y="2200660"/>
            <a:ext cx="1357890" cy="771967"/>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4" name="Object 43"/>
          <p:cNvGraphicFramePr>
            <a:graphicFrameLocks noChangeAspect="1"/>
          </p:cNvGraphicFramePr>
          <p:nvPr>
            <p:extLst>
              <p:ext uri="{D42A27DB-BD31-4B8C-83A1-F6EECF244321}">
                <p14:modId xmlns:p14="http://schemas.microsoft.com/office/powerpoint/2010/main" val="2952266633"/>
              </p:ext>
            </p:extLst>
          </p:nvPr>
        </p:nvGraphicFramePr>
        <p:xfrm>
          <a:off x="5243513" y="2660650"/>
          <a:ext cx="1444625" cy="625475"/>
        </p:xfrm>
        <a:graphic>
          <a:graphicData uri="http://schemas.openxmlformats.org/presentationml/2006/ole">
            <mc:AlternateContent xmlns:mc="http://schemas.openxmlformats.org/markup-compatibility/2006">
              <mc:Choice xmlns:v="urn:schemas-microsoft-com:vml" Requires="v">
                <p:oleObj spid="_x0000_s2022884" name="Equation" r:id="rId4" imgW="1054100" imgH="457200" progId="Equation.DSMT4">
                  <p:embed/>
                </p:oleObj>
              </mc:Choice>
              <mc:Fallback>
                <p:oleObj name="Equation" r:id="rId4" imgW="1054100" imgH="457200" progId="Equation.DSMT4">
                  <p:embed/>
                  <p:pic>
                    <p:nvPicPr>
                      <p:cNvPr id="0" name=""/>
                      <p:cNvPicPr/>
                      <p:nvPr/>
                    </p:nvPicPr>
                    <p:blipFill>
                      <a:blip r:embed="rId5"/>
                      <a:stretch>
                        <a:fillRect/>
                      </a:stretch>
                    </p:blipFill>
                    <p:spPr>
                      <a:xfrm>
                        <a:off x="5243513" y="2660650"/>
                        <a:ext cx="1444625" cy="625475"/>
                      </a:xfrm>
                      <a:prstGeom prst="rect">
                        <a:avLst/>
                      </a:prstGeom>
                    </p:spPr>
                  </p:pic>
                </p:oleObj>
              </mc:Fallback>
            </mc:AlternateContent>
          </a:graphicData>
        </a:graphic>
      </p:graphicFrame>
      <p:grpSp>
        <p:nvGrpSpPr>
          <p:cNvPr id="4" name="Group 3"/>
          <p:cNvGrpSpPr/>
          <p:nvPr/>
        </p:nvGrpSpPr>
        <p:grpSpPr>
          <a:xfrm>
            <a:off x="3848100" y="291015"/>
            <a:ext cx="5088935" cy="3341185"/>
            <a:chOff x="3848100" y="291015"/>
            <a:chExt cx="5088935" cy="3341185"/>
          </a:xfrm>
        </p:grpSpPr>
        <p:graphicFrame>
          <p:nvGraphicFramePr>
            <p:cNvPr id="25" name="Object 2"/>
            <p:cNvGraphicFramePr>
              <a:graphicFrameLocks noChangeAspect="1"/>
            </p:cNvGraphicFramePr>
            <p:nvPr>
              <p:extLst>
                <p:ext uri="{D42A27DB-BD31-4B8C-83A1-F6EECF244321}">
                  <p14:modId xmlns:p14="http://schemas.microsoft.com/office/powerpoint/2010/main" val="3703515814"/>
                </p:ext>
              </p:extLst>
            </p:nvPr>
          </p:nvGraphicFramePr>
          <p:xfrm>
            <a:off x="6953779" y="1765357"/>
            <a:ext cx="484717" cy="284453"/>
          </p:xfrm>
          <a:graphic>
            <a:graphicData uri="http://schemas.openxmlformats.org/presentationml/2006/ole">
              <mc:AlternateContent xmlns:mc="http://schemas.openxmlformats.org/markup-compatibility/2006">
                <mc:Choice xmlns:v="urn:schemas-microsoft-com:vml" Requires="v">
                  <p:oleObj spid="_x0000_s2022885" name="Equation" r:id="rId6" imgW="368300" imgH="228600" progId="Equation.DSMT4">
                    <p:embed/>
                  </p:oleObj>
                </mc:Choice>
                <mc:Fallback>
                  <p:oleObj name="Equation" r:id="rId6" imgW="3683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3779" y="1765357"/>
                          <a:ext cx="484717" cy="284453"/>
                        </a:xfrm>
                        <a:prstGeom prst="rect">
                          <a:avLst/>
                        </a:prstGeom>
                        <a:noFill/>
                        <a:ln>
                          <a:noFill/>
                        </a:ln>
                      </p:spPr>
                    </p:pic>
                  </p:oleObj>
                </mc:Fallback>
              </mc:AlternateContent>
            </a:graphicData>
          </a:graphic>
        </p:graphicFrame>
        <p:graphicFrame>
          <p:nvGraphicFramePr>
            <p:cNvPr id="19" name="Object 2"/>
            <p:cNvGraphicFramePr>
              <a:graphicFrameLocks noChangeAspect="1"/>
            </p:cNvGraphicFramePr>
            <p:nvPr>
              <p:extLst>
                <p:ext uri="{D42A27DB-BD31-4B8C-83A1-F6EECF244321}">
                  <p14:modId xmlns:p14="http://schemas.microsoft.com/office/powerpoint/2010/main" val="2961728088"/>
                </p:ext>
              </p:extLst>
            </p:nvPr>
          </p:nvGraphicFramePr>
          <p:xfrm>
            <a:off x="3978377" y="2924107"/>
            <a:ext cx="474663" cy="300037"/>
          </p:xfrm>
          <a:graphic>
            <a:graphicData uri="http://schemas.openxmlformats.org/presentationml/2006/ole">
              <mc:AlternateContent xmlns:mc="http://schemas.openxmlformats.org/markup-compatibility/2006">
                <mc:Choice xmlns:v="urn:schemas-microsoft-com:vml" Requires="v">
                  <p:oleObj spid="_x0000_s2022886" name="Equation" r:id="rId8" imgW="304800" imgH="203200" progId="Equation.DSMT4">
                    <p:embed/>
                  </p:oleObj>
                </mc:Choice>
                <mc:Fallback>
                  <p:oleObj name="Equation" r:id="rId8" imgW="304800" imgH="203200" progId="Equation.DSMT4">
                    <p:embed/>
                    <p:pic>
                      <p:nvPicPr>
                        <p:cNvPr id="0" name=""/>
                        <p:cNvPicPr>
                          <a:picLocks noChangeAspect="1" noChangeArrowheads="1"/>
                        </p:cNvPicPr>
                        <p:nvPr/>
                      </p:nvPicPr>
                      <p:blipFill>
                        <a:blip r:embed="rId9"/>
                        <a:srcRect/>
                        <a:stretch>
                          <a:fillRect/>
                        </a:stretch>
                      </p:blipFill>
                      <p:spPr bwMode="auto">
                        <a:xfrm>
                          <a:off x="3978377" y="2924107"/>
                          <a:ext cx="474663" cy="3000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0" name="Object 2"/>
            <p:cNvGraphicFramePr>
              <a:graphicFrameLocks noChangeAspect="1"/>
            </p:cNvGraphicFramePr>
            <p:nvPr>
              <p:extLst>
                <p:ext uri="{D42A27DB-BD31-4B8C-83A1-F6EECF244321}">
                  <p14:modId xmlns:p14="http://schemas.microsoft.com/office/powerpoint/2010/main" val="857318534"/>
                </p:ext>
              </p:extLst>
            </p:nvPr>
          </p:nvGraphicFramePr>
          <p:xfrm>
            <a:off x="4042135" y="1219239"/>
            <a:ext cx="153472" cy="161827"/>
          </p:xfrm>
          <a:graphic>
            <a:graphicData uri="http://schemas.openxmlformats.org/presentationml/2006/ole">
              <mc:AlternateContent xmlns:mc="http://schemas.openxmlformats.org/markup-compatibility/2006">
                <mc:Choice xmlns:v="urn:schemas-microsoft-com:vml" Requires="v">
                  <p:oleObj spid="_x0000_s2022887" name="Equation" r:id="rId10" imgW="114300" imgH="127000" progId="Equation.DSMT4">
                    <p:embed/>
                  </p:oleObj>
                </mc:Choice>
                <mc:Fallback>
                  <p:oleObj name="Equation" r:id="rId10" imgW="114300" imgH="1270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2135" y="1219239"/>
                          <a:ext cx="153472" cy="161827"/>
                        </a:xfrm>
                        <a:prstGeom prst="rect">
                          <a:avLst/>
                        </a:prstGeom>
                        <a:noFill/>
                        <a:ln>
                          <a:noFill/>
                        </a:ln>
                      </p:spPr>
                    </p:pic>
                  </p:oleObj>
                </mc:Fallback>
              </mc:AlternateContent>
            </a:graphicData>
          </a:graphic>
        </p:graphicFrame>
        <p:graphicFrame>
          <p:nvGraphicFramePr>
            <p:cNvPr id="24" name="Object 2"/>
            <p:cNvGraphicFramePr>
              <a:graphicFrameLocks noChangeAspect="1"/>
            </p:cNvGraphicFramePr>
            <p:nvPr>
              <p:extLst>
                <p:ext uri="{D42A27DB-BD31-4B8C-83A1-F6EECF244321}">
                  <p14:modId xmlns:p14="http://schemas.microsoft.com/office/powerpoint/2010/main" val="2439093140"/>
                </p:ext>
              </p:extLst>
            </p:nvPr>
          </p:nvGraphicFramePr>
          <p:xfrm>
            <a:off x="4118871" y="415419"/>
            <a:ext cx="295275" cy="300038"/>
          </p:xfrm>
          <a:graphic>
            <a:graphicData uri="http://schemas.openxmlformats.org/presentationml/2006/ole">
              <mc:AlternateContent xmlns:mc="http://schemas.openxmlformats.org/markup-compatibility/2006">
                <mc:Choice xmlns:v="urn:schemas-microsoft-com:vml" Requires="v">
                  <p:oleObj spid="_x0000_s2022888" name="Equation" r:id="rId12" imgW="190500" imgH="203200" progId="Equation.DSMT4">
                    <p:embed/>
                  </p:oleObj>
                </mc:Choice>
                <mc:Fallback>
                  <p:oleObj name="Equation" r:id="rId12" imgW="190500" imgH="203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8871" y="415419"/>
                          <a:ext cx="295275" cy="300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17" name="Straight Connector 16"/>
            <p:cNvCxnSpPr/>
            <p:nvPr/>
          </p:nvCxnSpPr>
          <p:spPr>
            <a:xfrm>
              <a:off x="4228409" y="291015"/>
              <a:ext cx="1" cy="3341185"/>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848100" y="2121268"/>
              <a:ext cx="5088935" cy="3175"/>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47" name="Object 2"/>
            <p:cNvGraphicFramePr>
              <a:graphicFrameLocks noChangeAspect="1"/>
            </p:cNvGraphicFramePr>
            <p:nvPr>
              <p:extLst>
                <p:ext uri="{D42A27DB-BD31-4B8C-83A1-F6EECF244321}">
                  <p14:modId xmlns:p14="http://schemas.microsoft.com/office/powerpoint/2010/main" val="357793874"/>
                </p:ext>
              </p:extLst>
            </p:nvPr>
          </p:nvGraphicFramePr>
          <p:xfrm>
            <a:off x="4033838" y="2428875"/>
            <a:ext cx="171450" cy="207963"/>
          </p:xfrm>
          <a:graphic>
            <a:graphicData uri="http://schemas.openxmlformats.org/presentationml/2006/ole">
              <mc:AlternateContent xmlns:mc="http://schemas.openxmlformats.org/markup-compatibility/2006">
                <mc:Choice xmlns:v="urn:schemas-microsoft-com:vml" Requires="v">
                  <p:oleObj spid="_x0000_s2022889" name="Equation" r:id="rId14" imgW="127000" imgH="165100" progId="Equation.DSMT4">
                    <p:embed/>
                  </p:oleObj>
                </mc:Choice>
                <mc:Fallback>
                  <p:oleObj name="Equation" r:id="rId14" imgW="127000" imgH="165100" progId="Equation.DSMT4">
                    <p:embed/>
                    <p:pic>
                      <p:nvPicPr>
                        <p:cNvPr id="0" name=""/>
                        <p:cNvPicPr>
                          <a:picLocks noChangeAspect="1" noChangeArrowheads="1"/>
                        </p:cNvPicPr>
                        <p:nvPr/>
                      </p:nvPicPr>
                      <p:blipFill>
                        <a:blip r:embed="rId15"/>
                        <a:srcRect/>
                        <a:stretch>
                          <a:fillRect/>
                        </a:stretch>
                      </p:blipFill>
                      <p:spPr bwMode="auto">
                        <a:xfrm>
                          <a:off x="4033838" y="2428875"/>
                          <a:ext cx="171450" cy="207963"/>
                        </a:xfrm>
                        <a:prstGeom prst="rect">
                          <a:avLst/>
                        </a:prstGeom>
                        <a:noFill/>
                        <a:ln>
                          <a:noFill/>
                        </a:ln>
                      </p:spPr>
                    </p:pic>
                  </p:oleObj>
                </mc:Fallback>
              </mc:AlternateContent>
            </a:graphicData>
          </a:graphic>
        </p:graphicFrame>
      </p:grpSp>
      <p:graphicFrame>
        <p:nvGraphicFramePr>
          <p:cNvPr id="48" name="Object 47"/>
          <p:cNvGraphicFramePr>
            <a:graphicFrameLocks noChangeAspect="1"/>
          </p:cNvGraphicFramePr>
          <p:nvPr>
            <p:extLst>
              <p:ext uri="{D42A27DB-BD31-4B8C-83A1-F6EECF244321}">
                <p14:modId xmlns:p14="http://schemas.microsoft.com/office/powerpoint/2010/main" val="277706790"/>
              </p:ext>
            </p:extLst>
          </p:nvPr>
        </p:nvGraphicFramePr>
        <p:xfrm>
          <a:off x="7651750" y="2916238"/>
          <a:ext cx="1428750" cy="625475"/>
        </p:xfrm>
        <a:graphic>
          <a:graphicData uri="http://schemas.openxmlformats.org/presentationml/2006/ole">
            <mc:AlternateContent xmlns:mc="http://schemas.openxmlformats.org/markup-compatibility/2006">
              <mc:Choice xmlns:v="urn:schemas-microsoft-com:vml" Requires="v">
                <p:oleObj spid="_x0000_s2022890" name="Equation" r:id="rId16" imgW="1041400" imgH="457200" progId="Equation.DSMT4">
                  <p:embed/>
                </p:oleObj>
              </mc:Choice>
              <mc:Fallback>
                <p:oleObj name="Equation" r:id="rId16" imgW="1041400" imgH="457200" progId="Equation.DSMT4">
                  <p:embed/>
                  <p:pic>
                    <p:nvPicPr>
                      <p:cNvPr id="0" name=""/>
                      <p:cNvPicPr/>
                      <p:nvPr/>
                    </p:nvPicPr>
                    <p:blipFill>
                      <a:blip r:embed="rId17"/>
                      <a:stretch>
                        <a:fillRect/>
                      </a:stretch>
                    </p:blipFill>
                    <p:spPr>
                      <a:xfrm>
                        <a:off x="7651750" y="2916238"/>
                        <a:ext cx="1428750" cy="625475"/>
                      </a:xfrm>
                      <a:prstGeom prst="rect">
                        <a:avLst/>
                      </a:prstGeom>
                    </p:spPr>
                  </p:pic>
                </p:oleObj>
              </mc:Fallback>
            </mc:AlternateContent>
          </a:graphicData>
        </a:graphic>
      </p:graphicFrame>
      <p:cxnSp>
        <p:nvCxnSpPr>
          <p:cNvPr id="53" name="Straight Arrow Connector 52"/>
          <p:cNvCxnSpPr/>
          <p:nvPr/>
        </p:nvCxnSpPr>
        <p:spPr>
          <a:xfrm>
            <a:off x="5609955" y="2154379"/>
            <a:ext cx="0" cy="4593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7" name="Object 56"/>
          <p:cNvGraphicFramePr>
            <a:graphicFrameLocks noChangeAspect="1"/>
          </p:cNvGraphicFramePr>
          <p:nvPr>
            <p:extLst>
              <p:ext uri="{D42A27DB-BD31-4B8C-83A1-F6EECF244321}">
                <p14:modId xmlns:p14="http://schemas.microsoft.com/office/powerpoint/2010/main" val="1429876107"/>
              </p:ext>
            </p:extLst>
          </p:nvPr>
        </p:nvGraphicFramePr>
        <p:xfrm>
          <a:off x="5183188" y="1708150"/>
          <a:ext cx="854075" cy="381000"/>
        </p:xfrm>
        <a:graphic>
          <a:graphicData uri="http://schemas.openxmlformats.org/presentationml/2006/ole">
            <mc:AlternateContent xmlns:mc="http://schemas.openxmlformats.org/markup-compatibility/2006">
              <mc:Choice xmlns:v="urn:schemas-microsoft-com:vml" Requires="v">
                <p:oleObj spid="_x0000_s2022891" name="Equation" r:id="rId18" imgW="622300" imgH="279400" progId="Equation.DSMT4">
                  <p:embed/>
                </p:oleObj>
              </mc:Choice>
              <mc:Fallback>
                <p:oleObj name="Equation" r:id="rId18" imgW="622300" imgH="279400" progId="Equation.DSMT4">
                  <p:embed/>
                  <p:pic>
                    <p:nvPicPr>
                      <p:cNvPr id="0" name=""/>
                      <p:cNvPicPr/>
                      <p:nvPr/>
                    </p:nvPicPr>
                    <p:blipFill>
                      <a:blip r:embed="rId19"/>
                      <a:stretch>
                        <a:fillRect/>
                      </a:stretch>
                    </p:blipFill>
                    <p:spPr>
                      <a:xfrm>
                        <a:off x="5183188" y="1708150"/>
                        <a:ext cx="854075" cy="381000"/>
                      </a:xfrm>
                      <a:prstGeom prst="rect">
                        <a:avLst/>
                      </a:prstGeom>
                    </p:spPr>
                  </p:pic>
                </p:oleObj>
              </mc:Fallback>
            </mc:AlternateContent>
          </a:graphicData>
        </a:graphic>
      </p:graphicFrame>
      <p:sp>
        <p:nvSpPr>
          <p:cNvPr id="55" name="Freeform 54"/>
          <p:cNvSpPr/>
          <p:nvPr/>
        </p:nvSpPr>
        <p:spPr>
          <a:xfrm>
            <a:off x="6369476" y="2159000"/>
            <a:ext cx="31324" cy="168275"/>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flipH="1">
            <a:off x="5609955" y="2154379"/>
            <a:ext cx="126533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9" name="Object 2"/>
          <p:cNvGraphicFramePr>
            <a:graphicFrameLocks noChangeAspect="1"/>
          </p:cNvGraphicFramePr>
          <p:nvPr>
            <p:extLst>
              <p:ext uri="{D42A27DB-BD31-4B8C-83A1-F6EECF244321}">
                <p14:modId xmlns:p14="http://schemas.microsoft.com/office/powerpoint/2010/main" val="1444497821"/>
              </p:ext>
            </p:extLst>
          </p:nvPr>
        </p:nvGraphicFramePr>
        <p:xfrm>
          <a:off x="6110288" y="2130425"/>
          <a:ext cx="233362" cy="254000"/>
        </p:xfrm>
        <a:graphic>
          <a:graphicData uri="http://schemas.openxmlformats.org/presentationml/2006/ole">
            <mc:AlternateContent xmlns:mc="http://schemas.openxmlformats.org/markup-compatibility/2006">
              <mc:Choice xmlns:v="urn:schemas-microsoft-com:vml" Requires="v">
                <p:oleObj spid="_x0000_s2022892" name="Equation" r:id="rId20" imgW="177800" imgH="203200" progId="Equation.DSMT4">
                  <p:embed/>
                </p:oleObj>
              </mc:Choice>
              <mc:Fallback>
                <p:oleObj name="Equation" r:id="rId20" imgW="177800" imgH="203200" progId="Equation.DSMT4">
                  <p:embed/>
                  <p:pic>
                    <p:nvPicPr>
                      <p:cNvPr id="0" name=""/>
                      <p:cNvPicPr>
                        <a:picLocks noChangeAspect="1" noChangeArrowheads="1"/>
                      </p:cNvPicPr>
                      <p:nvPr/>
                    </p:nvPicPr>
                    <p:blipFill>
                      <a:blip r:embed="rId21"/>
                      <a:srcRect/>
                      <a:stretch>
                        <a:fillRect/>
                      </a:stretch>
                    </p:blipFill>
                    <p:spPr bwMode="auto">
                      <a:xfrm>
                        <a:off x="6110288" y="2130425"/>
                        <a:ext cx="233362" cy="254000"/>
                      </a:xfrm>
                      <a:prstGeom prst="rect">
                        <a:avLst/>
                      </a:prstGeom>
                      <a:noFill/>
                      <a:ln>
                        <a:noFill/>
                      </a:ln>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604893891"/>
              </p:ext>
            </p:extLst>
          </p:nvPr>
        </p:nvGraphicFramePr>
        <p:xfrm>
          <a:off x="4802188" y="2193925"/>
          <a:ext cx="801687" cy="381000"/>
        </p:xfrm>
        <a:graphic>
          <a:graphicData uri="http://schemas.openxmlformats.org/presentationml/2006/ole">
            <mc:AlternateContent xmlns:mc="http://schemas.openxmlformats.org/markup-compatibility/2006">
              <mc:Choice xmlns:v="urn:schemas-microsoft-com:vml" Requires="v">
                <p:oleObj spid="_x0000_s2022893" name="Equation" r:id="rId22" imgW="584200" imgH="279400" progId="Equation.DSMT4">
                  <p:embed/>
                </p:oleObj>
              </mc:Choice>
              <mc:Fallback>
                <p:oleObj name="Equation" r:id="rId22" imgW="584200" imgH="279400" progId="Equation.DSMT4">
                  <p:embed/>
                  <p:pic>
                    <p:nvPicPr>
                      <p:cNvPr id="0" name=""/>
                      <p:cNvPicPr/>
                      <p:nvPr/>
                    </p:nvPicPr>
                    <p:blipFill>
                      <a:blip r:embed="rId23"/>
                      <a:stretch>
                        <a:fillRect/>
                      </a:stretch>
                    </p:blipFill>
                    <p:spPr>
                      <a:xfrm>
                        <a:off x="4802188" y="2193925"/>
                        <a:ext cx="801687" cy="381000"/>
                      </a:xfrm>
                      <a:prstGeom prst="rect">
                        <a:avLst/>
                      </a:prstGeom>
                    </p:spPr>
                  </p:pic>
                </p:oleObj>
              </mc:Fallback>
            </mc:AlternateContent>
          </a:graphicData>
        </a:graphic>
      </p:graphicFrame>
      <p:cxnSp>
        <p:nvCxnSpPr>
          <p:cNvPr id="61" name="Straight Arrow Connector 60"/>
          <p:cNvCxnSpPr/>
          <p:nvPr/>
        </p:nvCxnSpPr>
        <p:spPr>
          <a:xfrm>
            <a:off x="7103369" y="2167079"/>
            <a:ext cx="1399859"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8503228" y="2154379"/>
            <a:ext cx="0" cy="76972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5" name="Object 64"/>
          <p:cNvGraphicFramePr>
            <a:graphicFrameLocks noChangeAspect="1"/>
          </p:cNvGraphicFramePr>
          <p:nvPr>
            <p:extLst>
              <p:ext uri="{D42A27DB-BD31-4B8C-83A1-F6EECF244321}">
                <p14:modId xmlns:p14="http://schemas.microsoft.com/office/powerpoint/2010/main" val="2560452588"/>
              </p:ext>
            </p:extLst>
          </p:nvPr>
        </p:nvGraphicFramePr>
        <p:xfrm>
          <a:off x="7794625" y="1708150"/>
          <a:ext cx="801688" cy="381000"/>
        </p:xfrm>
        <a:graphic>
          <a:graphicData uri="http://schemas.openxmlformats.org/presentationml/2006/ole">
            <mc:AlternateContent xmlns:mc="http://schemas.openxmlformats.org/markup-compatibility/2006">
              <mc:Choice xmlns:v="urn:schemas-microsoft-com:vml" Requires="v">
                <p:oleObj spid="_x0000_s2022894" name="Equation" r:id="rId24" imgW="584200" imgH="279400" progId="Equation.DSMT4">
                  <p:embed/>
                </p:oleObj>
              </mc:Choice>
              <mc:Fallback>
                <p:oleObj name="Equation" r:id="rId24" imgW="584200" imgH="279400" progId="Equation.DSMT4">
                  <p:embed/>
                  <p:pic>
                    <p:nvPicPr>
                      <p:cNvPr id="0" name=""/>
                      <p:cNvPicPr/>
                      <p:nvPr/>
                    </p:nvPicPr>
                    <p:blipFill>
                      <a:blip r:embed="rId25"/>
                      <a:stretch>
                        <a:fillRect/>
                      </a:stretch>
                    </p:blipFill>
                    <p:spPr>
                      <a:xfrm>
                        <a:off x="7794625" y="1708150"/>
                        <a:ext cx="801688" cy="381000"/>
                      </a:xfrm>
                      <a:prstGeom prst="rect">
                        <a:avLst/>
                      </a:prstGeom>
                    </p:spPr>
                  </p:pic>
                </p:oleObj>
              </mc:Fallback>
            </mc:AlternateContent>
          </a:graphicData>
        </a:graphic>
      </p:graphicFrame>
      <p:graphicFrame>
        <p:nvGraphicFramePr>
          <p:cNvPr id="66" name="Object 2"/>
          <p:cNvGraphicFramePr>
            <a:graphicFrameLocks noChangeAspect="1"/>
          </p:cNvGraphicFramePr>
          <p:nvPr>
            <p:extLst>
              <p:ext uri="{D42A27DB-BD31-4B8C-83A1-F6EECF244321}">
                <p14:modId xmlns:p14="http://schemas.microsoft.com/office/powerpoint/2010/main" val="486133891"/>
              </p:ext>
            </p:extLst>
          </p:nvPr>
        </p:nvGraphicFramePr>
        <p:xfrm>
          <a:off x="6375826" y="1867268"/>
          <a:ext cx="215900" cy="254000"/>
        </p:xfrm>
        <a:graphic>
          <a:graphicData uri="http://schemas.openxmlformats.org/presentationml/2006/ole">
            <mc:AlternateContent xmlns:mc="http://schemas.openxmlformats.org/markup-compatibility/2006">
              <mc:Choice xmlns:v="urn:schemas-microsoft-com:vml" Requires="v">
                <p:oleObj spid="_x0000_s2022895" name="Equation" r:id="rId26" imgW="165100" imgH="203200" progId="Equation.DSMT4">
                  <p:embed/>
                </p:oleObj>
              </mc:Choice>
              <mc:Fallback>
                <p:oleObj name="Equation" r:id="rId26" imgW="165100" imgH="203200" progId="Equation.DSMT4">
                  <p:embed/>
                  <p:pic>
                    <p:nvPicPr>
                      <p:cNvPr id="0" name=""/>
                      <p:cNvPicPr>
                        <a:picLocks noChangeAspect="1" noChangeArrowheads="1"/>
                      </p:cNvPicPr>
                      <p:nvPr/>
                    </p:nvPicPr>
                    <p:blipFill>
                      <a:blip r:embed="rId27"/>
                      <a:srcRect/>
                      <a:stretch>
                        <a:fillRect/>
                      </a:stretch>
                    </p:blipFill>
                    <p:spPr bwMode="auto">
                      <a:xfrm>
                        <a:off x="6375826" y="1867268"/>
                        <a:ext cx="215900" cy="254000"/>
                      </a:xfrm>
                      <a:prstGeom prst="rect">
                        <a:avLst/>
                      </a:prstGeom>
                      <a:noFill/>
                      <a:ln>
                        <a:noFill/>
                      </a:ln>
                    </p:spPr>
                  </p:pic>
                </p:oleObj>
              </mc:Fallback>
            </mc:AlternateContent>
          </a:graphicData>
        </a:graphic>
      </p:graphicFrame>
      <p:graphicFrame>
        <p:nvGraphicFramePr>
          <p:cNvPr id="68" name="Object 2"/>
          <p:cNvGraphicFramePr>
            <a:graphicFrameLocks noChangeAspect="1"/>
          </p:cNvGraphicFramePr>
          <p:nvPr>
            <p:extLst>
              <p:ext uri="{D42A27DB-BD31-4B8C-83A1-F6EECF244321}">
                <p14:modId xmlns:p14="http://schemas.microsoft.com/office/powerpoint/2010/main" val="3767100853"/>
              </p:ext>
            </p:extLst>
          </p:nvPr>
        </p:nvGraphicFramePr>
        <p:xfrm>
          <a:off x="7580405" y="2165350"/>
          <a:ext cx="215900" cy="254000"/>
        </p:xfrm>
        <a:graphic>
          <a:graphicData uri="http://schemas.openxmlformats.org/presentationml/2006/ole">
            <mc:AlternateContent xmlns:mc="http://schemas.openxmlformats.org/markup-compatibility/2006">
              <mc:Choice xmlns:v="urn:schemas-microsoft-com:vml" Requires="v">
                <p:oleObj spid="_x0000_s2022896" name="Equation" r:id="rId28" imgW="165100" imgH="203200" progId="Equation.DSMT4">
                  <p:embed/>
                </p:oleObj>
              </mc:Choice>
              <mc:Fallback>
                <p:oleObj name="Equation" r:id="rId28" imgW="165100" imgH="203200" progId="Equation.DSMT4">
                  <p:embed/>
                  <p:pic>
                    <p:nvPicPr>
                      <p:cNvPr id="0" name=""/>
                      <p:cNvPicPr>
                        <a:picLocks noChangeAspect="1" noChangeArrowheads="1"/>
                      </p:cNvPicPr>
                      <p:nvPr/>
                    </p:nvPicPr>
                    <p:blipFill>
                      <a:blip r:embed="rId29"/>
                      <a:srcRect/>
                      <a:stretch>
                        <a:fillRect/>
                      </a:stretch>
                    </p:blipFill>
                    <p:spPr bwMode="auto">
                      <a:xfrm>
                        <a:off x="7580405" y="2165350"/>
                        <a:ext cx="215900" cy="254000"/>
                      </a:xfrm>
                      <a:prstGeom prst="rect">
                        <a:avLst/>
                      </a:prstGeom>
                      <a:noFill/>
                      <a:ln>
                        <a:noFill/>
                      </a:ln>
                    </p:spPr>
                  </p:pic>
                </p:oleObj>
              </mc:Fallback>
            </mc:AlternateContent>
          </a:graphicData>
        </a:graphic>
      </p:graphicFrame>
      <p:sp>
        <p:nvSpPr>
          <p:cNvPr id="69" name="Freeform 68"/>
          <p:cNvSpPr/>
          <p:nvPr/>
        </p:nvSpPr>
        <p:spPr>
          <a:xfrm flipH="1">
            <a:off x="7477549" y="2179779"/>
            <a:ext cx="45719" cy="195121"/>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flipV="1">
            <a:off x="6605319" y="1926147"/>
            <a:ext cx="45719" cy="195121"/>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1" name="Object 70"/>
          <p:cNvGraphicFramePr>
            <a:graphicFrameLocks noChangeAspect="1"/>
          </p:cNvGraphicFramePr>
          <p:nvPr>
            <p:extLst>
              <p:ext uri="{D42A27DB-BD31-4B8C-83A1-F6EECF244321}">
                <p14:modId xmlns:p14="http://schemas.microsoft.com/office/powerpoint/2010/main" val="3863536340"/>
              </p:ext>
            </p:extLst>
          </p:nvPr>
        </p:nvGraphicFramePr>
        <p:xfrm>
          <a:off x="8189913" y="2287588"/>
          <a:ext cx="766762" cy="381000"/>
        </p:xfrm>
        <a:graphic>
          <a:graphicData uri="http://schemas.openxmlformats.org/presentationml/2006/ole">
            <mc:AlternateContent xmlns:mc="http://schemas.openxmlformats.org/markup-compatibility/2006">
              <mc:Choice xmlns:v="urn:schemas-microsoft-com:vml" Requires="v">
                <p:oleObj spid="_x0000_s2022897" name="Equation" r:id="rId30" imgW="558800" imgH="279400" progId="Equation.DSMT4">
                  <p:embed/>
                </p:oleObj>
              </mc:Choice>
              <mc:Fallback>
                <p:oleObj name="Equation" r:id="rId30" imgW="558800" imgH="279400" progId="Equation.DSMT4">
                  <p:embed/>
                  <p:pic>
                    <p:nvPicPr>
                      <p:cNvPr id="0" name=""/>
                      <p:cNvPicPr/>
                      <p:nvPr/>
                    </p:nvPicPr>
                    <p:blipFill>
                      <a:blip r:embed="rId31"/>
                      <a:stretch>
                        <a:fillRect/>
                      </a:stretch>
                    </p:blipFill>
                    <p:spPr>
                      <a:xfrm>
                        <a:off x="8189913" y="2287588"/>
                        <a:ext cx="766762" cy="381000"/>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2169966480"/>
              </p:ext>
            </p:extLst>
          </p:nvPr>
        </p:nvGraphicFramePr>
        <p:xfrm>
          <a:off x="1528763" y="4473575"/>
          <a:ext cx="6003925" cy="511175"/>
        </p:xfrm>
        <a:graphic>
          <a:graphicData uri="http://schemas.openxmlformats.org/presentationml/2006/ole">
            <mc:AlternateContent xmlns:mc="http://schemas.openxmlformats.org/markup-compatibility/2006">
              <mc:Choice xmlns:v="urn:schemas-microsoft-com:vml" Requires="v">
                <p:oleObj spid="_x0000_s2022898" name="Equation" r:id="rId32" imgW="3581400" imgH="304800" progId="Equation.DSMT4">
                  <p:embed/>
                </p:oleObj>
              </mc:Choice>
              <mc:Fallback>
                <p:oleObj name="Equation" r:id="rId32" imgW="3581400" imgH="304800" progId="Equation.DSMT4">
                  <p:embed/>
                  <p:pic>
                    <p:nvPicPr>
                      <p:cNvPr id="0" name=""/>
                      <p:cNvPicPr/>
                      <p:nvPr/>
                    </p:nvPicPr>
                    <p:blipFill>
                      <a:blip r:embed="rId33"/>
                      <a:stretch>
                        <a:fillRect/>
                      </a:stretch>
                    </p:blipFill>
                    <p:spPr>
                      <a:xfrm>
                        <a:off x="1528763" y="4473575"/>
                        <a:ext cx="6003925" cy="511175"/>
                      </a:xfrm>
                      <a:prstGeom prst="rect">
                        <a:avLst/>
                      </a:prstGeom>
                    </p:spPr>
                  </p:pic>
                </p:oleObj>
              </mc:Fallback>
            </mc:AlternateContent>
          </a:graphicData>
        </a:graphic>
      </p:graphicFrame>
      <p:sp>
        <p:nvSpPr>
          <p:cNvPr id="74" name="TextBox 73"/>
          <p:cNvSpPr txBox="1"/>
          <p:nvPr/>
        </p:nvSpPr>
        <p:spPr>
          <a:xfrm>
            <a:off x="482739" y="5238750"/>
            <a:ext cx="8454296" cy="707886"/>
          </a:xfrm>
          <a:prstGeom prst="rect">
            <a:avLst/>
          </a:prstGeom>
          <a:noFill/>
          <a:ln>
            <a:noFill/>
          </a:ln>
        </p:spPr>
        <p:txBody>
          <a:bodyPr wrap="square" rtlCol="0">
            <a:spAutoFit/>
          </a:bodyPr>
          <a:lstStyle/>
          <a:p>
            <a:r>
              <a:rPr lang="en-US" sz="2000" dirty="0">
                <a:solidFill>
                  <a:srgbClr val="FF0000"/>
                </a:solidFill>
                <a:latin typeface="Apple Chancery"/>
                <a:cs typeface="Apple Chancery"/>
              </a:rPr>
              <a:t>You’d use </a:t>
            </a:r>
            <a:r>
              <a:rPr lang="en-US" sz="2000" dirty="0">
                <a:latin typeface="Times New Roman"/>
                <a:cs typeface="Times New Roman"/>
              </a:rPr>
              <a:t>the same trickery (                               ) and finish the problem just like before.</a:t>
            </a:r>
            <a:endParaRPr lang="en-US" sz="2000" dirty="0">
              <a:solidFill>
                <a:srgbClr val="0000FF"/>
              </a:solidFill>
              <a:latin typeface="Times New Roman"/>
              <a:cs typeface="Times New Roman"/>
            </a:endParaRPr>
          </a:p>
        </p:txBody>
      </p:sp>
      <p:graphicFrame>
        <p:nvGraphicFramePr>
          <p:cNvPr id="76" name="Object 75"/>
          <p:cNvGraphicFramePr>
            <a:graphicFrameLocks noChangeAspect="1"/>
          </p:cNvGraphicFramePr>
          <p:nvPr>
            <p:extLst>
              <p:ext uri="{D42A27DB-BD31-4B8C-83A1-F6EECF244321}">
                <p14:modId xmlns:p14="http://schemas.microsoft.com/office/powerpoint/2010/main" val="976114498"/>
              </p:ext>
            </p:extLst>
          </p:nvPr>
        </p:nvGraphicFramePr>
        <p:xfrm>
          <a:off x="3505200" y="5149850"/>
          <a:ext cx="1979612" cy="852488"/>
        </p:xfrm>
        <a:graphic>
          <a:graphicData uri="http://schemas.openxmlformats.org/presentationml/2006/ole">
            <mc:AlternateContent xmlns:mc="http://schemas.openxmlformats.org/markup-compatibility/2006">
              <mc:Choice xmlns:v="urn:schemas-microsoft-com:vml" Requires="v">
                <p:oleObj spid="_x0000_s2022899" name="Equation" r:id="rId34" imgW="1181100" imgH="508000" progId="Equation.DSMT4">
                  <p:embed/>
                </p:oleObj>
              </mc:Choice>
              <mc:Fallback>
                <p:oleObj name="Equation" r:id="rId34" imgW="1181100" imgH="508000" progId="Equation.DSMT4">
                  <p:embed/>
                  <p:pic>
                    <p:nvPicPr>
                      <p:cNvPr id="0" name=""/>
                      <p:cNvPicPr/>
                      <p:nvPr/>
                    </p:nvPicPr>
                    <p:blipFill>
                      <a:blip r:embed="rId35"/>
                      <a:stretch>
                        <a:fillRect/>
                      </a:stretch>
                    </p:blipFill>
                    <p:spPr>
                      <a:xfrm>
                        <a:off x="3505200" y="5149850"/>
                        <a:ext cx="1979612" cy="852488"/>
                      </a:xfrm>
                      <a:prstGeom prst="rect">
                        <a:avLst/>
                      </a:prstGeom>
                    </p:spPr>
                  </p:pic>
                </p:oleObj>
              </mc:Fallback>
            </mc:AlternateContent>
          </a:graphicData>
        </a:graphic>
      </p:graphicFrame>
      <p:graphicFrame>
        <p:nvGraphicFramePr>
          <p:cNvPr id="80" name="Object 2"/>
          <p:cNvGraphicFramePr>
            <a:graphicFrameLocks noChangeAspect="1"/>
          </p:cNvGraphicFramePr>
          <p:nvPr>
            <p:extLst>
              <p:ext uri="{D42A27DB-BD31-4B8C-83A1-F6EECF244321}">
                <p14:modId xmlns:p14="http://schemas.microsoft.com/office/powerpoint/2010/main" val="3785482758"/>
              </p:ext>
            </p:extLst>
          </p:nvPr>
        </p:nvGraphicFramePr>
        <p:xfrm>
          <a:off x="5105130" y="661390"/>
          <a:ext cx="914400" cy="422275"/>
        </p:xfrm>
        <a:graphic>
          <a:graphicData uri="http://schemas.openxmlformats.org/presentationml/2006/ole">
            <mc:AlternateContent xmlns:mc="http://schemas.openxmlformats.org/markup-compatibility/2006">
              <mc:Choice xmlns:v="urn:schemas-microsoft-com:vml" Requires="v">
                <p:oleObj spid="_x0000_s2022900" name="Equation" r:id="rId36" imgW="685800" imgH="330200" progId="Equation.DSMT4">
                  <p:embed/>
                </p:oleObj>
              </mc:Choice>
              <mc:Fallback>
                <p:oleObj name="Equation" r:id="rId36" imgW="685800" imgH="330200" progId="Equation.DSMT4">
                  <p:embed/>
                  <p:pic>
                    <p:nvPicPr>
                      <p:cNvPr id="0" name=""/>
                      <p:cNvPicPr>
                        <a:picLocks noChangeAspect="1" noChangeArrowheads="1"/>
                      </p:cNvPicPr>
                      <p:nvPr/>
                    </p:nvPicPr>
                    <p:blipFill>
                      <a:blip r:embed="rId37"/>
                      <a:srcRect/>
                      <a:stretch>
                        <a:fillRect/>
                      </a:stretch>
                    </p:blipFill>
                    <p:spPr bwMode="auto">
                      <a:xfrm>
                        <a:off x="5105130" y="661390"/>
                        <a:ext cx="914400" cy="422275"/>
                      </a:xfrm>
                      <a:prstGeom prst="rect">
                        <a:avLst/>
                      </a:prstGeom>
                      <a:noFill/>
                      <a:ln>
                        <a:noFill/>
                      </a:ln>
                    </p:spPr>
                  </p:pic>
                </p:oleObj>
              </mc:Fallback>
            </mc:AlternateContent>
          </a:graphicData>
        </a:graphic>
      </p:graphicFrame>
      <p:sp>
        <p:nvSpPr>
          <p:cNvPr id="2" name="TextBox 1"/>
          <p:cNvSpPr txBox="1"/>
          <p:nvPr/>
        </p:nvSpPr>
        <p:spPr>
          <a:xfrm>
            <a:off x="5969603" y="900111"/>
            <a:ext cx="1811363" cy="523220"/>
          </a:xfrm>
          <a:prstGeom prst="rect">
            <a:avLst/>
          </a:prstGeom>
          <a:noFill/>
        </p:spPr>
        <p:txBody>
          <a:bodyPr wrap="none" rtlCol="0">
            <a:spAutoFit/>
          </a:bodyPr>
          <a:lstStyle/>
          <a:p>
            <a:r>
              <a:rPr lang="en-US" sz="1400" dirty="0">
                <a:latin typeface="Times New Roman"/>
                <a:cs typeface="Times New Roman"/>
              </a:rPr>
              <a:t>notice, no charge here, </a:t>
            </a:r>
          </a:p>
          <a:p>
            <a:r>
              <a:rPr lang="en-US" sz="1400" dirty="0">
                <a:latin typeface="Times New Roman"/>
                <a:cs typeface="Times New Roman"/>
              </a:rPr>
              <a:t>  just a point in space</a:t>
            </a:r>
          </a:p>
        </p:txBody>
      </p:sp>
      <p:sp>
        <p:nvSpPr>
          <p:cNvPr id="5" name="Freeform 4"/>
          <p:cNvSpPr/>
          <p:nvPr/>
        </p:nvSpPr>
        <p:spPr>
          <a:xfrm>
            <a:off x="6690242" y="1295400"/>
            <a:ext cx="969991" cy="762000"/>
          </a:xfrm>
          <a:custGeom>
            <a:avLst/>
            <a:gdLst>
              <a:gd name="connsiteX0" fmla="*/ 294758 w 969991"/>
              <a:gd name="connsiteY0" fmla="*/ 762000 h 762000"/>
              <a:gd name="connsiteX1" fmla="*/ 28058 w 969991"/>
              <a:gd name="connsiteY1" fmla="*/ 342900 h 762000"/>
              <a:gd name="connsiteX2" fmla="*/ 891658 w 969991"/>
              <a:gd name="connsiteY2" fmla="*/ 215900 h 762000"/>
              <a:gd name="connsiteX3" fmla="*/ 929758 w 969991"/>
              <a:gd name="connsiteY3" fmla="*/ 0 h 762000"/>
            </a:gdLst>
            <a:ahLst/>
            <a:cxnLst>
              <a:cxn ang="0">
                <a:pos x="connsiteX0" y="connsiteY0"/>
              </a:cxn>
              <a:cxn ang="0">
                <a:pos x="connsiteX1" y="connsiteY1"/>
              </a:cxn>
              <a:cxn ang="0">
                <a:pos x="connsiteX2" y="connsiteY2"/>
              </a:cxn>
              <a:cxn ang="0">
                <a:pos x="connsiteX3" y="connsiteY3"/>
              </a:cxn>
            </a:cxnLst>
            <a:rect l="l" t="t" r="r" b="b"/>
            <a:pathLst>
              <a:path w="969991" h="762000">
                <a:moveTo>
                  <a:pt x="294758" y="762000"/>
                </a:moveTo>
                <a:cubicBezTo>
                  <a:pt x="111666" y="597958"/>
                  <a:pt x="-71425" y="433917"/>
                  <a:pt x="28058" y="342900"/>
                </a:cubicBezTo>
                <a:cubicBezTo>
                  <a:pt x="127541" y="251883"/>
                  <a:pt x="741375" y="273050"/>
                  <a:pt x="891658" y="215900"/>
                </a:cubicBezTo>
                <a:cubicBezTo>
                  <a:pt x="1041941" y="158750"/>
                  <a:pt x="929758" y="0"/>
                  <a:pt x="929758" y="0"/>
                </a:cubicBezTo>
              </a:path>
            </a:pathLst>
          </a:cu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TextBox 45"/>
          <p:cNvSpPr txBox="1"/>
          <p:nvPr/>
        </p:nvSpPr>
        <p:spPr>
          <a:xfrm>
            <a:off x="5143707" y="3927477"/>
            <a:ext cx="3090861" cy="400110"/>
          </a:xfrm>
          <a:prstGeom prst="rect">
            <a:avLst/>
          </a:prstGeom>
          <a:noFill/>
        </p:spPr>
        <p:txBody>
          <a:bodyPr wrap="square" rtlCol="0">
            <a:spAutoFit/>
          </a:bodyPr>
          <a:lstStyle/>
          <a:p>
            <a:r>
              <a:rPr lang="en-US" sz="2000" dirty="0">
                <a:latin typeface="Times New Roman"/>
                <a:cs typeface="Times New Roman"/>
              </a:rPr>
              <a:t>then </a:t>
            </a:r>
            <a:r>
              <a:rPr lang="en-US" sz="2000" dirty="0">
                <a:solidFill>
                  <a:srgbClr val="0000FF"/>
                </a:solidFill>
                <a:latin typeface="Times New Roman"/>
                <a:cs typeface="Times New Roman"/>
              </a:rPr>
              <a:t>break into components</a:t>
            </a:r>
            <a:r>
              <a:rPr lang="en-US" sz="2000" dirty="0">
                <a:latin typeface="Times New Roman"/>
                <a:cs typeface="Times New Roman"/>
              </a:rPr>
              <a:t>:</a:t>
            </a:r>
            <a:endParaRPr lang="en-US" sz="2000" dirty="0">
              <a:solidFill>
                <a:srgbClr val="0000FF"/>
              </a:solidFill>
              <a:latin typeface="Times New Roman"/>
              <a:cs typeface="Times New Roman"/>
            </a:endParaRPr>
          </a:p>
        </p:txBody>
      </p:sp>
    </p:spTree>
    <p:extLst>
      <p:ext uri="{BB962C8B-B14F-4D97-AF65-F5344CB8AC3E}">
        <p14:creationId xmlns:p14="http://schemas.microsoft.com/office/powerpoint/2010/main" val="15712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dissolve">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dissolve">
                                      <p:cBhvr>
                                        <p:cTn id="20" dur="500"/>
                                        <p:tgtEl>
                                          <p:spTgt spid="63"/>
                                        </p:tgtEl>
                                      </p:cBhvr>
                                    </p:animEffect>
                                  </p:childTnLst>
                                </p:cTn>
                              </p:par>
                              <p:par>
                                <p:cTn id="21" presetID="9"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par>
                                <p:cTn id="24" presetID="9"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dissolve">
                                      <p:cBhvr>
                                        <p:cTn id="26" dur="500"/>
                                        <p:tgtEl>
                                          <p:spTgt spid="33"/>
                                        </p:tgtEl>
                                      </p:cBhvr>
                                    </p:animEffect>
                                  </p:childTnLst>
                                </p:cTn>
                              </p:par>
                              <p:par>
                                <p:cTn id="27" presetID="9"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par>
                                <p:cTn id="30" presetID="9"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dissolve">
                                      <p:cBhvr>
                                        <p:cTn id="32" dur="500"/>
                                        <p:tgtEl>
                                          <p:spTgt spid="37"/>
                                        </p:tgtEl>
                                      </p:cBhvr>
                                    </p:animEffect>
                                  </p:childTnLst>
                                </p:cTn>
                              </p:par>
                              <p:par>
                                <p:cTn id="33" presetID="9"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dissolve">
                                      <p:cBhvr>
                                        <p:cTn id="35" dur="500"/>
                                        <p:tgtEl>
                                          <p:spTgt spid="44"/>
                                        </p:tgtEl>
                                      </p:cBhvr>
                                    </p:animEffect>
                                  </p:childTnLst>
                                </p:cTn>
                              </p:par>
                              <p:par>
                                <p:cTn id="36" presetID="9" presetClass="entr" presetSubtype="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dissolve">
                                      <p:cBhvr>
                                        <p:cTn id="38" dur="500"/>
                                        <p:tgtEl>
                                          <p:spTgt spid="48"/>
                                        </p:tgtEl>
                                      </p:cBhvr>
                                    </p:animEffect>
                                  </p:childTnLst>
                                </p:cTn>
                              </p:par>
                              <p:par>
                                <p:cTn id="39" presetID="9"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dissolve">
                                      <p:cBhvr>
                                        <p:cTn id="41" dur="500"/>
                                        <p:tgtEl>
                                          <p:spTgt spid="53"/>
                                        </p:tgtEl>
                                      </p:cBhvr>
                                    </p:animEffect>
                                  </p:childTnLst>
                                </p:cTn>
                              </p:par>
                              <p:par>
                                <p:cTn id="42" presetID="9" presetClass="entr" presetSubtype="0"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dissolve">
                                      <p:cBhvr>
                                        <p:cTn id="44" dur="500"/>
                                        <p:tgtEl>
                                          <p:spTgt spid="5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dissolve">
                                      <p:cBhvr>
                                        <p:cTn id="47" dur="500"/>
                                        <p:tgtEl>
                                          <p:spTgt spid="55"/>
                                        </p:tgtEl>
                                      </p:cBhvr>
                                    </p:animEffect>
                                  </p:childTnLst>
                                </p:cTn>
                              </p:par>
                              <p:par>
                                <p:cTn id="48" presetID="9" presetClass="entr" presetSubtype="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dissolve">
                                      <p:cBhvr>
                                        <p:cTn id="50" dur="500"/>
                                        <p:tgtEl>
                                          <p:spTgt spid="49"/>
                                        </p:tgtEl>
                                      </p:cBhvr>
                                    </p:animEffect>
                                  </p:childTnLst>
                                </p:cTn>
                              </p:par>
                              <p:par>
                                <p:cTn id="51" presetID="9"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dissolve">
                                      <p:cBhvr>
                                        <p:cTn id="53" dur="500"/>
                                        <p:tgtEl>
                                          <p:spTgt spid="59"/>
                                        </p:tgtEl>
                                      </p:cBhvr>
                                    </p:animEffect>
                                  </p:childTnLst>
                                </p:cTn>
                              </p:par>
                              <p:par>
                                <p:cTn id="54" presetID="9" presetClass="entr" presetSubtype="0"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dissolve">
                                      <p:cBhvr>
                                        <p:cTn id="56" dur="500"/>
                                        <p:tgtEl>
                                          <p:spTgt spid="60"/>
                                        </p:tgtEl>
                                      </p:cBhvr>
                                    </p:animEffect>
                                  </p:childTnLst>
                                </p:cTn>
                              </p:par>
                              <p:par>
                                <p:cTn id="57" presetID="9"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dissolve">
                                      <p:cBhvr>
                                        <p:cTn id="59" dur="500"/>
                                        <p:tgtEl>
                                          <p:spTgt spid="61"/>
                                        </p:tgtEl>
                                      </p:cBhvr>
                                    </p:animEffect>
                                  </p:childTnLst>
                                </p:cTn>
                              </p:par>
                              <p:par>
                                <p:cTn id="60" presetID="9" presetClass="entr" presetSubtype="0" fill="hold"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dissolve">
                                      <p:cBhvr>
                                        <p:cTn id="62" dur="500"/>
                                        <p:tgtEl>
                                          <p:spTgt spid="62"/>
                                        </p:tgtEl>
                                      </p:cBhvr>
                                    </p:animEffect>
                                  </p:childTnLst>
                                </p:cTn>
                              </p:par>
                              <p:par>
                                <p:cTn id="63" presetID="9" presetClass="entr" presetSubtype="0" fill="hold" nodeType="with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dissolve">
                                      <p:cBhvr>
                                        <p:cTn id="65" dur="500"/>
                                        <p:tgtEl>
                                          <p:spTgt spid="65"/>
                                        </p:tgtEl>
                                      </p:cBhvr>
                                    </p:animEffect>
                                  </p:childTnLst>
                                </p:cTn>
                              </p:par>
                              <p:par>
                                <p:cTn id="66" presetID="9" presetClass="entr" presetSubtype="0" fill="hold"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dissolve">
                                      <p:cBhvr>
                                        <p:cTn id="68" dur="500"/>
                                        <p:tgtEl>
                                          <p:spTgt spid="66"/>
                                        </p:tgtEl>
                                      </p:cBhvr>
                                    </p:animEffect>
                                  </p:childTnLst>
                                </p:cTn>
                              </p:par>
                              <p:par>
                                <p:cTn id="69" presetID="9"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dissolve">
                                      <p:cBhvr>
                                        <p:cTn id="74" dur="500"/>
                                        <p:tgtEl>
                                          <p:spTgt spid="69"/>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dissolve">
                                      <p:cBhvr>
                                        <p:cTn id="77" dur="500"/>
                                        <p:tgtEl>
                                          <p:spTgt spid="70"/>
                                        </p:tgtEl>
                                      </p:cBhvr>
                                    </p:animEffect>
                                  </p:childTnLst>
                                </p:cTn>
                              </p:par>
                              <p:par>
                                <p:cTn id="78" presetID="9" presetClass="entr" presetSubtype="0" fill="hold" nodeType="with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dissolve">
                                      <p:cBhvr>
                                        <p:cTn id="80" dur="500"/>
                                        <p:tgtEl>
                                          <p:spTgt spid="71"/>
                                        </p:tgtEl>
                                      </p:cBhvr>
                                    </p:animEffect>
                                  </p:childTnLst>
                                </p:cTn>
                              </p:par>
                              <p:par>
                                <p:cTn id="81" presetID="9" presetClass="entr" presetSubtype="0" fill="hold" nodeType="withEffect">
                                  <p:stCondLst>
                                    <p:cond delay="0"/>
                                  </p:stCondLst>
                                  <p:childTnLst>
                                    <p:set>
                                      <p:cBhvr>
                                        <p:cTn id="82" dur="1" fill="hold">
                                          <p:stCondLst>
                                            <p:cond delay="0"/>
                                          </p:stCondLst>
                                        </p:cTn>
                                        <p:tgtEl>
                                          <p:spTgt spid="80"/>
                                        </p:tgtEl>
                                        <p:attrNameLst>
                                          <p:attrName>style.visibility</p:attrName>
                                        </p:attrNameLst>
                                      </p:cBhvr>
                                      <p:to>
                                        <p:strVal val="visible"/>
                                      </p:to>
                                    </p:set>
                                    <p:animEffect transition="in" filter="dissolve">
                                      <p:cBhvr>
                                        <p:cTn id="83" dur="500"/>
                                        <p:tgtEl>
                                          <p:spTgt spid="80"/>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dissolve">
                                      <p:cBhvr>
                                        <p:cTn id="86" dur="500"/>
                                        <p:tgtEl>
                                          <p:spTgt spid="2"/>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dissolve">
                                      <p:cBhvr>
                                        <p:cTn id="89" dur="5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dissolve">
                                      <p:cBhvr>
                                        <p:cTn id="94" dur="500"/>
                                        <p:tgtEl>
                                          <p:spTgt spid="73"/>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76"/>
                                        </p:tgtEl>
                                        <p:attrNameLst>
                                          <p:attrName>style.visibility</p:attrName>
                                        </p:attrNameLst>
                                      </p:cBhvr>
                                      <p:to>
                                        <p:strVal val="visible"/>
                                      </p:to>
                                    </p:set>
                                    <p:animEffect transition="in" filter="dissolve">
                                      <p:cBhvr>
                                        <p:cTn id="99" dur="500"/>
                                        <p:tgtEl>
                                          <p:spTgt spid="76"/>
                                        </p:tgtEl>
                                      </p:cBhvr>
                                    </p:animEffect>
                                  </p:childTnLst>
                                </p:cTn>
                              </p:par>
                              <p:par>
                                <p:cTn id="100" presetID="9" presetClass="entr" presetSubtype="0" fill="hold" grpId="0" nodeType="withEffect">
                                  <p:stCondLst>
                                    <p:cond delay="0"/>
                                  </p:stCondLst>
                                  <p:childTnLst>
                                    <p:set>
                                      <p:cBhvr>
                                        <p:cTn id="101" dur="1" fill="hold">
                                          <p:stCondLst>
                                            <p:cond delay="0"/>
                                          </p:stCondLst>
                                        </p:cTn>
                                        <p:tgtEl>
                                          <p:spTgt spid="74"/>
                                        </p:tgtEl>
                                        <p:attrNameLst>
                                          <p:attrName>style.visibility</p:attrName>
                                        </p:attrNameLst>
                                      </p:cBhvr>
                                      <p:to>
                                        <p:strVal val="visible"/>
                                      </p:to>
                                    </p:set>
                                    <p:animEffect transition="in" filter="dissolve">
                                      <p:cBhvr>
                                        <p:cTn id="10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p:bldP spid="63" grpId="0" animBg="1"/>
      <p:bldP spid="55" grpId="0" animBg="1"/>
      <p:bldP spid="69" grpId="0" animBg="1"/>
      <p:bldP spid="70" grpId="0" animBg="1"/>
      <p:bldP spid="74" grpId="0"/>
      <p:bldP spid="2" grpId="0"/>
      <p:bldP spid="5" grpId="0" animBg="1"/>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8" name="Object 37"/>
          <p:cNvGraphicFramePr>
            <a:graphicFrameLocks noChangeAspect="1"/>
          </p:cNvGraphicFramePr>
          <p:nvPr>
            <p:extLst>
              <p:ext uri="{D42A27DB-BD31-4B8C-83A1-F6EECF244321}">
                <p14:modId xmlns:p14="http://schemas.microsoft.com/office/powerpoint/2010/main" val="3615833077"/>
              </p:ext>
            </p:extLst>
          </p:nvPr>
        </p:nvGraphicFramePr>
        <p:xfrm>
          <a:off x="390525" y="5480050"/>
          <a:ext cx="8405813" cy="1006475"/>
        </p:xfrm>
        <a:graphic>
          <a:graphicData uri="http://schemas.openxmlformats.org/presentationml/2006/ole">
            <mc:AlternateContent xmlns:mc="http://schemas.openxmlformats.org/markup-compatibility/2006">
              <mc:Choice xmlns:v="urn:schemas-microsoft-com:vml" Requires="v">
                <p:oleObj spid="_x0000_s2042321" name="Equation" r:id="rId4" imgW="5422900" imgH="647700" progId="Equation.DSMT4">
                  <p:embed/>
                </p:oleObj>
              </mc:Choice>
              <mc:Fallback>
                <p:oleObj name="Equation" r:id="rId4" imgW="5422900" imgH="647700" progId="Equation.DSMT4">
                  <p:embed/>
                  <p:pic>
                    <p:nvPicPr>
                      <p:cNvPr id="0" name=""/>
                      <p:cNvPicPr/>
                      <p:nvPr/>
                    </p:nvPicPr>
                    <p:blipFill>
                      <a:blip r:embed="rId5"/>
                      <a:stretch>
                        <a:fillRect/>
                      </a:stretch>
                    </p:blipFill>
                    <p:spPr>
                      <a:xfrm>
                        <a:off x="390525" y="5480050"/>
                        <a:ext cx="8405813" cy="1006475"/>
                      </a:xfrm>
                      <a:prstGeom prst="rect">
                        <a:avLst/>
                      </a:prstGeom>
                    </p:spPr>
                  </p:pic>
                </p:oleObj>
              </mc:Fallback>
            </mc:AlternateContent>
          </a:graphicData>
        </a:graphic>
      </p:graphicFrame>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25.)</a:t>
            </a:r>
          </a:p>
        </p:txBody>
      </p:sp>
      <p:sp>
        <p:nvSpPr>
          <p:cNvPr id="27" name="TextBox 26"/>
          <p:cNvSpPr txBox="1"/>
          <p:nvPr/>
        </p:nvSpPr>
        <p:spPr>
          <a:xfrm>
            <a:off x="482739" y="1176099"/>
            <a:ext cx="2717661" cy="400110"/>
          </a:xfrm>
          <a:prstGeom prst="rect">
            <a:avLst/>
          </a:prstGeom>
          <a:noFill/>
        </p:spPr>
        <p:txBody>
          <a:bodyPr wrap="square" rtlCol="0">
            <a:spAutoFit/>
          </a:bodyPr>
          <a:lstStyle/>
          <a:p>
            <a:r>
              <a:rPr lang="en-US" sz="2000" dirty="0">
                <a:solidFill>
                  <a:srgbClr val="FF0000"/>
                </a:solidFill>
                <a:latin typeface="Apple Chancery"/>
                <a:cs typeface="Apple Chancery"/>
              </a:rPr>
              <a:t>Putting it all together:</a:t>
            </a:r>
            <a:endParaRPr lang="en-US" sz="2000" dirty="0">
              <a:solidFill>
                <a:srgbClr val="0000FF"/>
              </a:solidFill>
              <a:latin typeface="Times New Roman"/>
              <a:cs typeface="Times New Roman"/>
            </a:endParaRPr>
          </a:p>
        </p:txBody>
      </p:sp>
      <p:graphicFrame>
        <p:nvGraphicFramePr>
          <p:cNvPr id="73" name="Object 72"/>
          <p:cNvGraphicFramePr>
            <a:graphicFrameLocks noChangeAspect="1"/>
          </p:cNvGraphicFramePr>
          <p:nvPr>
            <p:extLst>
              <p:ext uri="{D42A27DB-BD31-4B8C-83A1-F6EECF244321}">
                <p14:modId xmlns:p14="http://schemas.microsoft.com/office/powerpoint/2010/main" val="2572684816"/>
              </p:ext>
            </p:extLst>
          </p:nvPr>
        </p:nvGraphicFramePr>
        <p:xfrm>
          <a:off x="273050" y="3627438"/>
          <a:ext cx="8570913" cy="1398587"/>
        </p:xfrm>
        <a:graphic>
          <a:graphicData uri="http://schemas.openxmlformats.org/presentationml/2006/ole">
            <mc:AlternateContent xmlns:mc="http://schemas.openxmlformats.org/markup-compatibility/2006">
              <mc:Choice xmlns:v="urn:schemas-microsoft-com:vml" Requires="v">
                <p:oleObj spid="_x0000_s2042322" name="Equation" r:id="rId6" imgW="6083300" imgH="990600" progId="Equation.DSMT4">
                  <p:embed/>
                </p:oleObj>
              </mc:Choice>
              <mc:Fallback>
                <p:oleObj name="Equation" r:id="rId6" imgW="6083300" imgH="990600" progId="Equation.DSMT4">
                  <p:embed/>
                  <p:pic>
                    <p:nvPicPr>
                      <p:cNvPr id="0" name=""/>
                      <p:cNvPicPr/>
                      <p:nvPr/>
                    </p:nvPicPr>
                    <p:blipFill>
                      <a:blip r:embed="rId7"/>
                      <a:stretch>
                        <a:fillRect/>
                      </a:stretch>
                    </p:blipFill>
                    <p:spPr>
                      <a:xfrm>
                        <a:off x="273050" y="3627438"/>
                        <a:ext cx="8570913" cy="1398587"/>
                      </a:xfrm>
                      <a:prstGeom prst="rect">
                        <a:avLst/>
                      </a:prstGeom>
                    </p:spPr>
                  </p:pic>
                </p:oleObj>
              </mc:Fallback>
            </mc:AlternateContent>
          </a:graphicData>
        </a:graphic>
      </p:graphicFrame>
      <p:sp>
        <p:nvSpPr>
          <p:cNvPr id="2" name="Left Brace 1"/>
          <p:cNvSpPr/>
          <p:nvPr/>
        </p:nvSpPr>
        <p:spPr>
          <a:xfrm rot="16200000">
            <a:off x="1929606" y="4514057"/>
            <a:ext cx="393700" cy="1344612"/>
          </a:xfrm>
          <a:prstGeom prst="leftBrac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1454150" y="5359400"/>
            <a:ext cx="682714" cy="292100"/>
          </a:xfrm>
          <a:custGeom>
            <a:avLst/>
            <a:gdLst>
              <a:gd name="connsiteX0" fmla="*/ 444500 w 460464"/>
              <a:gd name="connsiteY0" fmla="*/ 0 h 292100"/>
              <a:gd name="connsiteX1" fmla="*/ 419100 w 460464"/>
              <a:gd name="connsiteY1" fmla="*/ 127000 h 292100"/>
              <a:gd name="connsiteX2" fmla="*/ 88900 w 460464"/>
              <a:gd name="connsiteY2" fmla="*/ 177800 h 292100"/>
              <a:gd name="connsiteX3" fmla="*/ 0 w 460464"/>
              <a:gd name="connsiteY3" fmla="*/ 292100 h 292100"/>
            </a:gdLst>
            <a:ahLst/>
            <a:cxnLst>
              <a:cxn ang="0">
                <a:pos x="connsiteX0" y="connsiteY0"/>
              </a:cxn>
              <a:cxn ang="0">
                <a:pos x="connsiteX1" y="connsiteY1"/>
              </a:cxn>
              <a:cxn ang="0">
                <a:pos x="connsiteX2" y="connsiteY2"/>
              </a:cxn>
              <a:cxn ang="0">
                <a:pos x="connsiteX3" y="connsiteY3"/>
              </a:cxn>
            </a:cxnLst>
            <a:rect l="l" t="t" r="r" b="b"/>
            <a:pathLst>
              <a:path w="460464" h="292100">
                <a:moveTo>
                  <a:pt x="444500" y="0"/>
                </a:moveTo>
                <a:cubicBezTo>
                  <a:pt x="461433" y="48683"/>
                  <a:pt x="478367" y="97367"/>
                  <a:pt x="419100" y="127000"/>
                </a:cubicBezTo>
                <a:cubicBezTo>
                  <a:pt x="359833" y="156633"/>
                  <a:pt x="158750" y="150283"/>
                  <a:pt x="88900" y="177800"/>
                </a:cubicBezTo>
                <a:cubicBezTo>
                  <a:pt x="19050" y="205317"/>
                  <a:pt x="0" y="292100"/>
                  <a:pt x="0" y="292100"/>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Left Brace 38"/>
          <p:cNvSpPr/>
          <p:nvPr/>
        </p:nvSpPr>
        <p:spPr>
          <a:xfrm rot="16200000">
            <a:off x="4453833" y="4514057"/>
            <a:ext cx="393700" cy="1344612"/>
          </a:xfrm>
          <a:prstGeom prst="leftBrac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3238500" y="5384800"/>
            <a:ext cx="1413366" cy="266700"/>
          </a:xfrm>
          <a:custGeom>
            <a:avLst/>
            <a:gdLst>
              <a:gd name="connsiteX0" fmla="*/ 1409700 w 1413366"/>
              <a:gd name="connsiteY0" fmla="*/ 0 h 266700"/>
              <a:gd name="connsiteX1" fmla="*/ 1409700 w 1413366"/>
              <a:gd name="connsiteY1" fmla="*/ 63500 h 266700"/>
              <a:gd name="connsiteX2" fmla="*/ 1371600 w 1413366"/>
              <a:gd name="connsiteY2" fmla="*/ 101600 h 266700"/>
              <a:gd name="connsiteX3" fmla="*/ 1244600 w 1413366"/>
              <a:gd name="connsiteY3" fmla="*/ 101600 h 266700"/>
              <a:gd name="connsiteX4" fmla="*/ 469900 w 1413366"/>
              <a:gd name="connsiteY4" fmla="*/ 101600 h 266700"/>
              <a:gd name="connsiteX5" fmla="*/ 127000 w 1413366"/>
              <a:gd name="connsiteY5" fmla="*/ 127000 h 266700"/>
              <a:gd name="connsiteX6" fmla="*/ 0 w 1413366"/>
              <a:gd name="connsiteY6"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3366" h="266700">
                <a:moveTo>
                  <a:pt x="1409700" y="0"/>
                </a:moveTo>
                <a:cubicBezTo>
                  <a:pt x="1412875" y="23283"/>
                  <a:pt x="1416050" y="46567"/>
                  <a:pt x="1409700" y="63500"/>
                </a:cubicBezTo>
                <a:cubicBezTo>
                  <a:pt x="1403350" y="80433"/>
                  <a:pt x="1399117" y="95250"/>
                  <a:pt x="1371600" y="101600"/>
                </a:cubicBezTo>
                <a:cubicBezTo>
                  <a:pt x="1344083" y="107950"/>
                  <a:pt x="1244600" y="101600"/>
                  <a:pt x="1244600" y="101600"/>
                </a:cubicBezTo>
                <a:lnTo>
                  <a:pt x="469900" y="101600"/>
                </a:lnTo>
                <a:cubicBezTo>
                  <a:pt x="283633" y="105833"/>
                  <a:pt x="205317" y="99483"/>
                  <a:pt x="127000" y="127000"/>
                </a:cubicBezTo>
                <a:cubicBezTo>
                  <a:pt x="48683" y="154517"/>
                  <a:pt x="0" y="266700"/>
                  <a:pt x="0" y="266700"/>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1" name="Group 40"/>
          <p:cNvGrpSpPr/>
          <p:nvPr/>
        </p:nvGrpSpPr>
        <p:grpSpPr>
          <a:xfrm>
            <a:off x="3726000" y="-26485"/>
            <a:ext cx="5349738" cy="3341185"/>
            <a:chOff x="3726000" y="291015"/>
            <a:chExt cx="5349738" cy="3341185"/>
          </a:xfrm>
        </p:grpSpPr>
        <p:sp>
          <p:nvSpPr>
            <p:cNvPr id="42" name="Right Triangle 41"/>
            <p:cNvSpPr/>
            <p:nvPr/>
          </p:nvSpPr>
          <p:spPr>
            <a:xfrm>
              <a:off x="4292600" y="631825"/>
              <a:ext cx="2501206" cy="1419226"/>
            </a:xfrm>
            <a:prstGeom prst="rtTriangle">
              <a:avLst/>
            </a:prstGeom>
            <a:solidFill>
              <a:srgbClr val="FFFF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3" name="Object 2"/>
            <p:cNvGraphicFramePr>
              <a:graphicFrameLocks noChangeAspect="1"/>
            </p:cNvGraphicFramePr>
            <p:nvPr>
              <p:extLst>
                <p:ext uri="{D42A27DB-BD31-4B8C-83A1-F6EECF244321}">
                  <p14:modId xmlns:p14="http://schemas.microsoft.com/office/powerpoint/2010/main" val="2305292920"/>
                </p:ext>
              </p:extLst>
            </p:nvPr>
          </p:nvGraphicFramePr>
          <p:xfrm>
            <a:off x="3978377" y="2924107"/>
            <a:ext cx="474663" cy="300037"/>
          </p:xfrm>
          <a:graphic>
            <a:graphicData uri="http://schemas.openxmlformats.org/presentationml/2006/ole">
              <mc:AlternateContent xmlns:mc="http://schemas.openxmlformats.org/markup-compatibility/2006">
                <mc:Choice xmlns:v="urn:schemas-microsoft-com:vml" Requires="v">
                  <p:oleObj spid="_x0000_s2042323" name="Equation" r:id="rId8" imgW="304800" imgH="203200" progId="Equation.DSMT4">
                    <p:embed/>
                  </p:oleObj>
                </mc:Choice>
                <mc:Fallback>
                  <p:oleObj name="Equation" r:id="rId8" imgW="304800" imgH="203200" progId="Equation.DSMT4">
                    <p:embed/>
                    <p:pic>
                      <p:nvPicPr>
                        <p:cNvPr id="0" name=""/>
                        <p:cNvPicPr>
                          <a:picLocks noChangeAspect="1" noChangeArrowheads="1"/>
                        </p:cNvPicPr>
                        <p:nvPr/>
                      </p:nvPicPr>
                      <p:blipFill>
                        <a:blip r:embed="rId9"/>
                        <a:srcRect/>
                        <a:stretch>
                          <a:fillRect/>
                        </a:stretch>
                      </p:blipFill>
                      <p:spPr bwMode="auto">
                        <a:xfrm>
                          <a:off x="3978377" y="2924107"/>
                          <a:ext cx="474663" cy="3000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5" name="Object 2"/>
            <p:cNvGraphicFramePr>
              <a:graphicFrameLocks noChangeAspect="1"/>
            </p:cNvGraphicFramePr>
            <p:nvPr>
              <p:extLst>
                <p:ext uri="{D42A27DB-BD31-4B8C-83A1-F6EECF244321}">
                  <p14:modId xmlns:p14="http://schemas.microsoft.com/office/powerpoint/2010/main" val="1674652516"/>
                </p:ext>
              </p:extLst>
            </p:nvPr>
          </p:nvGraphicFramePr>
          <p:xfrm>
            <a:off x="4042135" y="1219239"/>
            <a:ext cx="153472" cy="161827"/>
          </p:xfrm>
          <a:graphic>
            <a:graphicData uri="http://schemas.openxmlformats.org/presentationml/2006/ole">
              <mc:AlternateContent xmlns:mc="http://schemas.openxmlformats.org/markup-compatibility/2006">
                <mc:Choice xmlns:v="urn:schemas-microsoft-com:vml" Requires="v">
                  <p:oleObj spid="_x0000_s2042324" name="Equation" r:id="rId10" imgW="114300" imgH="127000" progId="Equation.DSMT4">
                    <p:embed/>
                  </p:oleObj>
                </mc:Choice>
                <mc:Fallback>
                  <p:oleObj name="Equation" r:id="rId10" imgW="114300" imgH="1270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2135" y="1219239"/>
                          <a:ext cx="153472" cy="161827"/>
                        </a:xfrm>
                        <a:prstGeom prst="rect">
                          <a:avLst/>
                        </a:prstGeom>
                        <a:noFill/>
                        <a:ln>
                          <a:noFill/>
                        </a:ln>
                      </p:spPr>
                    </p:pic>
                  </p:oleObj>
                </mc:Fallback>
              </mc:AlternateContent>
            </a:graphicData>
          </a:graphic>
        </p:graphicFrame>
        <p:graphicFrame>
          <p:nvGraphicFramePr>
            <p:cNvPr id="46" name="Object 2"/>
            <p:cNvGraphicFramePr>
              <a:graphicFrameLocks noChangeAspect="1"/>
            </p:cNvGraphicFramePr>
            <p:nvPr>
              <p:extLst>
                <p:ext uri="{D42A27DB-BD31-4B8C-83A1-F6EECF244321}">
                  <p14:modId xmlns:p14="http://schemas.microsoft.com/office/powerpoint/2010/main" val="4269377517"/>
                </p:ext>
              </p:extLst>
            </p:nvPr>
          </p:nvGraphicFramePr>
          <p:xfrm>
            <a:off x="4118871" y="415419"/>
            <a:ext cx="295275" cy="300038"/>
          </p:xfrm>
          <a:graphic>
            <a:graphicData uri="http://schemas.openxmlformats.org/presentationml/2006/ole">
              <mc:AlternateContent xmlns:mc="http://schemas.openxmlformats.org/markup-compatibility/2006">
                <mc:Choice xmlns:v="urn:schemas-microsoft-com:vml" Requires="v">
                  <p:oleObj spid="_x0000_s2042325" name="Equation" r:id="rId12" imgW="190500" imgH="203200" progId="Equation.DSMT4">
                    <p:embed/>
                  </p:oleObj>
                </mc:Choice>
                <mc:Fallback>
                  <p:oleObj name="Equation" r:id="rId12" imgW="190500" imgH="203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8871" y="415419"/>
                          <a:ext cx="295275" cy="300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0" name="Object 2"/>
            <p:cNvGraphicFramePr>
              <a:graphicFrameLocks noChangeAspect="1"/>
            </p:cNvGraphicFramePr>
            <p:nvPr>
              <p:extLst>
                <p:ext uri="{D42A27DB-BD31-4B8C-83A1-F6EECF244321}">
                  <p14:modId xmlns:p14="http://schemas.microsoft.com/office/powerpoint/2010/main" val="1874103251"/>
                </p:ext>
              </p:extLst>
            </p:nvPr>
          </p:nvGraphicFramePr>
          <p:xfrm>
            <a:off x="6902979" y="1765357"/>
            <a:ext cx="484717" cy="284453"/>
          </p:xfrm>
          <a:graphic>
            <a:graphicData uri="http://schemas.openxmlformats.org/presentationml/2006/ole">
              <mc:AlternateContent xmlns:mc="http://schemas.openxmlformats.org/markup-compatibility/2006">
                <mc:Choice xmlns:v="urn:schemas-microsoft-com:vml" Requires="v">
                  <p:oleObj spid="_x0000_s2042326" name="Equation" r:id="rId14" imgW="368300" imgH="228600" progId="Equation.DSMT4">
                    <p:embed/>
                  </p:oleObj>
                </mc:Choice>
                <mc:Fallback>
                  <p:oleObj name="Equation" r:id="rId14" imgW="3683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02979" y="1765357"/>
                          <a:ext cx="484717" cy="284453"/>
                        </a:xfrm>
                        <a:prstGeom prst="rect">
                          <a:avLst/>
                        </a:prstGeom>
                        <a:noFill/>
                        <a:ln>
                          <a:noFill/>
                        </a:ln>
                      </p:spPr>
                    </p:pic>
                  </p:oleObj>
                </mc:Fallback>
              </mc:AlternateContent>
            </a:graphicData>
          </a:graphic>
        </p:graphicFrame>
        <p:graphicFrame>
          <p:nvGraphicFramePr>
            <p:cNvPr id="51" name="Object 2"/>
            <p:cNvGraphicFramePr>
              <a:graphicFrameLocks noChangeAspect="1"/>
            </p:cNvGraphicFramePr>
            <p:nvPr>
              <p:extLst>
                <p:ext uri="{D42A27DB-BD31-4B8C-83A1-F6EECF244321}">
                  <p14:modId xmlns:p14="http://schemas.microsoft.com/office/powerpoint/2010/main" val="963725950"/>
                </p:ext>
              </p:extLst>
            </p:nvPr>
          </p:nvGraphicFramePr>
          <p:xfrm>
            <a:off x="6906519" y="2010054"/>
            <a:ext cx="196850" cy="242888"/>
          </p:xfrm>
          <a:graphic>
            <a:graphicData uri="http://schemas.openxmlformats.org/presentationml/2006/ole">
              <mc:AlternateContent xmlns:mc="http://schemas.openxmlformats.org/markup-compatibility/2006">
                <mc:Choice xmlns:v="urn:schemas-microsoft-com:vml" Requires="v">
                  <p:oleObj spid="_x0000_s2042327" name="Equation" r:id="rId16" imgW="127000" imgH="165100" progId="Equation.DSMT4">
                    <p:embed/>
                  </p:oleObj>
                </mc:Choice>
                <mc:Fallback>
                  <p:oleObj name="Equation" r:id="rId16" imgW="127000" imgH="165100" progId="Equation.DSMT4">
                    <p:embed/>
                    <p:pic>
                      <p:nvPicPr>
                        <p:cNvPr id="0" name=""/>
                        <p:cNvPicPr>
                          <a:picLocks noChangeAspect="1" noChangeArrowheads="1"/>
                        </p:cNvPicPr>
                        <p:nvPr/>
                      </p:nvPicPr>
                      <p:blipFill>
                        <a:blip r:embed="rId17"/>
                        <a:srcRect/>
                        <a:stretch>
                          <a:fillRect/>
                        </a:stretch>
                      </p:blipFill>
                      <p:spPr bwMode="auto">
                        <a:xfrm>
                          <a:off x="6906519" y="2010054"/>
                          <a:ext cx="196850" cy="2428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52" name="Straight Connector 51"/>
            <p:cNvCxnSpPr/>
            <p:nvPr/>
          </p:nvCxnSpPr>
          <p:spPr>
            <a:xfrm>
              <a:off x="4228409" y="291015"/>
              <a:ext cx="1" cy="3341185"/>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726000" y="2122125"/>
              <a:ext cx="5211035" cy="231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4228409" y="2195078"/>
              <a:ext cx="2590797" cy="887604"/>
            </a:xfrm>
            <a:prstGeom prst="line">
              <a:avLst/>
            </a:prstGeom>
            <a:ln w="9525"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flipV="1">
              <a:off x="4228410" y="540038"/>
              <a:ext cx="2646875" cy="1509772"/>
            </a:xfrm>
            <a:prstGeom prst="line">
              <a:avLst/>
            </a:prstGeom>
            <a:ln w="9525"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H="1">
              <a:off x="5609955" y="2195078"/>
              <a:ext cx="1209252" cy="41867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7145338" y="2200660"/>
              <a:ext cx="1357890" cy="771967"/>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7" name="Object 66"/>
            <p:cNvGraphicFramePr>
              <a:graphicFrameLocks noChangeAspect="1"/>
            </p:cNvGraphicFramePr>
            <p:nvPr>
              <p:extLst>
                <p:ext uri="{D42A27DB-BD31-4B8C-83A1-F6EECF244321}">
                  <p14:modId xmlns:p14="http://schemas.microsoft.com/office/powerpoint/2010/main" val="3198660594"/>
                </p:ext>
              </p:extLst>
            </p:nvPr>
          </p:nvGraphicFramePr>
          <p:xfrm>
            <a:off x="5260975" y="2660650"/>
            <a:ext cx="1409700" cy="625475"/>
          </p:xfrm>
          <a:graphic>
            <a:graphicData uri="http://schemas.openxmlformats.org/presentationml/2006/ole">
              <mc:AlternateContent xmlns:mc="http://schemas.openxmlformats.org/markup-compatibility/2006">
                <mc:Choice xmlns:v="urn:schemas-microsoft-com:vml" Requires="v">
                  <p:oleObj spid="_x0000_s2042328" name="Equation" r:id="rId18" imgW="1028700" imgH="457200" progId="Equation.DSMT4">
                    <p:embed/>
                  </p:oleObj>
                </mc:Choice>
                <mc:Fallback>
                  <p:oleObj name="Equation" r:id="rId18" imgW="1028700" imgH="457200" progId="Equation.DSMT4">
                    <p:embed/>
                    <p:pic>
                      <p:nvPicPr>
                        <p:cNvPr id="0" name=""/>
                        <p:cNvPicPr/>
                        <p:nvPr/>
                      </p:nvPicPr>
                      <p:blipFill>
                        <a:blip r:embed="rId19"/>
                        <a:stretch>
                          <a:fillRect/>
                        </a:stretch>
                      </p:blipFill>
                      <p:spPr>
                        <a:xfrm>
                          <a:off x="5260975" y="2660650"/>
                          <a:ext cx="1409700" cy="625475"/>
                        </a:xfrm>
                        <a:prstGeom prst="rect">
                          <a:avLst/>
                        </a:prstGeom>
                      </p:spPr>
                    </p:pic>
                  </p:oleObj>
                </mc:Fallback>
              </mc:AlternateContent>
            </a:graphicData>
          </a:graphic>
        </p:graphicFrame>
        <p:graphicFrame>
          <p:nvGraphicFramePr>
            <p:cNvPr id="72" name="Object 2"/>
            <p:cNvGraphicFramePr>
              <a:graphicFrameLocks noChangeAspect="1"/>
            </p:cNvGraphicFramePr>
            <p:nvPr>
              <p:extLst>
                <p:ext uri="{D42A27DB-BD31-4B8C-83A1-F6EECF244321}">
                  <p14:modId xmlns:p14="http://schemas.microsoft.com/office/powerpoint/2010/main" val="1630136471"/>
                </p:ext>
              </p:extLst>
            </p:nvPr>
          </p:nvGraphicFramePr>
          <p:xfrm>
            <a:off x="4033838" y="2428875"/>
            <a:ext cx="171450" cy="207963"/>
          </p:xfrm>
          <a:graphic>
            <a:graphicData uri="http://schemas.openxmlformats.org/presentationml/2006/ole">
              <mc:AlternateContent xmlns:mc="http://schemas.openxmlformats.org/markup-compatibility/2006">
                <mc:Choice xmlns:v="urn:schemas-microsoft-com:vml" Requires="v">
                  <p:oleObj spid="_x0000_s2042329" name="Equation" r:id="rId20" imgW="127000" imgH="165100" progId="Equation.DSMT4">
                    <p:embed/>
                  </p:oleObj>
                </mc:Choice>
                <mc:Fallback>
                  <p:oleObj name="Equation" r:id="rId20" imgW="127000" imgH="165100" progId="Equation.DSMT4">
                    <p:embed/>
                    <p:pic>
                      <p:nvPicPr>
                        <p:cNvPr id="0" name=""/>
                        <p:cNvPicPr>
                          <a:picLocks noChangeAspect="1" noChangeArrowheads="1"/>
                        </p:cNvPicPr>
                        <p:nvPr/>
                      </p:nvPicPr>
                      <p:blipFill>
                        <a:blip r:embed="rId21"/>
                        <a:srcRect/>
                        <a:stretch>
                          <a:fillRect/>
                        </a:stretch>
                      </p:blipFill>
                      <p:spPr bwMode="auto">
                        <a:xfrm>
                          <a:off x="4033838" y="2428875"/>
                          <a:ext cx="171450" cy="207963"/>
                        </a:xfrm>
                        <a:prstGeom prst="rect">
                          <a:avLst/>
                        </a:prstGeom>
                        <a:noFill/>
                        <a:ln>
                          <a:noFill/>
                        </a:ln>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2210838781"/>
                </p:ext>
              </p:extLst>
            </p:nvPr>
          </p:nvGraphicFramePr>
          <p:xfrm>
            <a:off x="7681913" y="2914650"/>
            <a:ext cx="1393825" cy="627063"/>
          </p:xfrm>
          <a:graphic>
            <a:graphicData uri="http://schemas.openxmlformats.org/presentationml/2006/ole">
              <mc:AlternateContent xmlns:mc="http://schemas.openxmlformats.org/markup-compatibility/2006">
                <mc:Choice xmlns:v="urn:schemas-microsoft-com:vml" Requires="v">
                  <p:oleObj spid="_x0000_s2042330" name="Equation" r:id="rId22" imgW="1016000" imgH="457200" progId="Equation.DSMT4">
                    <p:embed/>
                  </p:oleObj>
                </mc:Choice>
                <mc:Fallback>
                  <p:oleObj name="Equation" r:id="rId22" imgW="1016000" imgH="457200" progId="Equation.DSMT4">
                    <p:embed/>
                    <p:pic>
                      <p:nvPicPr>
                        <p:cNvPr id="0" name=""/>
                        <p:cNvPicPr/>
                        <p:nvPr/>
                      </p:nvPicPr>
                      <p:blipFill>
                        <a:blip r:embed="rId23"/>
                        <a:stretch>
                          <a:fillRect/>
                        </a:stretch>
                      </p:blipFill>
                      <p:spPr>
                        <a:xfrm>
                          <a:off x="7681913" y="2914650"/>
                          <a:ext cx="1393825" cy="627063"/>
                        </a:xfrm>
                        <a:prstGeom prst="rect">
                          <a:avLst/>
                        </a:prstGeom>
                      </p:spPr>
                    </p:pic>
                  </p:oleObj>
                </mc:Fallback>
              </mc:AlternateContent>
            </a:graphicData>
          </a:graphic>
        </p:graphicFrame>
        <p:cxnSp>
          <p:nvCxnSpPr>
            <p:cNvPr id="75" name="Straight Arrow Connector 74"/>
            <p:cNvCxnSpPr/>
            <p:nvPr/>
          </p:nvCxnSpPr>
          <p:spPr>
            <a:xfrm>
              <a:off x="5609955" y="2154379"/>
              <a:ext cx="0" cy="4593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6" name="Object 75"/>
            <p:cNvGraphicFramePr>
              <a:graphicFrameLocks noChangeAspect="1"/>
            </p:cNvGraphicFramePr>
            <p:nvPr>
              <p:extLst>
                <p:ext uri="{D42A27DB-BD31-4B8C-83A1-F6EECF244321}">
                  <p14:modId xmlns:p14="http://schemas.microsoft.com/office/powerpoint/2010/main" val="3756281737"/>
                </p:ext>
              </p:extLst>
            </p:nvPr>
          </p:nvGraphicFramePr>
          <p:xfrm>
            <a:off x="5200380" y="1708708"/>
            <a:ext cx="819150" cy="381000"/>
          </p:xfrm>
          <a:graphic>
            <a:graphicData uri="http://schemas.openxmlformats.org/presentationml/2006/ole">
              <mc:AlternateContent xmlns:mc="http://schemas.openxmlformats.org/markup-compatibility/2006">
                <mc:Choice xmlns:v="urn:schemas-microsoft-com:vml" Requires="v">
                  <p:oleObj spid="_x0000_s2042331" name="Equation" r:id="rId24" imgW="596900" imgH="279400" progId="Equation.DSMT4">
                    <p:embed/>
                  </p:oleObj>
                </mc:Choice>
                <mc:Fallback>
                  <p:oleObj name="Equation" r:id="rId24" imgW="596900" imgH="279400" progId="Equation.DSMT4">
                    <p:embed/>
                    <p:pic>
                      <p:nvPicPr>
                        <p:cNvPr id="0" name=""/>
                        <p:cNvPicPr/>
                        <p:nvPr/>
                      </p:nvPicPr>
                      <p:blipFill>
                        <a:blip r:embed="rId25"/>
                        <a:stretch>
                          <a:fillRect/>
                        </a:stretch>
                      </p:blipFill>
                      <p:spPr>
                        <a:xfrm>
                          <a:off x="5200380" y="1708708"/>
                          <a:ext cx="819150" cy="381000"/>
                        </a:xfrm>
                        <a:prstGeom prst="rect">
                          <a:avLst/>
                        </a:prstGeom>
                      </p:spPr>
                    </p:pic>
                  </p:oleObj>
                </mc:Fallback>
              </mc:AlternateContent>
            </a:graphicData>
          </a:graphic>
        </p:graphicFrame>
        <p:sp>
          <p:nvSpPr>
            <p:cNvPr id="77" name="Freeform 76"/>
            <p:cNvSpPr/>
            <p:nvPr/>
          </p:nvSpPr>
          <p:spPr>
            <a:xfrm>
              <a:off x="6369476" y="2159000"/>
              <a:ext cx="31324" cy="168275"/>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8" name="Straight Arrow Connector 77"/>
            <p:cNvCxnSpPr/>
            <p:nvPr/>
          </p:nvCxnSpPr>
          <p:spPr>
            <a:xfrm flipH="1">
              <a:off x="5609955" y="2154379"/>
              <a:ext cx="126533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9" name="Object 2"/>
            <p:cNvGraphicFramePr>
              <a:graphicFrameLocks noChangeAspect="1"/>
            </p:cNvGraphicFramePr>
            <p:nvPr>
              <p:extLst>
                <p:ext uri="{D42A27DB-BD31-4B8C-83A1-F6EECF244321}">
                  <p14:modId xmlns:p14="http://schemas.microsoft.com/office/powerpoint/2010/main" val="1244016148"/>
                </p:ext>
              </p:extLst>
            </p:nvPr>
          </p:nvGraphicFramePr>
          <p:xfrm>
            <a:off x="6110288" y="2130425"/>
            <a:ext cx="233362" cy="254000"/>
          </p:xfrm>
          <a:graphic>
            <a:graphicData uri="http://schemas.openxmlformats.org/presentationml/2006/ole">
              <mc:AlternateContent xmlns:mc="http://schemas.openxmlformats.org/markup-compatibility/2006">
                <mc:Choice xmlns:v="urn:schemas-microsoft-com:vml" Requires="v">
                  <p:oleObj spid="_x0000_s2042332" name="Equation" r:id="rId26" imgW="177800" imgH="203200" progId="Equation.DSMT4">
                    <p:embed/>
                  </p:oleObj>
                </mc:Choice>
                <mc:Fallback>
                  <p:oleObj name="Equation" r:id="rId26" imgW="177800" imgH="203200" progId="Equation.DSMT4">
                    <p:embed/>
                    <p:pic>
                      <p:nvPicPr>
                        <p:cNvPr id="0" name=""/>
                        <p:cNvPicPr>
                          <a:picLocks noChangeAspect="1" noChangeArrowheads="1"/>
                        </p:cNvPicPr>
                        <p:nvPr/>
                      </p:nvPicPr>
                      <p:blipFill>
                        <a:blip r:embed="rId27"/>
                        <a:srcRect/>
                        <a:stretch>
                          <a:fillRect/>
                        </a:stretch>
                      </p:blipFill>
                      <p:spPr bwMode="auto">
                        <a:xfrm>
                          <a:off x="6110288" y="2130425"/>
                          <a:ext cx="233362" cy="254000"/>
                        </a:xfrm>
                        <a:prstGeom prst="rect">
                          <a:avLst/>
                        </a:prstGeom>
                        <a:noFill/>
                        <a:ln>
                          <a:noFill/>
                        </a:ln>
                      </p:spPr>
                    </p:pic>
                  </p:oleObj>
                </mc:Fallback>
              </mc:AlternateContent>
            </a:graphicData>
          </a:graphic>
        </p:graphicFrame>
        <p:graphicFrame>
          <p:nvGraphicFramePr>
            <p:cNvPr id="80" name="Object 79"/>
            <p:cNvGraphicFramePr>
              <a:graphicFrameLocks noChangeAspect="1"/>
            </p:cNvGraphicFramePr>
            <p:nvPr>
              <p:extLst>
                <p:ext uri="{D42A27DB-BD31-4B8C-83A1-F6EECF244321}">
                  <p14:modId xmlns:p14="http://schemas.microsoft.com/office/powerpoint/2010/main" val="2801421097"/>
                </p:ext>
              </p:extLst>
            </p:nvPr>
          </p:nvGraphicFramePr>
          <p:xfrm>
            <a:off x="4819650" y="2193925"/>
            <a:ext cx="766763" cy="381000"/>
          </p:xfrm>
          <a:graphic>
            <a:graphicData uri="http://schemas.openxmlformats.org/presentationml/2006/ole">
              <mc:AlternateContent xmlns:mc="http://schemas.openxmlformats.org/markup-compatibility/2006">
                <mc:Choice xmlns:v="urn:schemas-microsoft-com:vml" Requires="v">
                  <p:oleObj spid="_x0000_s2042333" name="Equation" r:id="rId28" imgW="558800" imgH="279400" progId="Equation.DSMT4">
                    <p:embed/>
                  </p:oleObj>
                </mc:Choice>
                <mc:Fallback>
                  <p:oleObj name="Equation" r:id="rId28" imgW="558800" imgH="279400" progId="Equation.DSMT4">
                    <p:embed/>
                    <p:pic>
                      <p:nvPicPr>
                        <p:cNvPr id="0" name=""/>
                        <p:cNvPicPr/>
                        <p:nvPr/>
                      </p:nvPicPr>
                      <p:blipFill>
                        <a:blip r:embed="rId29"/>
                        <a:stretch>
                          <a:fillRect/>
                        </a:stretch>
                      </p:blipFill>
                      <p:spPr>
                        <a:xfrm>
                          <a:off x="4819650" y="2193925"/>
                          <a:ext cx="766763" cy="381000"/>
                        </a:xfrm>
                        <a:prstGeom prst="rect">
                          <a:avLst/>
                        </a:prstGeom>
                      </p:spPr>
                    </p:pic>
                  </p:oleObj>
                </mc:Fallback>
              </mc:AlternateContent>
            </a:graphicData>
          </a:graphic>
        </p:graphicFrame>
        <p:cxnSp>
          <p:nvCxnSpPr>
            <p:cNvPr id="81" name="Straight Arrow Connector 80"/>
            <p:cNvCxnSpPr/>
            <p:nvPr/>
          </p:nvCxnSpPr>
          <p:spPr>
            <a:xfrm>
              <a:off x="7103369" y="2167079"/>
              <a:ext cx="1399859"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8503228" y="2154379"/>
              <a:ext cx="0" cy="76972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3" name="Object 82"/>
            <p:cNvGraphicFramePr>
              <a:graphicFrameLocks noChangeAspect="1"/>
            </p:cNvGraphicFramePr>
            <p:nvPr>
              <p:extLst>
                <p:ext uri="{D42A27DB-BD31-4B8C-83A1-F6EECF244321}">
                  <p14:modId xmlns:p14="http://schemas.microsoft.com/office/powerpoint/2010/main" val="3166855447"/>
                </p:ext>
              </p:extLst>
            </p:nvPr>
          </p:nvGraphicFramePr>
          <p:xfrm>
            <a:off x="7812088" y="1708150"/>
            <a:ext cx="766762" cy="381000"/>
          </p:xfrm>
          <a:graphic>
            <a:graphicData uri="http://schemas.openxmlformats.org/presentationml/2006/ole">
              <mc:AlternateContent xmlns:mc="http://schemas.openxmlformats.org/markup-compatibility/2006">
                <mc:Choice xmlns:v="urn:schemas-microsoft-com:vml" Requires="v">
                  <p:oleObj spid="_x0000_s2042334" name="Equation" r:id="rId30" imgW="558800" imgH="279400" progId="Equation.DSMT4">
                    <p:embed/>
                  </p:oleObj>
                </mc:Choice>
                <mc:Fallback>
                  <p:oleObj name="Equation" r:id="rId30" imgW="558800" imgH="279400" progId="Equation.DSMT4">
                    <p:embed/>
                    <p:pic>
                      <p:nvPicPr>
                        <p:cNvPr id="0" name=""/>
                        <p:cNvPicPr/>
                        <p:nvPr/>
                      </p:nvPicPr>
                      <p:blipFill>
                        <a:blip r:embed="rId31"/>
                        <a:stretch>
                          <a:fillRect/>
                        </a:stretch>
                      </p:blipFill>
                      <p:spPr>
                        <a:xfrm>
                          <a:off x="7812088" y="1708150"/>
                          <a:ext cx="766762" cy="381000"/>
                        </a:xfrm>
                        <a:prstGeom prst="rect">
                          <a:avLst/>
                        </a:prstGeom>
                      </p:spPr>
                    </p:pic>
                  </p:oleObj>
                </mc:Fallback>
              </mc:AlternateContent>
            </a:graphicData>
          </a:graphic>
        </p:graphicFrame>
        <p:graphicFrame>
          <p:nvGraphicFramePr>
            <p:cNvPr id="84" name="Object 2"/>
            <p:cNvGraphicFramePr>
              <a:graphicFrameLocks noChangeAspect="1"/>
            </p:cNvGraphicFramePr>
            <p:nvPr>
              <p:extLst>
                <p:ext uri="{D42A27DB-BD31-4B8C-83A1-F6EECF244321}">
                  <p14:modId xmlns:p14="http://schemas.microsoft.com/office/powerpoint/2010/main" val="3564559866"/>
                </p:ext>
              </p:extLst>
            </p:nvPr>
          </p:nvGraphicFramePr>
          <p:xfrm>
            <a:off x="6375826" y="1867268"/>
            <a:ext cx="215900" cy="254000"/>
          </p:xfrm>
          <a:graphic>
            <a:graphicData uri="http://schemas.openxmlformats.org/presentationml/2006/ole">
              <mc:AlternateContent xmlns:mc="http://schemas.openxmlformats.org/markup-compatibility/2006">
                <mc:Choice xmlns:v="urn:schemas-microsoft-com:vml" Requires="v">
                  <p:oleObj spid="_x0000_s2042335" name="Equation" r:id="rId32" imgW="165100" imgH="203200" progId="Equation.DSMT4">
                    <p:embed/>
                  </p:oleObj>
                </mc:Choice>
                <mc:Fallback>
                  <p:oleObj name="Equation" r:id="rId32" imgW="165100" imgH="203200" progId="Equation.DSMT4">
                    <p:embed/>
                    <p:pic>
                      <p:nvPicPr>
                        <p:cNvPr id="0" name=""/>
                        <p:cNvPicPr>
                          <a:picLocks noChangeAspect="1" noChangeArrowheads="1"/>
                        </p:cNvPicPr>
                        <p:nvPr/>
                      </p:nvPicPr>
                      <p:blipFill>
                        <a:blip r:embed="rId33"/>
                        <a:srcRect/>
                        <a:stretch>
                          <a:fillRect/>
                        </a:stretch>
                      </p:blipFill>
                      <p:spPr bwMode="auto">
                        <a:xfrm>
                          <a:off x="6375826" y="1867268"/>
                          <a:ext cx="215900" cy="254000"/>
                        </a:xfrm>
                        <a:prstGeom prst="rect">
                          <a:avLst/>
                        </a:prstGeom>
                        <a:noFill/>
                        <a:ln>
                          <a:noFill/>
                        </a:ln>
                      </p:spPr>
                    </p:pic>
                  </p:oleObj>
                </mc:Fallback>
              </mc:AlternateContent>
            </a:graphicData>
          </a:graphic>
        </p:graphicFrame>
        <p:graphicFrame>
          <p:nvGraphicFramePr>
            <p:cNvPr id="85" name="Object 2"/>
            <p:cNvGraphicFramePr>
              <a:graphicFrameLocks noChangeAspect="1"/>
            </p:cNvGraphicFramePr>
            <p:nvPr>
              <p:extLst>
                <p:ext uri="{D42A27DB-BD31-4B8C-83A1-F6EECF244321}">
                  <p14:modId xmlns:p14="http://schemas.microsoft.com/office/powerpoint/2010/main" val="3262487106"/>
                </p:ext>
              </p:extLst>
            </p:nvPr>
          </p:nvGraphicFramePr>
          <p:xfrm>
            <a:off x="7580405" y="2165350"/>
            <a:ext cx="215900" cy="254000"/>
          </p:xfrm>
          <a:graphic>
            <a:graphicData uri="http://schemas.openxmlformats.org/presentationml/2006/ole">
              <mc:AlternateContent xmlns:mc="http://schemas.openxmlformats.org/markup-compatibility/2006">
                <mc:Choice xmlns:v="urn:schemas-microsoft-com:vml" Requires="v">
                  <p:oleObj spid="_x0000_s2042336" name="Equation" r:id="rId34" imgW="165100" imgH="203200" progId="Equation.DSMT4">
                    <p:embed/>
                  </p:oleObj>
                </mc:Choice>
                <mc:Fallback>
                  <p:oleObj name="Equation" r:id="rId34" imgW="165100" imgH="203200" progId="Equation.DSMT4">
                    <p:embed/>
                    <p:pic>
                      <p:nvPicPr>
                        <p:cNvPr id="0" name=""/>
                        <p:cNvPicPr>
                          <a:picLocks noChangeAspect="1" noChangeArrowheads="1"/>
                        </p:cNvPicPr>
                        <p:nvPr/>
                      </p:nvPicPr>
                      <p:blipFill>
                        <a:blip r:embed="rId35"/>
                        <a:srcRect/>
                        <a:stretch>
                          <a:fillRect/>
                        </a:stretch>
                      </p:blipFill>
                      <p:spPr bwMode="auto">
                        <a:xfrm>
                          <a:off x="7580405" y="2165350"/>
                          <a:ext cx="215900" cy="254000"/>
                        </a:xfrm>
                        <a:prstGeom prst="rect">
                          <a:avLst/>
                        </a:prstGeom>
                        <a:noFill/>
                        <a:ln>
                          <a:noFill/>
                        </a:ln>
                      </p:spPr>
                    </p:pic>
                  </p:oleObj>
                </mc:Fallback>
              </mc:AlternateContent>
            </a:graphicData>
          </a:graphic>
        </p:graphicFrame>
        <p:sp>
          <p:nvSpPr>
            <p:cNvPr id="86" name="Freeform 85"/>
            <p:cNvSpPr/>
            <p:nvPr/>
          </p:nvSpPr>
          <p:spPr>
            <a:xfrm flipH="1">
              <a:off x="7477549" y="2179779"/>
              <a:ext cx="45719" cy="195121"/>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Freeform 86"/>
            <p:cNvSpPr/>
            <p:nvPr/>
          </p:nvSpPr>
          <p:spPr>
            <a:xfrm flipV="1">
              <a:off x="6605319" y="1926147"/>
              <a:ext cx="45719" cy="195121"/>
            </a:xfrm>
            <a:custGeom>
              <a:avLst/>
              <a:gdLst>
                <a:gd name="connsiteX0" fmla="*/ 2749 w 31324"/>
                <a:gd name="connsiteY0" fmla="*/ 0 h 168275"/>
                <a:gd name="connsiteX1" fmla="*/ 2749 w 31324"/>
                <a:gd name="connsiteY1" fmla="*/ 92075 h 168275"/>
                <a:gd name="connsiteX2" fmla="*/ 31324 w 31324"/>
                <a:gd name="connsiteY2" fmla="*/ 168275 h 168275"/>
              </a:gdLst>
              <a:ahLst/>
              <a:cxnLst>
                <a:cxn ang="0">
                  <a:pos x="connsiteX0" y="connsiteY0"/>
                </a:cxn>
                <a:cxn ang="0">
                  <a:pos x="connsiteX1" y="connsiteY1"/>
                </a:cxn>
                <a:cxn ang="0">
                  <a:pos x="connsiteX2" y="connsiteY2"/>
                </a:cxn>
              </a:cxnLst>
              <a:rect l="l" t="t" r="r" b="b"/>
              <a:pathLst>
                <a:path w="31324" h="168275">
                  <a:moveTo>
                    <a:pt x="2749" y="0"/>
                  </a:moveTo>
                  <a:cubicBezTo>
                    <a:pt x="368" y="32014"/>
                    <a:pt x="-2013" y="64029"/>
                    <a:pt x="2749" y="92075"/>
                  </a:cubicBezTo>
                  <a:cubicBezTo>
                    <a:pt x="7511" y="120121"/>
                    <a:pt x="19417" y="144198"/>
                    <a:pt x="31324" y="168275"/>
                  </a:cubicBezTo>
                </a:path>
              </a:pathLst>
            </a:cu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8" name="Object 87"/>
            <p:cNvGraphicFramePr>
              <a:graphicFrameLocks noChangeAspect="1"/>
            </p:cNvGraphicFramePr>
            <p:nvPr>
              <p:extLst>
                <p:ext uri="{D42A27DB-BD31-4B8C-83A1-F6EECF244321}">
                  <p14:modId xmlns:p14="http://schemas.microsoft.com/office/powerpoint/2010/main" val="3909504321"/>
                </p:ext>
              </p:extLst>
            </p:nvPr>
          </p:nvGraphicFramePr>
          <p:xfrm>
            <a:off x="8258175" y="2287588"/>
            <a:ext cx="731838" cy="381000"/>
          </p:xfrm>
          <a:graphic>
            <a:graphicData uri="http://schemas.openxmlformats.org/presentationml/2006/ole">
              <mc:AlternateContent xmlns:mc="http://schemas.openxmlformats.org/markup-compatibility/2006">
                <mc:Choice xmlns:v="urn:schemas-microsoft-com:vml" Requires="v">
                  <p:oleObj spid="_x0000_s2042337" name="Equation" r:id="rId36" imgW="533400" imgH="279400" progId="Equation.DSMT4">
                    <p:embed/>
                  </p:oleObj>
                </mc:Choice>
                <mc:Fallback>
                  <p:oleObj name="Equation" r:id="rId36" imgW="533400" imgH="279400" progId="Equation.DSMT4">
                    <p:embed/>
                    <p:pic>
                      <p:nvPicPr>
                        <p:cNvPr id="0" name=""/>
                        <p:cNvPicPr/>
                        <p:nvPr/>
                      </p:nvPicPr>
                      <p:blipFill>
                        <a:blip r:embed="rId37"/>
                        <a:stretch>
                          <a:fillRect/>
                        </a:stretch>
                      </p:blipFill>
                      <p:spPr>
                        <a:xfrm>
                          <a:off x="8258175" y="2287588"/>
                          <a:ext cx="731838" cy="381000"/>
                        </a:xfrm>
                        <a:prstGeom prst="rect">
                          <a:avLst/>
                        </a:prstGeom>
                      </p:spPr>
                    </p:pic>
                  </p:oleObj>
                </mc:Fallback>
              </mc:AlternateContent>
            </a:graphicData>
          </a:graphic>
        </p:graphicFrame>
      </p:grpSp>
    </p:spTree>
    <p:extLst>
      <p:ext uri="{BB962C8B-B14F-4D97-AF65-F5344CB8AC3E}">
        <p14:creationId xmlns:p14="http://schemas.microsoft.com/office/powerpoint/2010/main" val="324298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dissolv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dissolve">
                                      <p:cBhvr>
                                        <p:cTn id="18" dur="500"/>
                                        <p:tgtEl>
                                          <p:spTgt spid="39"/>
                                        </p:tgtEl>
                                      </p:cBhvr>
                                    </p:animEffect>
                                  </p:childTnLst>
                                </p:cTn>
                              </p:par>
                              <p:par>
                                <p:cTn id="19" presetID="9"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9"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 name="TextBox 44"/>
          <p:cNvSpPr txBox="1"/>
          <p:nvPr/>
        </p:nvSpPr>
        <p:spPr>
          <a:xfrm>
            <a:off x="138604" y="2597289"/>
            <a:ext cx="8811109" cy="707886"/>
          </a:xfrm>
          <a:prstGeom prst="rect">
            <a:avLst/>
          </a:prstGeom>
          <a:noFill/>
        </p:spPr>
        <p:txBody>
          <a:bodyPr wrap="square" rtlCol="0">
            <a:spAutoFit/>
          </a:bodyPr>
          <a:lstStyle/>
          <a:p>
            <a:r>
              <a:rPr lang="en-US" sz="2000" dirty="0">
                <a:solidFill>
                  <a:srgbClr val="0000FF"/>
                </a:solidFill>
                <a:latin typeface="Times New Roman"/>
                <a:cs typeface="Times New Roman"/>
              </a:rPr>
              <a:t>                                                            then sum </a:t>
            </a:r>
            <a:r>
              <a:rPr lang="en-US" sz="2000" dirty="0">
                <a:latin typeface="Times New Roman"/>
                <a:cs typeface="Times New Roman"/>
              </a:rPr>
              <a:t>that differential electric field over the entire rod.  To do this, we will need to define a </a:t>
            </a:r>
            <a:r>
              <a:rPr lang="en-US" sz="2000" i="1" dirty="0">
                <a:solidFill>
                  <a:srgbClr val="FF0000"/>
                </a:solidFill>
                <a:latin typeface="Times New Roman"/>
                <a:cs typeface="Times New Roman"/>
              </a:rPr>
              <a:t>linear charge density </a:t>
            </a:r>
            <a:r>
              <a:rPr lang="en-US" sz="2000" dirty="0">
                <a:latin typeface="Times New Roman"/>
                <a:cs typeface="Times New Roman"/>
              </a:rPr>
              <a:t>function</a:t>
            </a:r>
            <a:endParaRPr lang="en-US" sz="2000" dirty="0">
              <a:solidFill>
                <a:srgbClr val="0000FF"/>
              </a:solidFill>
              <a:latin typeface="Times New Roman"/>
              <a:cs typeface="Times New Roman"/>
            </a:endParaRPr>
          </a:p>
        </p:txBody>
      </p:sp>
      <p:sp>
        <p:nvSpPr>
          <p:cNvPr id="44" name="TextBox 43"/>
          <p:cNvSpPr txBox="1"/>
          <p:nvPr/>
        </p:nvSpPr>
        <p:spPr>
          <a:xfrm>
            <a:off x="113816" y="2299236"/>
            <a:ext cx="8811109" cy="707886"/>
          </a:xfrm>
          <a:prstGeom prst="rect">
            <a:avLst/>
          </a:prstGeom>
          <a:noFill/>
        </p:spPr>
        <p:txBody>
          <a:bodyPr wrap="square" rtlCol="0">
            <a:spAutoFit/>
          </a:bodyPr>
          <a:lstStyle/>
          <a:p>
            <a:r>
              <a:rPr lang="en-US" sz="2000" dirty="0">
                <a:latin typeface="Times New Roman"/>
                <a:cs typeface="Times New Roman"/>
              </a:rPr>
              <a:t>                                determine the </a:t>
            </a:r>
            <a:r>
              <a:rPr lang="en-US" sz="2000" dirty="0">
                <a:solidFill>
                  <a:srgbClr val="0000FF"/>
                </a:solidFill>
                <a:latin typeface="Times New Roman"/>
                <a:cs typeface="Times New Roman"/>
              </a:rPr>
              <a:t>electric field magnitude </a:t>
            </a:r>
            <a:r>
              <a:rPr lang="en-US" sz="2000" dirty="0">
                <a:solidFill>
                  <a:srgbClr val="000000"/>
                </a:solidFill>
                <a:latin typeface="Times New Roman"/>
                <a:cs typeface="Times New Roman"/>
              </a:rPr>
              <a:t>and</a:t>
            </a:r>
            <a:r>
              <a:rPr lang="en-US" sz="2000" dirty="0">
                <a:solidFill>
                  <a:srgbClr val="0000FF"/>
                </a:solidFill>
                <a:latin typeface="Times New Roman"/>
                <a:cs typeface="Times New Roman"/>
              </a:rPr>
              <a:t> direction </a:t>
            </a:r>
            <a:r>
              <a:rPr lang="en-US" sz="2000" dirty="0">
                <a:latin typeface="Times New Roman"/>
                <a:cs typeface="Times New Roman"/>
              </a:rPr>
              <a:t>as it exists at the origin </a:t>
            </a:r>
            <a:r>
              <a:rPr lang="en-US" sz="2000" dirty="0">
                <a:solidFill>
                  <a:srgbClr val="0000FF"/>
                </a:solidFill>
                <a:latin typeface="Times New Roman"/>
                <a:cs typeface="Times New Roman"/>
              </a:rPr>
              <a:t>due to that bit </a:t>
            </a:r>
            <a:r>
              <a:rPr lang="en-US" sz="2000" dirty="0">
                <a:latin typeface="Times New Roman"/>
                <a:cs typeface="Times New Roman"/>
              </a:rPr>
              <a:t>of charge, </a:t>
            </a:r>
            <a:endParaRPr lang="en-US" sz="2000" dirty="0">
              <a:solidFill>
                <a:srgbClr val="0000FF"/>
              </a:solidFill>
              <a:latin typeface="Times New Roman"/>
              <a:cs typeface="Times New Roman"/>
            </a:endParaRPr>
          </a:p>
        </p:txBody>
      </p:sp>
      <p:sp>
        <p:nvSpPr>
          <p:cNvPr id="42" name="TextBox 41"/>
          <p:cNvSpPr txBox="1"/>
          <p:nvPr/>
        </p:nvSpPr>
        <p:spPr>
          <a:xfrm>
            <a:off x="125904" y="1994436"/>
            <a:ext cx="8983263" cy="707886"/>
          </a:xfrm>
          <a:prstGeom prst="rect">
            <a:avLst/>
          </a:prstGeom>
          <a:noFill/>
        </p:spPr>
        <p:txBody>
          <a:bodyPr wrap="square" rtlCol="0">
            <a:spAutoFit/>
          </a:bodyPr>
          <a:lstStyle/>
          <a:p>
            <a:r>
              <a:rPr lang="en-US" sz="2000" dirty="0">
                <a:solidFill>
                  <a:srgbClr val="FF0000"/>
                </a:solidFill>
                <a:latin typeface="Apple Chancery"/>
                <a:cs typeface="Apple Chancery"/>
              </a:rPr>
              <a:t>Being an extended charge distribution, </a:t>
            </a:r>
            <a:r>
              <a:rPr lang="en-US" sz="2000" dirty="0">
                <a:latin typeface="Times New Roman"/>
                <a:cs typeface="Times New Roman"/>
              </a:rPr>
              <a:t>we need to break the rod into a </a:t>
            </a:r>
            <a:r>
              <a:rPr lang="en-US" sz="2000" dirty="0">
                <a:solidFill>
                  <a:srgbClr val="0000FF"/>
                </a:solidFill>
                <a:latin typeface="Times New Roman"/>
                <a:cs typeface="Times New Roman"/>
              </a:rPr>
              <a:t>differentially small bit of charge</a:t>
            </a:r>
            <a:r>
              <a:rPr lang="en-US" sz="2000" dirty="0">
                <a:latin typeface="Times New Roman"/>
                <a:cs typeface="Times New Roman"/>
              </a:rPr>
              <a:t>, </a:t>
            </a:r>
            <a:endParaRPr lang="en-US" sz="2000" dirty="0">
              <a:solidFill>
                <a:srgbClr val="0000FF"/>
              </a:solidFill>
              <a:latin typeface="Times New Roman"/>
              <a:cs typeface="Times New Roman"/>
            </a:endParaRPr>
          </a:p>
        </p:txBody>
      </p:sp>
      <p:graphicFrame>
        <p:nvGraphicFramePr>
          <p:cNvPr id="109" name="Object 108"/>
          <p:cNvGraphicFramePr>
            <a:graphicFrameLocks noChangeAspect="1"/>
          </p:cNvGraphicFramePr>
          <p:nvPr>
            <p:extLst>
              <p:ext uri="{D42A27DB-BD31-4B8C-83A1-F6EECF244321}">
                <p14:modId xmlns:p14="http://schemas.microsoft.com/office/powerpoint/2010/main" val="303567089"/>
              </p:ext>
            </p:extLst>
          </p:nvPr>
        </p:nvGraphicFramePr>
        <p:xfrm>
          <a:off x="3532188" y="3394075"/>
          <a:ext cx="5530850" cy="3097213"/>
        </p:xfrm>
        <a:graphic>
          <a:graphicData uri="http://schemas.openxmlformats.org/presentationml/2006/ole">
            <mc:AlternateContent xmlns:mc="http://schemas.openxmlformats.org/markup-compatibility/2006">
              <mc:Choice xmlns:v="urn:schemas-microsoft-com:vml" Requires="v">
                <p:oleObj spid="_x0000_s2019012" name="Equation" r:id="rId4" imgW="3568700" imgH="1993900" progId="Equation.DSMT4">
                  <p:embed/>
                </p:oleObj>
              </mc:Choice>
              <mc:Fallback>
                <p:oleObj name="Equation" r:id="rId4" imgW="3568700" imgH="1993900" progId="Equation.DSMT4">
                  <p:embed/>
                  <p:pic>
                    <p:nvPicPr>
                      <p:cNvPr id="0" name=""/>
                      <p:cNvPicPr/>
                      <p:nvPr/>
                    </p:nvPicPr>
                    <p:blipFill>
                      <a:blip r:embed="rId5"/>
                      <a:stretch>
                        <a:fillRect/>
                      </a:stretch>
                    </p:blipFill>
                    <p:spPr>
                      <a:xfrm>
                        <a:off x="3532188" y="3394075"/>
                        <a:ext cx="5530850" cy="3097213"/>
                      </a:xfrm>
                      <a:prstGeom prst="rect">
                        <a:avLst/>
                      </a:prstGeom>
                    </p:spPr>
                  </p:pic>
                </p:oleObj>
              </mc:Fallback>
            </mc:AlternateContent>
          </a:graphicData>
        </a:graphic>
      </p:graphicFrame>
      <p:cxnSp>
        <p:nvCxnSpPr>
          <p:cNvPr id="18" name="Straight Connector 17"/>
          <p:cNvCxnSpPr/>
          <p:nvPr/>
        </p:nvCxnSpPr>
        <p:spPr>
          <a:xfrm>
            <a:off x="4775407" y="1157055"/>
            <a:ext cx="4333760"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817497" y="1052255"/>
            <a:ext cx="2962274" cy="215949"/>
          </a:xfrm>
          <a:prstGeom prst="rect">
            <a:avLst/>
          </a:prstGeom>
          <a:solidFill>
            <a:srgbClr val="C4FF1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26.)</a:t>
            </a:r>
          </a:p>
        </p:txBody>
      </p:sp>
      <p:sp>
        <p:nvSpPr>
          <p:cNvPr id="23" name="TextBox 22"/>
          <p:cNvSpPr txBox="1"/>
          <p:nvPr/>
        </p:nvSpPr>
        <p:spPr>
          <a:xfrm>
            <a:off x="125926" y="345795"/>
            <a:ext cx="4153974" cy="1446550"/>
          </a:xfrm>
          <a:prstGeom prst="rect">
            <a:avLst/>
          </a:prstGeom>
          <a:noFill/>
        </p:spPr>
        <p:txBody>
          <a:bodyPr wrap="square" rtlCol="0">
            <a:spAutoFit/>
          </a:bodyPr>
          <a:lstStyle/>
          <a:p>
            <a:r>
              <a:rPr lang="en-US" sz="2800" dirty="0">
                <a:solidFill>
                  <a:srgbClr val="FF0000"/>
                </a:solidFill>
                <a:latin typeface="Apple Chancery"/>
                <a:cs typeface="Apple Chancery"/>
              </a:rPr>
              <a:t>Example 8:</a:t>
            </a:r>
            <a:r>
              <a:rPr lang="en-US" sz="2000" dirty="0">
                <a:latin typeface="Times New Roman"/>
                <a:cs typeface="Times New Roman"/>
              </a:rPr>
              <a:t>  </a:t>
            </a:r>
            <a:r>
              <a:rPr lang="en-US" sz="2000" dirty="0">
                <a:solidFill>
                  <a:srgbClr val="0000FF"/>
                </a:solidFill>
                <a:latin typeface="Times New Roman"/>
                <a:cs typeface="Times New Roman"/>
              </a:rPr>
              <a:t>Derive</a:t>
            </a:r>
            <a:r>
              <a:rPr lang="en-US" sz="2000" dirty="0">
                <a:latin typeface="Times New Roman"/>
                <a:cs typeface="Times New Roman"/>
              </a:rPr>
              <a:t> an </a:t>
            </a:r>
            <a:r>
              <a:rPr lang="en-US" sz="2000" dirty="0">
                <a:solidFill>
                  <a:srgbClr val="0000FF"/>
                </a:solidFill>
                <a:latin typeface="Times New Roman"/>
                <a:cs typeface="Times New Roman"/>
              </a:rPr>
              <a:t>expression</a:t>
            </a:r>
            <a:r>
              <a:rPr lang="en-US" sz="2000" dirty="0">
                <a:latin typeface="Times New Roman"/>
                <a:cs typeface="Times New Roman"/>
              </a:rPr>
              <a:t> for the </a:t>
            </a:r>
            <a:r>
              <a:rPr lang="en-US" sz="2000" dirty="0">
                <a:solidFill>
                  <a:srgbClr val="FF0000"/>
                </a:solidFill>
                <a:latin typeface="Times New Roman"/>
                <a:cs typeface="Times New Roman"/>
              </a:rPr>
              <a:t>electric field </a:t>
            </a:r>
            <a:r>
              <a:rPr lang="en-US" sz="2000" dirty="0">
                <a:latin typeface="Times New Roman"/>
                <a:cs typeface="Times New Roman"/>
              </a:rPr>
              <a:t>at </a:t>
            </a:r>
            <a:r>
              <a:rPr lang="en-US" sz="2000" dirty="0">
                <a:solidFill>
                  <a:srgbClr val="FF0000"/>
                </a:solidFill>
                <a:latin typeface="Times New Roman"/>
                <a:cs typeface="Times New Roman"/>
              </a:rPr>
              <a:t>the origin </a:t>
            </a:r>
            <a:r>
              <a:rPr lang="en-US" sz="2000" dirty="0">
                <a:latin typeface="Times New Roman"/>
                <a:cs typeface="Times New Roman"/>
              </a:rPr>
              <a:t>due to a </a:t>
            </a:r>
            <a:r>
              <a:rPr lang="en-US" sz="2000" dirty="0">
                <a:solidFill>
                  <a:srgbClr val="0000FF"/>
                </a:solidFill>
                <a:latin typeface="Times New Roman"/>
                <a:cs typeface="Times New Roman"/>
              </a:rPr>
              <a:t>rod </a:t>
            </a:r>
            <a:r>
              <a:rPr lang="en-US" sz="2000" dirty="0">
                <a:latin typeface="Times New Roman"/>
                <a:cs typeface="Times New Roman"/>
              </a:rPr>
              <a:t>with charge </a:t>
            </a:r>
            <a:r>
              <a:rPr lang="en-US" sz="2000" dirty="0">
                <a:solidFill>
                  <a:srgbClr val="FF0000"/>
                </a:solidFill>
                <a:latin typeface="Times New Roman"/>
                <a:cs typeface="Times New Roman"/>
              </a:rPr>
              <a:t>-</a:t>
            </a:r>
            <a:r>
              <a:rPr lang="en-US" sz="2000" i="1" dirty="0">
                <a:solidFill>
                  <a:srgbClr val="FF0000"/>
                </a:solidFill>
                <a:latin typeface="Times New Roman"/>
                <a:cs typeface="Times New Roman"/>
              </a:rPr>
              <a:t>Q</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uniformly distributed over its length </a:t>
            </a:r>
            <a:r>
              <a:rPr lang="en-US" sz="2000" i="1" dirty="0">
                <a:solidFill>
                  <a:srgbClr val="FF0000"/>
                </a:solidFill>
                <a:latin typeface="Times New Roman"/>
                <a:cs typeface="Times New Roman"/>
              </a:rPr>
              <a:t>L</a:t>
            </a:r>
            <a:r>
              <a:rPr lang="en-US" sz="2000" dirty="0">
                <a:latin typeface="Times New Roman"/>
                <a:cs typeface="Times New Roman"/>
              </a:rPr>
              <a:t>.  </a:t>
            </a:r>
            <a:endParaRPr lang="en-US" sz="2000" dirty="0">
              <a:solidFill>
                <a:srgbClr val="0000FF"/>
              </a:solidFill>
              <a:latin typeface="Times New Roman"/>
              <a:cs typeface="Times New Roman"/>
            </a:endParaRPr>
          </a:p>
        </p:txBody>
      </p:sp>
      <p:graphicFrame>
        <p:nvGraphicFramePr>
          <p:cNvPr id="20" name="Object 2"/>
          <p:cNvGraphicFramePr>
            <a:graphicFrameLocks noChangeAspect="1"/>
          </p:cNvGraphicFramePr>
          <p:nvPr>
            <p:extLst>
              <p:ext uri="{D42A27DB-BD31-4B8C-83A1-F6EECF244321}">
                <p14:modId xmlns:p14="http://schemas.microsoft.com/office/powerpoint/2010/main" val="315727733"/>
              </p:ext>
            </p:extLst>
          </p:nvPr>
        </p:nvGraphicFramePr>
        <p:xfrm>
          <a:off x="5927725" y="1774825"/>
          <a:ext cx="196850" cy="185738"/>
        </p:xfrm>
        <a:graphic>
          <a:graphicData uri="http://schemas.openxmlformats.org/presentationml/2006/ole">
            <mc:AlternateContent xmlns:mc="http://schemas.openxmlformats.org/markup-compatibility/2006">
              <mc:Choice xmlns:v="urn:schemas-microsoft-com:vml" Requires="v">
                <p:oleObj spid="_x0000_s2019013" name="Equation" r:id="rId6" imgW="127000" imgH="127000" progId="Equation.DSMT4">
                  <p:embed/>
                </p:oleObj>
              </mc:Choice>
              <mc:Fallback>
                <p:oleObj name="Equation" r:id="rId6" imgW="127000" imgH="127000" progId="Equation.DSMT4">
                  <p:embed/>
                  <p:pic>
                    <p:nvPicPr>
                      <p:cNvPr id="0" name=""/>
                      <p:cNvPicPr>
                        <a:picLocks noChangeAspect="1" noChangeArrowheads="1"/>
                      </p:cNvPicPr>
                      <p:nvPr/>
                    </p:nvPicPr>
                    <p:blipFill>
                      <a:blip r:embed="rId7"/>
                      <a:srcRect/>
                      <a:stretch>
                        <a:fillRect/>
                      </a:stretch>
                    </p:blipFill>
                    <p:spPr bwMode="auto">
                      <a:xfrm>
                        <a:off x="5927725" y="1774825"/>
                        <a:ext cx="196850" cy="185738"/>
                      </a:xfrm>
                      <a:prstGeom prst="rect">
                        <a:avLst/>
                      </a:prstGeom>
                      <a:noFill/>
                      <a:ln>
                        <a:noFill/>
                      </a:ln>
                    </p:spPr>
                  </p:pic>
                </p:oleObj>
              </mc:Fallback>
            </mc:AlternateContent>
          </a:graphicData>
        </a:graphic>
      </p:graphicFrame>
      <p:graphicFrame>
        <p:nvGraphicFramePr>
          <p:cNvPr id="25" name="Object 2"/>
          <p:cNvGraphicFramePr>
            <a:graphicFrameLocks noChangeAspect="1"/>
          </p:cNvGraphicFramePr>
          <p:nvPr>
            <p:extLst>
              <p:ext uri="{D42A27DB-BD31-4B8C-83A1-F6EECF244321}">
                <p14:modId xmlns:p14="http://schemas.microsoft.com/office/powerpoint/2010/main" val="3150786701"/>
              </p:ext>
            </p:extLst>
          </p:nvPr>
        </p:nvGraphicFramePr>
        <p:xfrm>
          <a:off x="5719343" y="1307500"/>
          <a:ext cx="368300" cy="157162"/>
        </p:xfrm>
        <a:graphic>
          <a:graphicData uri="http://schemas.openxmlformats.org/presentationml/2006/ole">
            <mc:AlternateContent xmlns:mc="http://schemas.openxmlformats.org/markup-compatibility/2006">
              <mc:Choice xmlns:v="urn:schemas-microsoft-com:vml" Requires="v">
                <p:oleObj spid="_x0000_s2019014" name="Equation" r:id="rId8" imgW="279400" imgH="127000" progId="Equation.DSMT4">
                  <p:embed/>
                </p:oleObj>
              </mc:Choice>
              <mc:Fallback>
                <p:oleObj name="Equation" r:id="rId8" imgW="279400" imgH="127000" progId="Equation.DSMT4">
                  <p:embed/>
                  <p:pic>
                    <p:nvPicPr>
                      <p:cNvPr id="0" name=""/>
                      <p:cNvPicPr>
                        <a:picLocks noChangeAspect="1" noChangeArrowheads="1"/>
                      </p:cNvPicPr>
                      <p:nvPr/>
                    </p:nvPicPr>
                    <p:blipFill>
                      <a:blip r:embed="rId9"/>
                      <a:srcRect/>
                      <a:stretch>
                        <a:fillRect/>
                      </a:stretch>
                    </p:blipFill>
                    <p:spPr bwMode="auto">
                      <a:xfrm>
                        <a:off x="5719343" y="1307500"/>
                        <a:ext cx="368300" cy="157162"/>
                      </a:xfrm>
                      <a:prstGeom prst="rect">
                        <a:avLst/>
                      </a:prstGeom>
                      <a:noFill/>
                      <a:ln>
                        <a:noFill/>
                      </a:ln>
                    </p:spPr>
                  </p:pic>
                </p:oleObj>
              </mc:Fallback>
            </mc:AlternateContent>
          </a:graphicData>
        </a:graphic>
      </p:graphicFrame>
      <p:cxnSp>
        <p:nvCxnSpPr>
          <p:cNvPr id="17" name="Straight Connector 16"/>
          <p:cNvCxnSpPr/>
          <p:nvPr/>
        </p:nvCxnSpPr>
        <p:spPr>
          <a:xfrm>
            <a:off x="4775407" y="416853"/>
            <a:ext cx="2278" cy="1463734"/>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48" name="Object 47"/>
          <p:cNvGraphicFramePr>
            <a:graphicFrameLocks noChangeAspect="1"/>
          </p:cNvGraphicFramePr>
          <p:nvPr>
            <p:extLst>
              <p:ext uri="{D42A27DB-BD31-4B8C-83A1-F6EECF244321}">
                <p14:modId xmlns:p14="http://schemas.microsoft.com/office/powerpoint/2010/main" val="3530532870"/>
              </p:ext>
            </p:extLst>
          </p:nvPr>
        </p:nvGraphicFramePr>
        <p:xfrm>
          <a:off x="4777685" y="614269"/>
          <a:ext cx="887413" cy="538162"/>
        </p:xfrm>
        <a:graphic>
          <a:graphicData uri="http://schemas.openxmlformats.org/presentationml/2006/ole">
            <mc:AlternateContent xmlns:mc="http://schemas.openxmlformats.org/markup-compatibility/2006">
              <mc:Choice xmlns:v="urn:schemas-microsoft-com:vml" Requires="v">
                <p:oleObj spid="_x0000_s2019015" name="Equation" r:id="rId10" imgW="647700" imgH="393700" progId="Equation.DSMT4">
                  <p:embed/>
                </p:oleObj>
              </mc:Choice>
              <mc:Fallback>
                <p:oleObj name="Equation" r:id="rId10" imgW="647700" imgH="393700" progId="Equation.DSMT4">
                  <p:embed/>
                  <p:pic>
                    <p:nvPicPr>
                      <p:cNvPr id="0" name=""/>
                      <p:cNvPicPr/>
                      <p:nvPr/>
                    </p:nvPicPr>
                    <p:blipFill>
                      <a:blip r:embed="rId11"/>
                      <a:stretch>
                        <a:fillRect/>
                      </a:stretch>
                    </p:blipFill>
                    <p:spPr>
                      <a:xfrm>
                        <a:off x="4777685" y="614269"/>
                        <a:ext cx="887413" cy="538162"/>
                      </a:xfrm>
                      <a:prstGeom prst="rect">
                        <a:avLst/>
                      </a:prstGeom>
                    </p:spPr>
                  </p:pic>
                </p:oleObj>
              </mc:Fallback>
            </mc:AlternateContent>
          </a:graphicData>
        </a:graphic>
      </p:graphicFrame>
      <p:cxnSp>
        <p:nvCxnSpPr>
          <p:cNvPr id="61" name="Straight Arrow Connector 60"/>
          <p:cNvCxnSpPr/>
          <p:nvPr/>
        </p:nvCxnSpPr>
        <p:spPr>
          <a:xfrm>
            <a:off x="4755035" y="1157055"/>
            <a:ext cx="729777" cy="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2" name="Object 6"/>
          <p:cNvGraphicFramePr>
            <a:graphicFrameLocks noChangeAspect="1"/>
          </p:cNvGraphicFramePr>
          <p:nvPr>
            <p:extLst>
              <p:ext uri="{D42A27DB-BD31-4B8C-83A1-F6EECF244321}">
                <p14:modId xmlns:p14="http://schemas.microsoft.com/office/powerpoint/2010/main" val="2193516500"/>
              </p:ext>
            </p:extLst>
          </p:nvPr>
        </p:nvGraphicFramePr>
        <p:xfrm>
          <a:off x="5936830" y="1115893"/>
          <a:ext cx="164557" cy="120675"/>
        </p:xfrm>
        <a:graphic>
          <a:graphicData uri="http://schemas.openxmlformats.org/presentationml/2006/ole">
            <mc:AlternateContent xmlns:mc="http://schemas.openxmlformats.org/markup-compatibility/2006">
              <mc:Choice xmlns:v="urn:schemas-microsoft-com:vml" Requires="v">
                <p:oleObj spid="_x0000_s2019016" name="Equation" r:id="rId12" imgW="139700" imgH="101600" progId="Equation.DSMT4">
                  <p:embed/>
                </p:oleObj>
              </mc:Choice>
              <mc:Fallback>
                <p:oleObj name="Equation" r:id="rId12" imgW="139700" imgH="101600" progId="Equation.DSMT4">
                  <p:embed/>
                  <p:pic>
                    <p:nvPicPr>
                      <p:cNvPr id="0" name=""/>
                      <p:cNvPicPr>
                        <a:picLocks noChangeAspect="1" noChangeArrowheads="1"/>
                      </p:cNvPicPr>
                      <p:nvPr/>
                    </p:nvPicPr>
                    <p:blipFill>
                      <a:blip r:embed="rId13"/>
                      <a:srcRect/>
                      <a:stretch>
                        <a:fillRect/>
                      </a:stretch>
                    </p:blipFill>
                    <p:spPr bwMode="auto">
                      <a:xfrm>
                        <a:off x="5936830" y="1115893"/>
                        <a:ext cx="164557" cy="120675"/>
                      </a:xfrm>
                      <a:prstGeom prst="rect">
                        <a:avLst/>
                      </a:prstGeom>
                      <a:noFill/>
                      <a:ln w="12700" cmpd="sng">
                        <a:noFill/>
                      </a:ln>
                      <a:effectLst/>
                    </p:spPr>
                  </p:pic>
                </p:oleObj>
              </mc:Fallback>
            </mc:AlternateContent>
          </a:graphicData>
        </a:graphic>
      </p:graphicFrame>
      <p:graphicFrame>
        <p:nvGraphicFramePr>
          <p:cNvPr id="90" name="Object 6"/>
          <p:cNvGraphicFramePr>
            <a:graphicFrameLocks noChangeAspect="1"/>
          </p:cNvGraphicFramePr>
          <p:nvPr>
            <p:extLst>
              <p:ext uri="{D42A27DB-BD31-4B8C-83A1-F6EECF244321}">
                <p14:modId xmlns:p14="http://schemas.microsoft.com/office/powerpoint/2010/main" val="746630528"/>
              </p:ext>
            </p:extLst>
          </p:nvPr>
        </p:nvGraphicFramePr>
        <p:xfrm>
          <a:off x="6171508" y="1115893"/>
          <a:ext cx="164557" cy="120675"/>
        </p:xfrm>
        <a:graphic>
          <a:graphicData uri="http://schemas.openxmlformats.org/presentationml/2006/ole">
            <mc:AlternateContent xmlns:mc="http://schemas.openxmlformats.org/markup-compatibility/2006">
              <mc:Choice xmlns:v="urn:schemas-microsoft-com:vml" Requires="v">
                <p:oleObj spid="_x0000_s2019017" name="Equation" r:id="rId14" imgW="139700" imgH="101600" progId="Equation.DSMT4">
                  <p:embed/>
                </p:oleObj>
              </mc:Choice>
              <mc:Fallback>
                <p:oleObj name="Equation" r:id="rId14" imgW="139700" imgH="101600" progId="Equation.DSMT4">
                  <p:embed/>
                  <p:pic>
                    <p:nvPicPr>
                      <p:cNvPr id="0" name=""/>
                      <p:cNvPicPr>
                        <a:picLocks noChangeAspect="1" noChangeArrowheads="1"/>
                      </p:cNvPicPr>
                      <p:nvPr/>
                    </p:nvPicPr>
                    <p:blipFill>
                      <a:blip r:embed="rId13"/>
                      <a:srcRect/>
                      <a:stretch>
                        <a:fillRect/>
                      </a:stretch>
                    </p:blipFill>
                    <p:spPr bwMode="auto">
                      <a:xfrm>
                        <a:off x="6171508" y="1115893"/>
                        <a:ext cx="164557" cy="120675"/>
                      </a:xfrm>
                      <a:prstGeom prst="rect">
                        <a:avLst/>
                      </a:prstGeom>
                      <a:noFill/>
                      <a:ln w="12700" cmpd="sng">
                        <a:noFill/>
                      </a:ln>
                      <a:effectLst/>
                    </p:spPr>
                  </p:pic>
                </p:oleObj>
              </mc:Fallback>
            </mc:AlternateContent>
          </a:graphicData>
        </a:graphic>
      </p:graphicFrame>
      <p:graphicFrame>
        <p:nvGraphicFramePr>
          <p:cNvPr id="91" name="Object 6"/>
          <p:cNvGraphicFramePr>
            <a:graphicFrameLocks noChangeAspect="1"/>
          </p:cNvGraphicFramePr>
          <p:nvPr>
            <p:extLst>
              <p:ext uri="{D42A27DB-BD31-4B8C-83A1-F6EECF244321}">
                <p14:modId xmlns:p14="http://schemas.microsoft.com/office/powerpoint/2010/main" val="1030806446"/>
              </p:ext>
            </p:extLst>
          </p:nvPr>
        </p:nvGraphicFramePr>
        <p:xfrm>
          <a:off x="6406186" y="1115893"/>
          <a:ext cx="164557" cy="120675"/>
        </p:xfrm>
        <a:graphic>
          <a:graphicData uri="http://schemas.openxmlformats.org/presentationml/2006/ole">
            <mc:AlternateContent xmlns:mc="http://schemas.openxmlformats.org/markup-compatibility/2006">
              <mc:Choice xmlns:v="urn:schemas-microsoft-com:vml" Requires="v">
                <p:oleObj spid="_x0000_s2019018" name="Equation" r:id="rId15" imgW="139700" imgH="101600" progId="Equation.DSMT4">
                  <p:embed/>
                </p:oleObj>
              </mc:Choice>
              <mc:Fallback>
                <p:oleObj name="Equation" r:id="rId15" imgW="139700" imgH="101600" progId="Equation.DSMT4">
                  <p:embed/>
                  <p:pic>
                    <p:nvPicPr>
                      <p:cNvPr id="0" name=""/>
                      <p:cNvPicPr>
                        <a:picLocks noChangeAspect="1" noChangeArrowheads="1"/>
                      </p:cNvPicPr>
                      <p:nvPr/>
                    </p:nvPicPr>
                    <p:blipFill>
                      <a:blip r:embed="rId13"/>
                      <a:srcRect/>
                      <a:stretch>
                        <a:fillRect/>
                      </a:stretch>
                    </p:blipFill>
                    <p:spPr bwMode="auto">
                      <a:xfrm>
                        <a:off x="6406186" y="1115893"/>
                        <a:ext cx="164557" cy="120675"/>
                      </a:xfrm>
                      <a:prstGeom prst="rect">
                        <a:avLst/>
                      </a:prstGeom>
                      <a:noFill/>
                      <a:ln w="12700" cmpd="sng">
                        <a:noFill/>
                      </a:ln>
                      <a:effectLst/>
                    </p:spPr>
                  </p:pic>
                </p:oleObj>
              </mc:Fallback>
            </mc:AlternateContent>
          </a:graphicData>
        </a:graphic>
      </p:graphicFrame>
      <p:graphicFrame>
        <p:nvGraphicFramePr>
          <p:cNvPr id="92" name="Object 6"/>
          <p:cNvGraphicFramePr>
            <a:graphicFrameLocks noChangeAspect="1"/>
          </p:cNvGraphicFramePr>
          <p:nvPr>
            <p:extLst>
              <p:ext uri="{D42A27DB-BD31-4B8C-83A1-F6EECF244321}">
                <p14:modId xmlns:p14="http://schemas.microsoft.com/office/powerpoint/2010/main" val="2083725565"/>
              </p:ext>
            </p:extLst>
          </p:nvPr>
        </p:nvGraphicFramePr>
        <p:xfrm>
          <a:off x="6640864" y="1115893"/>
          <a:ext cx="164557" cy="120675"/>
        </p:xfrm>
        <a:graphic>
          <a:graphicData uri="http://schemas.openxmlformats.org/presentationml/2006/ole">
            <mc:AlternateContent xmlns:mc="http://schemas.openxmlformats.org/markup-compatibility/2006">
              <mc:Choice xmlns:v="urn:schemas-microsoft-com:vml" Requires="v">
                <p:oleObj spid="_x0000_s2019019" name="Equation" r:id="rId16" imgW="139700" imgH="101600" progId="Equation.DSMT4">
                  <p:embed/>
                </p:oleObj>
              </mc:Choice>
              <mc:Fallback>
                <p:oleObj name="Equation" r:id="rId16" imgW="139700" imgH="101600" progId="Equation.DSMT4">
                  <p:embed/>
                  <p:pic>
                    <p:nvPicPr>
                      <p:cNvPr id="0" name=""/>
                      <p:cNvPicPr>
                        <a:picLocks noChangeAspect="1" noChangeArrowheads="1"/>
                      </p:cNvPicPr>
                      <p:nvPr/>
                    </p:nvPicPr>
                    <p:blipFill>
                      <a:blip r:embed="rId13"/>
                      <a:srcRect/>
                      <a:stretch>
                        <a:fillRect/>
                      </a:stretch>
                    </p:blipFill>
                    <p:spPr bwMode="auto">
                      <a:xfrm>
                        <a:off x="6640864" y="1115893"/>
                        <a:ext cx="164557" cy="120675"/>
                      </a:xfrm>
                      <a:prstGeom prst="rect">
                        <a:avLst/>
                      </a:prstGeom>
                      <a:noFill/>
                      <a:ln w="12700" cmpd="sng">
                        <a:noFill/>
                      </a:ln>
                      <a:effectLst/>
                    </p:spPr>
                  </p:pic>
                </p:oleObj>
              </mc:Fallback>
            </mc:AlternateContent>
          </a:graphicData>
        </a:graphic>
      </p:graphicFrame>
      <p:graphicFrame>
        <p:nvGraphicFramePr>
          <p:cNvPr id="93" name="Object 6"/>
          <p:cNvGraphicFramePr>
            <a:graphicFrameLocks noChangeAspect="1"/>
          </p:cNvGraphicFramePr>
          <p:nvPr>
            <p:extLst>
              <p:ext uri="{D42A27DB-BD31-4B8C-83A1-F6EECF244321}">
                <p14:modId xmlns:p14="http://schemas.microsoft.com/office/powerpoint/2010/main" val="1703591380"/>
              </p:ext>
            </p:extLst>
          </p:nvPr>
        </p:nvGraphicFramePr>
        <p:xfrm>
          <a:off x="6875542" y="1115893"/>
          <a:ext cx="164557" cy="120675"/>
        </p:xfrm>
        <a:graphic>
          <a:graphicData uri="http://schemas.openxmlformats.org/presentationml/2006/ole">
            <mc:AlternateContent xmlns:mc="http://schemas.openxmlformats.org/markup-compatibility/2006">
              <mc:Choice xmlns:v="urn:schemas-microsoft-com:vml" Requires="v">
                <p:oleObj spid="_x0000_s2019020" name="Equation" r:id="rId17" imgW="139700" imgH="101600" progId="Equation.DSMT4">
                  <p:embed/>
                </p:oleObj>
              </mc:Choice>
              <mc:Fallback>
                <p:oleObj name="Equation" r:id="rId17" imgW="139700" imgH="101600" progId="Equation.DSMT4">
                  <p:embed/>
                  <p:pic>
                    <p:nvPicPr>
                      <p:cNvPr id="0" name=""/>
                      <p:cNvPicPr>
                        <a:picLocks noChangeAspect="1" noChangeArrowheads="1"/>
                      </p:cNvPicPr>
                      <p:nvPr/>
                    </p:nvPicPr>
                    <p:blipFill>
                      <a:blip r:embed="rId13"/>
                      <a:srcRect/>
                      <a:stretch>
                        <a:fillRect/>
                      </a:stretch>
                    </p:blipFill>
                    <p:spPr bwMode="auto">
                      <a:xfrm>
                        <a:off x="6875542" y="1115893"/>
                        <a:ext cx="164557" cy="120675"/>
                      </a:xfrm>
                      <a:prstGeom prst="rect">
                        <a:avLst/>
                      </a:prstGeom>
                      <a:noFill/>
                      <a:ln w="12700" cmpd="sng">
                        <a:noFill/>
                      </a:ln>
                      <a:effectLst/>
                    </p:spPr>
                  </p:pic>
                </p:oleObj>
              </mc:Fallback>
            </mc:AlternateContent>
          </a:graphicData>
        </a:graphic>
      </p:graphicFrame>
      <p:graphicFrame>
        <p:nvGraphicFramePr>
          <p:cNvPr id="95" name="Object 6"/>
          <p:cNvGraphicFramePr>
            <a:graphicFrameLocks noChangeAspect="1"/>
          </p:cNvGraphicFramePr>
          <p:nvPr>
            <p:extLst>
              <p:ext uri="{D42A27DB-BD31-4B8C-83A1-F6EECF244321}">
                <p14:modId xmlns:p14="http://schemas.microsoft.com/office/powerpoint/2010/main" val="1761287006"/>
              </p:ext>
            </p:extLst>
          </p:nvPr>
        </p:nvGraphicFramePr>
        <p:xfrm>
          <a:off x="7344898" y="1115893"/>
          <a:ext cx="164557" cy="120675"/>
        </p:xfrm>
        <a:graphic>
          <a:graphicData uri="http://schemas.openxmlformats.org/presentationml/2006/ole">
            <mc:AlternateContent xmlns:mc="http://schemas.openxmlformats.org/markup-compatibility/2006">
              <mc:Choice xmlns:v="urn:schemas-microsoft-com:vml" Requires="v">
                <p:oleObj spid="_x0000_s2019021" name="Equation" r:id="rId18" imgW="139700" imgH="101600" progId="Equation.DSMT4">
                  <p:embed/>
                </p:oleObj>
              </mc:Choice>
              <mc:Fallback>
                <p:oleObj name="Equation" r:id="rId18" imgW="139700" imgH="101600" progId="Equation.DSMT4">
                  <p:embed/>
                  <p:pic>
                    <p:nvPicPr>
                      <p:cNvPr id="0" name=""/>
                      <p:cNvPicPr>
                        <a:picLocks noChangeAspect="1" noChangeArrowheads="1"/>
                      </p:cNvPicPr>
                      <p:nvPr/>
                    </p:nvPicPr>
                    <p:blipFill>
                      <a:blip r:embed="rId13"/>
                      <a:srcRect/>
                      <a:stretch>
                        <a:fillRect/>
                      </a:stretch>
                    </p:blipFill>
                    <p:spPr bwMode="auto">
                      <a:xfrm>
                        <a:off x="7344898" y="1115893"/>
                        <a:ext cx="164557" cy="120675"/>
                      </a:xfrm>
                      <a:prstGeom prst="rect">
                        <a:avLst/>
                      </a:prstGeom>
                      <a:noFill/>
                      <a:ln w="12700" cmpd="sng">
                        <a:noFill/>
                      </a:ln>
                      <a:effectLst/>
                    </p:spPr>
                  </p:pic>
                </p:oleObj>
              </mc:Fallback>
            </mc:AlternateContent>
          </a:graphicData>
        </a:graphic>
      </p:graphicFrame>
      <p:graphicFrame>
        <p:nvGraphicFramePr>
          <p:cNvPr id="96" name="Object 6"/>
          <p:cNvGraphicFramePr>
            <a:graphicFrameLocks noChangeAspect="1"/>
          </p:cNvGraphicFramePr>
          <p:nvPr>
            <p:extLst>
              <p:ext uri="{D42A27DB-BD31-4B8C-83A1-F6EECF244321}">
                <p14:modId xmlns:p14="http://schemas.microsoft.com/office/powerpoint/2010/main" val="2038862632"/>
              </p:ext>
            </p:extLst>
          </p:nvPr>
        </p:nvGraphicFramePr>
        <p:xfrm>
          <a:off x="7579576" y="1115893"/>
          <a:ext cx="164557" cy="120675"/>
        </p:xfrm>
        <a:graphic>
          <a:graphicData uri="http://schemas.openxmlformats.org/presentationml/2006/ole">
            <mc:AlternateContent xmlns:mc="http://schemas.openxmlformats.org/markup-compatibility/2006">
              <mc:Choice xmlns:v="urn:schemas-microsoft-com:vml" Requires="v">
                <p:oleObj spid="_x0000_s2019022" name="Equation" r:id="rId19" imgW="139700" imgH="101600" progId="Equation.DSMT4">
                  <p:embed/>
                </p:oleObj>
              </mc:Choice>
              <mc:Fallback>
                <p:oleObj name="Equation" r:id="rId19" imgW="139700" imgH="101600" progId="Equation.DSMT4">
                  <p:embed/>
                  <p:pic>
                    <p:nvPicPr>
                      <p:cNvPr id="0" name=""/>
                      <p:cNvPicPr>
                        <a:picLocks noChangeAspect="1" noChangeArrowheads="1"/>
                      </p:cNvPicPr>
                      <p:nvPr/>
                    </p:nvPicPr>
                    <p:blipFill>
                      <a:blip r:embed="rId13"/>
                      <a:srcRect/>
                      <a:stretch>
                        <a:fillRect/>
                      </a:stretch>
                    </p:blipFill>
                    <p:spPr bwMode="auto">
                      <a:xfrm>
                        <a:off x="7579576" y="1115893"/>
                        <a:ext cx="164557" cy="120675"/>
                      </a:xfrm>
                      <a:prstGeom prst="rect">
                        <a:avLst/>
                      </a:prstGeom>
                      <a:noFill/>
                      <a:ln w="12700" cmpd="sng">
                        <a:noFill/>
                      </a:ln>
                      <a:effectLst/>
                    </p:spPr>
                  </p:pic>
                </p:oleObj>
              </mc:Fallback>
            </mc:AlternateContent>
          </a:graphicData>
        </a:graphic>
      </p:graphicFrame>
      <p:graphicFrame>
        <p:nvGraphicFramePr>
          <p:cNvPr id="97" name="Object 6"/>
          <p:cNvGraphicFramePr>
            <a:graphicFrameLocks noChangeAspect="1"/>
          </p:cNvGraphicFramePr>
          <p:nvPr>
            <p:extLst>
              <p:ext uri="{D42A27DB-BD31-4B8C-83A1-F6EECF244321}">
                <p14:modId xmlns:p14="http://schemas.microsoft.com/office/powerpoint/2010/main" val="260348068"/>
              </p:ext>
            </p:extLst>
          </p:nvPr>
        </p:nvGraphicFramePr>
        <p:xfrm>
          <a:off x="7814254" y="1115893"/>
          <a:ext cx="164557" cy="120675"/>
        </p:xfrm>
        <a:graphic>
          <a:graphicData uri="http://schemas.openxmlformats.org/presentationml/2006/ole">
            <mc:AlternateContent xmlns:mc="http://schemas.openxmlformats.org/markup-compatibility/2006">
              <mc:Choice xmlns:v="urn:schemas-microsoft-com:vml" Requires="v">
                <p:oleObj spid="_x0000_s2019023" name="Equation" r:id="rId20" imgW="139700" imgH="101600" progId="Equation.DSMT4">
                  <p:embed/>
                </p:oleObj>
              </mc:Choice>
              <mc:Fallback>
                <p:oleObj name="Equation" r:id="rId20" imgW="139700" imgH="101600" progId="Equation.DSMT4">
                  <p:embed/>
                  <p:pic>
                    <p:nvPicPr>
                      <p:cNvPr id="0" name=""/>
                      <p:cNvPicPr>
                        <a:picLocks noChangeAspect="1" noChangeArrowheads="1"/>
                      </p:cNvPicPr>
                      <p:nvPr/>
                    </p:nvPicPr>
                    <p:blipFill>
                      <a:blip r:embed="rId13"/>
                      <a:srcRect/>
                      <a:stretch>
                        <a:fillRect/>
                      </a:stretch>
                    </p:blipFill>
                    <p:spPr bwMode="auto">
                      <a:xfrm>
                        <a:off x="7814254" y="1115893"/>
                        <a:ext cx="164557" cy="120675"/>
                      </a:xfrm>
                      <a:prstGeom prst="rect">
                        <a:avLst/>
                      </a:prstGeom>
                      <a:noFill/>
                      <a:ln w="12700" cmpd="sng">
                        <a:noFill/>
                      </a:ln>
                      <a:effectLst/>
                    </p:spPr>
                  </p:pic>
                </p:oleObj>
              </mc:Fallback>
            </mc:AlternateContent>
          </a:graphicData>
        </a:graphic>
      </p:graphicFrame>
      <p:graphicFrame>
        <p:nvGraphicFramePr>
          <p:cNvPr id="98" name="Object 6"/>
          <p:cNvGraphicFramePr>
            <a:graphicFrameLocks noChangeAspect="1"/>
          </p:cNvGraphicFramePr>
          <p:nvPr>
            <p:extLst>
              <p:ext uri="{D42A27DB-BD31-4B8C-83A1-F6EECF244321}">
                <p14:modId xmlns:p14="http://schemas.microsoft.com/office/powerpoint/2010/main" val="2758988476"/>
              </p:ext>
            </p:extLst>
          </p:nvPr>
        </p:nvGraphicFramePr>
        <p:xfrm>
          <a:off x="8048932" y="1115893"/>
          <a:ext cx="164557" cy="120675"/>
        </p:xfrm>
        <a:graphic>
          <a:graphicData uri="http://schemas.openxmlformats.org/presentationml/2006/ole">
            <mc:AlternateContent xmlns:mc="http://schemas.openxmlformats.org/markup-compatibility/2006">
              <mc:Choice xmlns:v="urn:schemas-microsoft-com:vml" Requires="v">
                <p:oleObj spid="_x0000_s2019024" name="Equation" r:id="rId21" imgW="139700" imgH="101600" progId="Equation.DSMT4">
                  <p:embed/>
                </p:oleObj>
              </mc:Choice>
              <mc:Fallback>
                <p:oleObj name="Equation" r:id="rId21" imgW="139700" imgH="101600" progId="Equation.DSMT4">
                  <p:embed/>
                  <p:pic>
                    <p:nvPicPr>
                      <p:cNvPr id="0" name=""/>
                      <p:cNvPicPr>
                        <a:picLocks noChangeAspect="1" noChangeArrowheads="1"/>
                      </p:cNvPicPr>
                      <p:nvPr/>
                    </p:nvPicPr>
                    <p:blipFill>
                      <a:blip r:embed="rId13"/>
                      <a:srcRect/>
                      <a:stretch>
                        <a:fillRect/>
                      </a:stretch>
                    </p:blipFill>
                    <p:spPr bwMode="auto">
                      <a:xfrm>
                        <a:off x="8048932" y="1115893"/>
                        <a:ext cx="164557" cy="120675"/>
                      </a:xfrm>
                      <a:prstGeom prst="rect">
                        <a:avLst/>
                      </a:prstGeom>
                      <a:noFill/>
                      <a:ln w="12700" cmpd="sng">
                        <a:noFill/>
                      </a:ln>
                      <a:effectLst/>
                    </p:spPr>
                  </p:pic>
                </p:oleObj>
              </mc:Fallback>
            </mc:AlternateContent>
          </a:graphicData>
        </a:graphic>
      </p:graphicFrame>
      <p:graphicFrame>
        <p:nvGraphicFramePr>
          <p:cNvPr id="99" name="Object 6"/>
          <p:cNvGraphicFramePr>
            <a:graphicFrameLocks noChangeAspect="1"/>
          </p:cNvGraphicFramePr>
          <p:nvPr>
            <p:extLst>
              <p:ext uri="{D42A27DB-BD31-4B8C-83A1-F6EECF244321}">
                <p14:modId xmlns:p14="http://schemas.microsoft.com/office/powerpoint/2010/main" val="2219720090"/>
              </p:ext>
            </p:extLst>
          </p:nvPr>
        </p:nvGraphicFramePr>
        <p:xfrm>
          <a:off x="8283610" y="1115893"/>
          <a:ext cx="164557" cy="120675"/>
        </p:xfrm>
        <a:graphic>
          <a:graphicData uri="http://schemas.openxmlformats.org/presentationml/2006/ole">
            <mc:AlternateContent xmlns:mc="http://schemas.openxmlformats.org/markup-compatibility/2006">
              <mc:Choice xmlns:v="urn:schemas-microsoft-com:vml" Requires="v">
                <p:oleObj spid="_x0000_s2019025" name="Equation" r:id="rId22" imgW="139700" imgH="101600" progId="Equation.DSMT4">
                  <p:embed/>
                </p:oleObj>
              </mc:Choice>
              <mc:Fallback>
                <p:oleObj name="Equation" r:id="rId22" imgW="139700" imgH="101600" progId="Equation.DSMT4">
                  <p:embed/>
                  <p:pic>
                    <p:nvPicPr>
                      <p:cNvPr id="0" name=""/>
                      <p:cNvPicPr>
                        <a:picLocks noChangeAspect="1" noChangeArrowheads="1"/>
                      </p:cNvPicPr>
                      <p:nvPr/>
                    </p:nvPicPr>
                    <p:blipFill>
                      <a:blip r:embed="rId13"/>
                      <a:srcRect/>
                      <a:stretch>
                        <a:fillRect/>
                      </a:stretch>
                    </p:blipFill>
                    <p:spPr bwMode="auto">
                      <a:xfrm>
                        <a:off x="8283610" y="1115893"/>
                        <a:ext cx="164557" cy="120675"/>
                      </a:xfrm>
                      <a:prstGeom prst="rect">
                        <a:avLst/>
                      </a:prstGeom>
                      <a:noFill/>
                      <a:ln w="12700" cmpd="sng">
                        <a:noFill/>
                      </a:ln>
                      <a:effectLst/>
                    </p:spPr>
                  </p:pic>
                </p:oleObj>
              </mc:Fallback>
            </mc:AlternateContent>
          </a:graphicData>
        </a:graphic>
      </p:graphicFrame>
      <p:graphicFrame>
        <p:nvGraphicFramePr>
          <p:cNvPr id="100" name="Object 6"/>
          <p:cNvGraphicFramePr>
            <a:graphicFrameLocks noChangeAspect="1"/>
          </p:cNvGraphicFramePr>
          <p:nvPr>
            <p:extLst>
              <p:ext uri="{D42A27DB-BD31-4B8C-83A1-F6EECF244321}">
                <p14:modId xmlns:p14="http://schemas.microsoft.com/office/powerpoint/2010/main" val="3198243114"/>
              </p:ext>
            </p:extLst>
          </p:nvPr>
        </p:nvGraphicFramePr>
        <p:xfrm>
          <a:off x="8518288" y="1115893"/>
          <a:ext cx="164557" cy="120675"/>
        </p:xfrm>
        <a:graphic>
          <a:graphicData uri="http://schemas.openxmlformats.org/presentationml/2006/ole">
            <mc:AlternateContent xmlns:mc="http://schemas.openxmlformats.org/markup-compatibility/2006">
              <mc:Choice xmlns:v="urn:schemas-microsoft-com:vml" Requires="v">
                <p:oleObj spid="_x0000_s2019026" name="Equation" r:id="rId23" imgW="139700" imgH="101600" progId="Equation.DSMT4">
                  <p:embed/>
                </p:oleObj>
              </mc:Choice>
              <mc:Fallback>
                <p:oleObj name="Equation" r:id="rId23" imgW="139700" imgH="101600" progId="Equation.DSMT4">
                  <p:embed/>
                  <p:pic>
                    <p:nvPicPr>
                      <p:cNvPr id="0" name=""/>
                      <p:cNvPicPr>
                        <a:picLocks noChangeAspect="1" noChangeArrowheads="1"/>
                      </p:cNvPicPr>
                      <p:nvPr/>
                    </p:nvPicPr>
                    <p:blipFill>
                      <a:blip r:embed="rId13"/>
                      <a:srcRect/>
                      <a:stretch>
                        <a:fillRect/>
                      </a:stretch>
                    </p:blipFill>
                    <p:spPr bwMode="auto">
                      <a:xfrm>
                        <a:off x="8518288" y="1115893"/>
                        <a:ext cx="164557" cy="120675"/>
                      </a:xfrm>
                      <a:prstGeom prst="rect">
                        <a:avLst/>
                      </a:prstGeom>
                      <a:noFill/>
                      <a:ln w="12700" cmpd="sng">
                        <a:noFill/>
                      </a:ln>
                      <a:effectLst/>
                    </p:spPr>
                  </p:pic>
                </p:oleObj>
              </mc:Fallback>
            </mc:AlternateContent>
          </a:graphicData>
        </a:graphic>
      </p:graphicFrame>
      <p:cxnSp>
        <p:nvCxnSpPr>
          <p:cNvPr id="4" name="Straight Arrow Connector 3"/>
          <p:cNvCxnSpPr/>
          <p:nvPr/>
        </p:nvCxnSpPr>
        <p:spPr>
          <a:xfrm>
            <a:off x="4775407" y="1731362"/>
            <a:ext cx="2264692"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065499" y="1052255"/>
            <a:ext cx="0" cy="828332"/>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101" name="Object 2"/>
          <p:cNvGraphicFramePr>
            <a:graphicFrameLocks noChangeAspect="1"/>
          </p:cNvGraphicFramePr>
          <p:nvPr>
            <p:extLst>
              <p:ext uri="{D42A27DB-BD31-4B8C-83A1-F6EECF244321}">
                <p14:modId xmlns:p14="http://schemas.microsoft.com/office/powerpoint/2010/main" val="3186550188"/>
              </p:ext>
            </p:extLst>
          </p:nvPr>
        </p:nvGraphicFramePr>
        <p:xfrm>
          <a:off x="7050088" y="1576388"/>
          <a:ext cx="315912" cy="242887"/>
        </p:xfrm>
        <a:graphic>
          <a:graphicData uri="http://schemas.openxmlformats.org/presentationml/2006/ole">
            <mc:AlternateContent xmlns:mc="http://schemas.openxmlformats.org/markup-compatibility/2006">
              <mc:Choice xmlns:v="urn:schemas-microsoft-com:vml" Requires="v">
                <p:oleObj spid="_x0000_s2019027" name="Equation" r:id="rId24" imgW="203200" imgH="165100" progId="Equation.DSMT4">
                  <p:embed/>
                </p:oleObj>
              </mc:Choice>
              <mc:Fallback>
                <p:oleObj name="Equation" r:id="rId24" imgW="203200" imgH="165100" progId="Equation.DSMT4">
                  <p:embed/>
                  <p:pic>
                    <p:nvPicPr>
                      <p:cNvPr id="0" name=""/>
                      <p:cNvPicPr>
                        <a:picLocks noChangeAspect="1" noChangeArrowheads="1"/>
                      </p:cNvPicPr>
                      <p:nvPr/>
                    </p:nvPicPr>
                    <p:blipFill>
                      <a:blip r:embed="rId25"/>
                      <a:srcRect/>
                      <a:stretch>
                        <a:fillRect/>
                      </a:stretch>
                    </p:blipFill>
                    <p:spPr bwMode="auto">
                      <a:xfrm>
                        <a:off x="7050088" y="1576388"/>
                        <a:ext cx="315912" cy="242887"/>
                      </a:xfrm>
                      <a:prstGeom prst="rect">
                        <a:avLst/>
                      </a:prstGeom>
                      <a:noFill/>
                      <a:ln>
                        <a:noFill/>
                      </a:ln>
                    </p:spPr>
                  </p:pic>
                </p:oleObj>
              </mc:Fallback>
            </mc:AlternateContent>
          </a:graphicData>
        </a:graphic>
      </p:graphicFrame>
      <p:cxnSp>
        <p:nvCxnSpPr>
          <p:cNvPr id="102" name="Straight Connector 101"/>
          <p:cNvCxnSpPr/>
          <p:nvPr/>
        </p:nvCxnSpPr>
        <p:spPr>
          <a:xfrm>
            <a:off x="7327270" y="1052255"/>
            <a:ext cx="14918" cy="828332"/>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H="1">
            <a:off x="7348073" y="1731362"/>
            <a:ext cx="412478"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71849" y="1058605"/>
            <a:ext cx="246274" cy="206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4" name="Object 6"/>
          <p:cNvGraphicFramePr>
            <a:graphicFrameLocks noChangeAspect="1"/>
          </p:cNvGraphicFramePr>
          <p:nvPr>
            <p:extLst>
              <p:ext uri="{D42A27DB-BD31-4B8C-83A1-F6EECF244321}">
                <p14:modId xmlns:p14="http://schemas.microsoft.com/office/powerpoint/2010/main" val="772176081"/>
              </p:ext>
            </p:extLst>
          </p:nvPr>
        </p:nvGraphicFramePr>
        <p:xfrm>
          <a:off x="7123463" y="1115893"/>
          <a:ext cx="164557" cy="120675"/>
        </p:xfrm>
        <a:graphic>
          <a:graphicData uri="http://schemas.openxmlformats.org/presentationml/2006/ole">
            <mc:AlternateContent xmlns:mc="http://schemas.openxmlformats.org/markup-compatibility/2006">
              <mc:Choice xmlns:v="urn:schemas-microsoft-com:vml" Requires="v">
                <p:oleObj spid="_x0000_s2019028" name="Equation" r:id="rId26" imgW="139700" imgH="101600" progId="Equation.DSMT4">
                  <p:embed/>
                </p:oleObj>
              </mc:Choice>
              <mc:Fallback>
                <p:oleObj name="Equation" r:id="rId26" imgW="139700" imgH="101600" progId="Equation.DSMT4">
                  <p:embed/>
                  <p:pic>
                    <p:nvPicPr>
                      <p:cNvPr id="0" name=""/>
                      <p:cNvPicPr>
                        <a:picLocks noChangeAspect="1" noChangeArrowheads="1"/>
                      </p:cNvPicPr>
                      <p:nvPr/>
                    </p:nvPicPr>
                    <p:blipFill>
                      <a:blip r:embed="rId13"/>
                      <a:srcRect/>
                      <a:stretch>
                        <a:fillRect/>
                      </a:stretch>
                    </p:blipFill>
                    <p:spPr bwMode="auto">
                      <a:xfrm>
                        <a:off x="7123463" y="1115893"/>
                        <a:ext cx="164557" cy="120675"/>
                      </a:xfrm>
                      <a:prstGeom prst="rect">
                        <a:avLst/>
                      </a:prstGeom>
                      <a:noFill/>
                      <a:ln w="12700" cmpd="sng">
                        <a:noFill/>
                      </a:ln>
                      <a:effectLst/>
                    </p:spPr>
                  </p:pic>
                </p:oleObj>
              </mc:Fallback>
            </mc:AlternateContent>
          </a:graphicData>
        </a:graphic>
      </p:graphicFrame>
      <p:graphicFrame>
        <p:nvGraphicFramePr>
          <p:cNvPr id="105" name="Object 2"/>
          <p:cNvGraphicFramePr>
            <a:graphicFrameLocks noChangeAspect="1"/>
          </p:cNvGraphicFramePr>
          <p:nvPr>
            <p:extLst>
              <p:ext uri="{D42A27DB-BD31-4B8C-83A1-F6EECF244321}">
                <p14:modId xmlns:p14="http://schemas.microsoft.com/office/powerpoint/2010/main" val="94941536"/>
              </p:ext>
            </p:extLst>
          </p:nvPr>
        </p:nvGraphicFramePr>
        <p:xfrm>
          <a:off x="7064375" y="600075"/>
          <a:ext cx="314325" cy="300038"/>
        </p:xfrm>
        <a:graphic>
          <a:graphicData uri="http://schemas.openxmlformats.org/presentationml/2006/ole">
            <mc:AlternateContent xmlns:mc="http://schemas.openxmlformats.org/markup-compatibility/2006">
              <mc:Choice xmlns:v="urn:schemas-microsoft-com:vml" Requires="v">
                <p:oleObj spid="_x0000_s2019029" name="Equation" r:id="rId27" imgW="203200" imgH="203200" progId="Equation.DSMT4">
                  <p:embed/>
                </p:oleObj>
              </mc:Choice>
              <mc:Fallback>
                <p:oleObj name="Equation" r:id="rId27" imgW="203200" imgH="203200" progId="Equation.DSMT4">
                  <p:embed/>
                  <p:pic>
                    <p:nvPicPr>
                      <p:cNvPr id="0" name=""/>
                      <p:cNvPicPr>
                        <a:picLocks noChangeAspect="1" noChangeArrowheads="1"/>
                      </p:cNvPicPr>
                      <p:nvPr/>
                    </p:nvPicPr>
                    <p:blipFill>
                      <a:blip r:embed="rId28"/>
                      <a:srcRect/>
                      <a:stretch>
                        <a:fillRect/>
                      </a:stretch>
                    </p:blipFill>
                    <p:spPr bwMode="auto">
                      <a:xfrm>
                        <a:off x="7064375" y="600075"/>
                        <a:ext cx="314325" cy="300038"/>
                      </a:xfrm>
                      <a:prstGeom prst="rect">
                        <a:avLst/>
                      </a:prstGeom>
                      <a:noFill/>
                      <a:ln>
                        <a:noFill/>
                      </a:ln>
                    </p:spPr>
                  </p:pic>
                </p:oleObj>
              </mc:Fallback>
            </mc:AlternateContent>
          </a:graphicData>
        </a:graphic>
      </p:graphicFrame>
      <p:graphicFrame>
        <p:nvGraphicFramePr>
          <p:cNvPr id="106" name="Object 105"/>
          <p:cNvGraphicFramePr>
            <a:graphicFrameLocks noChangeAspect="1"/>
          </p:cNvGraphicFramePr>
          <p:nvPr>
            <p:extLst>
              <p:ext uri="{D42A27DB-BD31-4B8C-83A1-F6EECF244321}">
                <p14:modId xmlns:p14="http://schemas.microsoft.com/office/powerpoint/2010/main" val="4243052649"/>
              </p:ext>
            </p:extLst>
          </p:nvPr>
        </p:nvGraphicFramePr>
        <p:xfrm>
          <a:off x="8115300" y="2978150"/>
          <a:ext cx="936625" cy="339725"/>
        </p:xfrm>
        <a:graphic>
          <a:graphicData uri="http://schemas.openxmlformats.org/presentationml/2006/ole">
            <mc:AlternateContent xmlns:mc="http://schemas.openxmlformats.org/markup-compatibility/2006">
              <mc:Choice xmlns:v="urn:schemas-microsoft-com:vml" Requires="v">
                <p:oleObj spid="_x0000_s2019030" name="Equation" r:id="rId29" imgW="558800" imgH="203200" progId="Equation.DSMT4">
                  <p:embed/>
                </p:oleObj>
              </mc:Choice>
              <mc:Fallback>
                <p:oleObj name="Equation" r:id="rId29" imgW="558800" imgH="203200" progId="Equation.DSMT4">
                  <p:embed/>
                  <p:pic>
                    <p:nvPicPr>
                      <p:cNvPr id="0" name=""/>
                      <p:cNvPicPr/>
                      <p:nvPr/>
                    </p:nvPicPr>
                    <p:blipFill>
                      <a:blip r:embed="rId30"/>
                      <a:stretch>
                        <a:fillRect/>
                      </a:stretch>
                    </p:blipFill>
                    <p:spPr>
                      <a:xfrm>
                        <a:off x="8115300" y="2978150"/>
                        <a:ext cx="936625" cy="339725"/>
                      </a:xfrm>
                      <a:prstGeom prst="rect">
                        <a:avLst/>
                      </a:prstGeom>
                    </p:spPr>
                  </p:pic>
                </p:oleObj>
              </mc:Fallback>
            </mc:AlternateContent>
          </a:graphicData>
        </a:graphic>
      </p:graphicFrame>
      <p:grpSp>
        <p:nvGrpSpPr>
          <p:cNvPr id="34" name="Group 33"/>
          <p:cNvGrpSpPr/>
          <p:nvPr/>
        </p:nvGrpSpPr>
        <p:grpSpPr>
          <a:xfrm>
            <a:off x="138604" y="4968817"/>
            <a:ext cx="3403461" cy="1323439"/>
            <a:chOff x="482739" y="4943417"/>
            <a:chExt cx="3403461" cy="1323439"/>
          </a:xfrm>
        </p:grpSpPr>
        <p:sp>
          <p:nvSpPr>
            <p:cNvPr id="36" name="TextBox 35"/>
            <p:cNvSpPr txBox="1"/>
            <p:nvPr/>
          </p:nvSpPr>
          <p:spPr>
            <a:xfrm>
              <a:off x="482739" y="4943417"/>
              <a:ext cx="3403461" cy="1323439"/>
            </a:xfrm>
            <a:prstGeom prst="rect">
              <a:avLst/>
            </a:prstGeom>
            <a:noFill/>
          </p:spPr>
          <p:txBody>
            <a:bodyPr wrap="square" rtlCol="0">
              <a:spAutoFit/>
            </a:bodyPr>
            <a:lstStyle/>
            <a:p>
              <a:r>
                <a:rPr lang="en-US" sz="2000" dirty="0">
                  <a:solidFill>
                    <a:srgbClr val="FF0000"/>
                  </a:solidFill>
                  <a:latin typeface="Apple Chancery"/>
                  <a:cs typeface="Apple Chancery"/>
                </a:rPr>
                <a:t>As always, </a:t>
              </a:r>
              <a:r>
                <a:rPr lang="en-US" sz="2000" dirty="0">
                  <a:solidFill>
                    <a:srgbClr val="0000FF"/>
                  </a:solidFill>
                  <a:latin typeface="Times New Roman"/>
                  <a:cs typeface="Times New Roman"/>
                </a:rPr>
                <a:t>the </a:t>
              </a:r>
              <a:r>
                <a:rPr lang="en-US" sz="2000" i="1" dirty="0">
                  <a:solidFill>
                    <a:srgbClr val="0000FF"/>
                  </a:solidFill>
                  <a:latin typeface="Times New Roman"/>
                  <a:cs typeface="Times New Roman"/>
                </a:rPr>
                <a:t>density function </a:t>
              </a:r>
              <a:r>
                <a:rPr lang="en-US" sz="2000" dirty="0">
                  <a:latin typeface="Times New Roman"/>
                  <a:cs typeface="Times New Roman"/>
                </a:rPr>
                <a:t>can be written in </a:t>
              </a:r>
              <a:r>
                <a:rPr lang="en-US" sz="2000" i="1" dirty="0">
                  <a:solidFill>
                    <a:srgbClr val="FF0000"/>
                  </a:solidFill>
                  <a:latin typeface="Times New Roman"/>
                  <a:cs typeface="Times New Roman"/>
                </a:rPr>
                <a:t>differential terms </a:t>
              </a:r>
              <a:r>
                <a:rPr lang="en-US" sz="2000" dirty="0">
                  <a:latin typeface="Times New Roman"/>
                  <a:cs typeface="Times New Roman"/>
                </a:rPr>
                <a:t>as </a:t>
              </a:r>
              <a:r>
                <a:rPr lang="en-US" sz="2000" dirty="0">
                  <a:solidFill>
                    <a:srgbClr val="0000FF"/>
                  </a:solidFill>
                  <a:latin typeface="Times New Roman"/>
                  <a:cs typeface="Times New Roman"/>
                </a:rPr>
                <a:t>                .  </a:t>
              </a:r>
              <a:r>
                <a:rPr lang="en-US" sz="2000" dirty="0">
                  <a:solidFill>
                    <a:srgbClr val="000000"/>
                  </a:solidFill>
                  <a:latin typeface="Times New Roman"/>
                  <a:cs typeface="Times New Roman"/>
                </a:rPr>
                <a:t>With that, we have:</a:t>
              </a:r>
            </a:p>
          </p:txBody>
        </p:sp>
        <p:graphicFrame>
          <p:nvGraphicFramePr>
            <p:cNvPr id="107" name="Object 106"/>
            <p:cNvGraphicFramePr>
              <a:graphicFrameLocks noChangeAspect="1"/>
            </p:cNvGraphicFramePr>
            <p:nvPr>
              <p:extLst>
                <p:ext uri="{D42A27DB-BD31-4B8C-83A1-F6EECF244321}">
                  <p14:modId xmlns:p14="http://schemas.microsoft.com/office/powerpoint/2010/main" val="2282919155"/>
                </p:ext>
              </p:extLst>
            </p:nvPr>
          </p:nvGraphicFramePr>
          <p:xfrm>
            <a:off x="1422400" y="5607050"/>
            <a:ext cx="1127125" cy="339725"/>
          </p:xfrm>
          <a:graphic>
            <a:graphicData uri="http://schemas.openxmlformats.org/presentationml/2006/ole">
              <mc:AlternateContent xmlns:mc="http://schemas.openxmlformats.org/markup-compatibility/2006">
                <mc:Choice xmlns:v="urn:schemas-microsoft-com:vml" Requires="v">
                  <p:oleObj spid="_x0000_s2019031" name="Equation" r:id="rId31" imgW="673100" imgH="203200" progId="Equation.DSMT4">
                    <p:embed/>
                  </p:oleObj>
                </mc:Choice>
                <mc:Fallback>
                  <p:oleObj name="Equation" r:id="rId31" imgW="673100" imgH="203200" progId="Equation.DSMT4">
                    <p:embed/>
                    <p:pic>
                      <p:nvPicPr>
                        <p:cNvPr id="0" name=""/>
                        <p:cNvPicPr/>
                        <p:nvPr/>
                      </p:nvPicPr>
                      <p:blipFill>
                        <a:blip r:embed="rId32"/>
                        <a:stretch>
                          <a:fillRect/>
                        </a:stretch>
                      </p:blipFill>
                      <p:spPr>
                        <a:xfrm>
                          <a:off x="1422400" y="5607050"/>
                          <a:ext cx="1127125" cy="339725"/>
                        </a:xfrm>
                        <a:prstGeom prst="rect">
                          <a:avLst/>
                        </a:prstGeom>
                      </p:spPr>
                    </p:pic>
                  </p:oleObj>
                </mc:Fallback>
              </mc:AlternateContent>
            </a:graphicData>
          </a:graphic>
        </p:graphicFrame>
      </p:grpSp>
      <p:sp>
        <p:nvSpPr>
          <p:cNvPr id="110" name="TextBox 109"/>
          <p:cNvSpPr txBox="1"/>
          <p:nvPr/>
        </p:nvSpPr>
        <p:spPr>
          <a:xfrm>
            <a:off x="125927" y="3216046"/>
            <a:ext cx="3416138" cy="1631216"/>
          </a:xfrm>
          <a:prstGeom prst="rect">
            <a:avLst/>
          </a:prstGeom>
          <a:noFill/>
        </p:spPr>
        <p:txBody>
          <a:bodyPr wrap="square" rtlCol="0">
            <a:spAutoFit/>
          </a:bodyPr>
          <a:lstStyle/>
          <a:p>
            <a:r>
              <a:rPr lang="en-US" sz="2000" dirty="0">
                <a:latin typeface="Times New Roman"/>
                <a:cs typeface="Times New Roman"/>
              </a:rPr>
              <a:t>(yes, this looks just like</a:t>
            </a:r>
            <a:endParaRPr lang="en-US" sz="2000" dirty="0">
              <a:solidFill>
                <a:srgbClr val="0000FF"/>
              </a:solidFill>
              <a:latin typeface="Times New Roman"/>
              <a:cs typeface="Times New Roman"/>
            </a:endParaRPr>
          </a:p>
          <a:p>
            <a:r>
              <a:rPr lang="en-US" sz="2000" dirty="0">
                <a:latin typeface="Times New Roman"/>
                <a:cs typeface="Times New Roman"/>
              </a:rPr>
              <a:t>the </a:t>
            </a:r>
            <a:r>
              <a:rPr lang="en-US" sz="2000" i="1" dirty="0">
                <a:solidFill>
                  <a:srgbClr val="0000FF"/>
                </a:solidFill>
                <a:latin typeface="Times New Roman"/>
                <a:cs typeface="Times New Roman"/>
              </a:rPr>
              <a:t>linear mass density </a:t>
            </a:r>
            <a:r>
              <a:rPr lang="en-US" sz="2000" dirty="0">
                <a:latin typeface="Times New Roman"/>
                <a:cs typeface="Times New Roman"/>
              </a:rPr>
              <a:t>function . . . that’s OK, we can use the same symbol to do the more than one thing):</a:t>
            </a:r>
            <a:endParaRPr lang="en-US" sz="2000" dirty="0">
              <a:solidFill>
                <a:srgbClr val="0000FF"/>
              </a:solidFill>
              <a:latin typeface="Times New Roman"/>
              <a:cs typeface="Times New Roman"/>
            </a:endParaRPr>
          </a:p>
        </p:txBody>
      </p:sp>
      <p:cxnSp>
        <p:nvCxnSpPr>
          <p:cNvPr id="111" name="Straight Connector 110"/>
          <p:cNvCxnSpPr/>
          <p:nvPr/>
        </p:nvCxnSpPr>
        <p:spPr>
          <a:xfrm flipV="1">
            <a:off x="5806281" y="5790606"/>
            <a:ext cx="261937" cy="34925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6246018" y="5793781"/>
            <a:ext cx="261937" cy="34925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5470333" y="5790606"/>
            <a:ext cx="261937" cy="34925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V="1">
            <a:off x="5045485" y="6155731"/>
            <a:ext cx="261937" cy="34925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43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dissolve">
                                      <p:cBhvr>
                                        <p:cTn id="18" dur="500"/>
                                        <p:tgtEl>
                                          <p:spTgt spid="101"/>
                                        </p:tgtEl>
                                      </p:cBhvr>
                                    </p:animEffect>
                                  </p:childTnLst>
                                </p:cTn>
                              </p:par>
                              <p:par>
                                <p:cTn id="19" presetID="9" presetClass="entr" presetSubtype="0"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dissolve">
                                      <p:cBhvr>
                                        <p:cTn id="21" dur="500"/>
                                        <p:tgtEl>
                                          <p:spTgt spid="103"/>
                                        </p:tgtEl>
                                      </p:cBhvr>
                                    </p:animEffect>
                                  </p:childTnLst>
                                </p:cTn>
                              </p:par>
                              <p:par>
                                <p:cTn id="22" presetID="9" presetClass="entr" presetSubtype="0" fill="hold"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dissolve">
                                      <p:cBhvr>
                                        <p:cTn id="24" dur="500"/>
                                        <p:tgtEl>
                                          <p:spTgt spid="102"/>
                                        </p:tgtEl>
                                      </p:cBhvr>
                                    </p:animEffect>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9" presetClass="entr" presetSubtype="0" fill="hold" nodeType="with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dissolve">
                                      <p:cBhvr>
                                        <p:cTn id="30" dur="500"/>
                                        <p:tgtEl>
                                          <p:spTgt spid="10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dissolv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dissolve">
                                      <p:cBhvr>
                                        <p:cTn id="43" dur="500"/>
                                        <p:tgtEl>
                                          <p:spTgt spid="61"/>
                                        </p:tgtEl>
                                      </p:cBhvr>
                                    </p:animEffect>
                                  </p:childTnLst>
                                </p:cTn>
                              </p:par>
                              <p:par>
                                <p:cTn id="44" presetID="9"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dissolv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6"/>
                                        </p:tgtEl>
                                        <p:attrNameLst>
                                          <p:attrName>style.visibility</p:attrName>
                                        </p:attrNameLst>
                                      </p:cBhvr>
                                      <p:to>
                                        <p:strVal val="visible"/>
                                      </p:to>
                                    </p:set>
                                    <p:animEffect transition="in" filter="dissolve">
                                      <p:cBhvr>
                                        <p:cTn id="51" dur="500"/>
                                        <p:tgtEl>
                                          <p:spTgt spid="10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dissolve">
                                      <p:cBhvr>
                                        <p:cTn id="54" dur="500"/>
                                        <p:tgtEl>
                                          <p:spTgt spid="45"/>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10"/>
                                        </p:tgtEl>
                                        <p:attrNameLst>
                                          <p:attrName>style.visibility</p:attrName>
                                        </p:attrNameLst>
                                      </p:cBhvr>
                                      <p:to>
                                        <p:strVal val="visible"/>
                                      </p:to>
                                    </p:set>
                                    <p:animEffect transition="in" filter="dissolve">
                                      <p:cBhvr>
                                        <p:cTn id="57" dur="500"/>
                                        <p:tgtEl>
                                          <p:spTgt spid="11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dissolv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112"/>
                                        </p:tgtEl>
                                        <p:attrNameLst>
                                          <p:attrName>style.visibility</p:attrName>
                                        </p:attrNameLst>
                                      </p:cBhvr>
                                      <p:to>
                                        <p:strVal val="visible"/>
                                      </p:to>
                                    </p:set>
                                    <p:animEffect transition="in" filter="dissolve">
                                      <p:cBhvr>
                                        <p:cTn id="67" dur="500"/>
                                        <p:tgtEl>
                                          <p:spTgt spid="112"/>
                                        </p:tgtEl>
                                      </p:cBhvr>
                                    </p:animEffect>
                                  </p:childTnLst>
                                </p:cTn>
                              </p:par>
                              <p:par>
                                <p:cTn id="68" presetID="9" presetClass="entr" presetSubtype="0" fill="hold" nodeType="withEffect">
                                  <p:stCondLst>
                                    <p:cond delay="0"/>
                                  </p:stCondLst>
                                  <p:childTnLst>
                                    <p:set>
                                      <p:cBhvr>
                                        <p:cTn id="69" dur="1" fill="hold">
                                          <p:stCondLst>
                                            <p:cond delay="0"/>
                                          </p:stCondLst>
                                        </p:cTn>
                                        <p:tgtEl>
                                          <p:spTgt spid="111"/>
                                        </p:tgtEl>
                                        <p:attrNameLst>
                                          <p:attrName>style.visibility</p:attrName>
                                        </p:attrNameLst>
                                      </p:cBhvr>
                                      <p:to>
                                        <p:strVal val="visible"/>
                                      </p:to>
                                    </p:set>
                                    <p:animEffect transition="in" filter="dissolve">
                                      <p:cBhvr>
                                        <p:cTn id="70" dur="500"/>
                                        <p:tgtEl>
                                          <p:spTgt spid="111"/>
                                        </p:tgtEl>
                                      </p:cBhvr>
                                    </p:animEffect>
                                  </p:childTnLst>
                                </p:cTn>
                              </p:par>
                              <p:par>
                                <p:cTn id="71" presetID="9" presetClass="entr" presetSubtype="0" fill="hold" nodeType="withEffect">
                                  <p:stCondLst>
                                    <p:cond delay="0"/>
                                  </p:stCondLst>
                                  <p:childTnLst>
                                    <p:set>
                                      <p:cBhvr>
                                        <p:cTn id="72" dur="1" fill="hold">
                                          <p:stCondLst>
                                            <p:cond delay="0"/>
                                          </p:stCondLst>
                                        </p:cTn>
                                        <p:tgtEl>
                                          <p:spTgt spid="113"/>
                                        </p:tgtEl>
                                        <p:attrNameLst>
                                          <p:attrName>style.visibility</p:attrName>
                                        </p:attrNameLst>
                                      </p:cBhvr>
                                      <p:to>
                                        <p:strVal val="visible"/>
                                      </p:to>
                                    </p:set>
                                    <p:animEffect transition="in" filter="dissolve">
                                      <p:cBhvr>
                                        <p:cTn id="73" dur="500"/>
                                        <p:tgtEl>
                                          <p:spTgt spid="113"/>
                                        </p:tgtEl>
                                      </p:cBhvr>
                                    </p:animEffect>
                                  </p:childTnLst>
                                </p:cTn>
                              </p:par>
                              <p:par>
                                <p:cTn id="74" presetID="9" presetClass="entr" presetSubtype="0" fill="hold" nodeType="with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dissolve">
                                      <p:cBhvr>
                                        <p:cTn id="76" dur="500"/>
                                        <p:tgtEl>
                                          <p:spTgt spid="114"/>
                                        </p:tgtEl>
                                      </p:cBhvr>
                                    </p:animEffect>
                                  </p:childTnLst>
                                </p:cTn>
                              </p:par>
                              <p:par>
                                <p:cTn id="77" presetID="9" presetClass="entr" presetSubtype="0" fill="hold" nodeType="with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dissolve">
                                      <p:cBhvr>
                                        <p:cTn id="7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4" grpId="0"/>
      <p:bldP spid="42" grpId="0"/>
      <p:bldP spid="12" grpId="0" animBg="1"/>
      <p:bldP spid="1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50" name="Straight Connector 49"/>
          <p:cNvCxnSpPr/>
          <p:nvPr/>
        </p:nvCxnSpPr>
        <p:spPr>
          <a:xfrm>
            <a:off x="5818843" y="914400"/>
            <a:ext cx="1393522" cy="1005914"/>
          </a:xfrm>
          <a:prstGeom prst="line">
            <a:avLst/>
          </a:prstGeom>
          <a:ln w="9525"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777892" y="2031732"/>
            <a:ext cx="4333760" cy="0"/>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819982" y="1926932"/>
            <a:ext cx="2962274" cy="215949"/>
          </a:xfrm>
          <a:prstGeom prst="rect">
            <a:avLst/>
          </a:prstGeom>
          <a:solidFill>
            <a:srgbClr val="C4FF1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27.)</a:t>
            </a:r>
          </a:p>
        </p:txBody>
      </p:sp>
      <p:sp>
        <p:nvSpPr>
          <p:cNvPr id="23" name="TextBox 22"/>
          <p:cNvSpPr txBox="1"/>
          <p:nvPr/>
        </p:nvSpPr>
        <p:spPr>
          <a:xfrm>
            <a:off x="125926" y="345795"/>
            <a:ext cx="4153974" cy="1754327"/>
          </a:xfrm>
          <a:prstGeom prst="rect">
            <a:avLst/>
          </a:prstGeom>
          <a:noFill/>
        </p:spPr>
        <p:txBody>
          <a:bodyPr wrap="square" rtlCol="0">
            <a:spAutoFit/>
          </a:bodyPr>
          <a:lstStyle/>
          <a:p>
            <a:r>
              <a:rPr lang="en-US" sz="2800" dirty="0">
                <a:solidFill>
                  <a:srgbClr val="FF0000"/>
                </a:solidFill>
                <a:latin typeface="Apple Chancery"/>
                <a:cs typeface="Apple Chancery"/>
              </a:rPr>
              <a:t>Example 9 </a:t>
            </a:r>
            <a:r>
              <a:rPr lang="en-US" sz="2000" dirty="0">
                <a:solidFill>
                  <a:srgbClr val="FF0000"/>
                </a:solidFill>
                <a:latin typeface="Apple Chancery"/>
                <a:cs typeface="Apple Chancery"/>
              </a:rPr>
              <a:t>(a non-AP question):</a:t>
            </a:r>
            <a:r>
              <a:rPr lang="en-US" sz="1600" dirty="0">
                <a:latin typeface="Times New Roman"/>
                <a:cs typeface="Times New Roman"/>
              </a:rPr>
              <a:t>  </a:t>
            </a:r>
            <a:r>
              <a:rPr lang="en-US" sz="2000" dirty="0">
                <a:solidFill>
                  <a:srgbClr val="0000FF"/>
                </a:solidFill>
                <a:latin typeface="Times New Roman"/>
                <a:cs typeface="Times New Roman"/>
              </a:rPr>
              <a:t>Derive</a:t>
            </a:r>
            <a:r>
              <a:rPr lang="en-US" sz="2000" dirty="0">
                <a:latin typeface="Times New Roman"/>
                <a:cs typeface="Times New Roman"/>
              </a:rPr>
              <a:t> an </a:t>
            </a:r>
            <a:r>
              <a:rPr lang="en-US" sz="2000" dirty="0">
                <a:solidFill>
                  <a:srgbClr val="0000FF"/>
                </a:solidFill>
                <a:latin typeface="Times New Roman"/>
                <a:cs typeface="Times New Roman"/>
              </a:rPr>
              <a:t>expression</a:t>
            </a:r>
            <a:r>
              <a:rPr lang="en-US" sz="2000" dirty="0">
                <a:latin typeface="Times New Roman"/>
                <a:cs typeface="Times New Roman"/>
              </a:rPr>
              <a:t> for the </a:t>
            </a:r>
            <a:r>
              <a:rPr lang="en-US" sz="2000" dirty="0">
                <a:solidFill>
                  <a:srgbClr val="FF0000"/>
                </a:solidFill>
                <a:latin typeface="Times New Roman"/>
                <a:cs typeface="Times New Roman"/>
              </a:rPr>
              <a:t>electric field </a:t>
            </a:r>
            <a:r>
              <a:rPr lang="en-US" sz="2000" dirty="0">
                <a:latin typeface="Times New Roman"/>
                <a:cs typeface="Times New Roman"/>
              </a:rPr>
              <a:t>at an arbitrary point </a:t>
            </a:r>
            <a:r>
              <a:rPr lang="en-US" sz="2000" dirty="0">
                <a:solidFill>
                  <a:srgbClr val="FF0000"/>
                </a:solidFill>
                <a:latin typeface="Times New Roman"/>
                <a:cs typeface="Times New Roman"/>
              </a:rPr>
              <a:t>y = b </a:t>
            </a:r>
            <a:r>
              <a:rPr lang="en-US" sz="2000" dirty="0">
                <a:latin typeface="Times New Roman"/>
                <a:cs typeface="Times New Roman"/>
              </a:rPr>
              <a:t>on the y-axis due to a </a:t>
            </a:r>
            <a:r>
              <a:rPr lang="en-US" sz="2000" dirty="0">
                <a:solidFill>
                  <a:srgbClr val="0000FF"/>
                </a:solidFill>
                <a:latin typeface="Times New Roman"/>
                <a:cs typeface="Times New Roman"/>
              </a:rPr>
              <a:t>rod </a:t>
            </a:r>
            <a:r>
              <a:rPr lang="en-US" sz="2000" dirty="0">
                <a:latin typeface="Times New Roman"/>
                <a:cs typeface="Times New Roman"/>
              </a:rPr>
              <a:t>with charge </a:t>
            </a:r>
            <a:r>
              <a:rPr lang="en-US" sz="2000" i="1" dirty="0">
                <a:solidFill>
                  <a:srgbClr val="FF0000"/>
                </a:solidFill>
                <a:latin typeface="Times New Roman"/>
                <a:cs typeface="Times New Roman"/>
              </a:rPr>
              <a:t>Q</a:t>
            </a:r>
            <a:r>
              <a:rPr lang="en-US" sz="2000" dirty="0">
                <a:solidFill>
                  <a:srgbClr val="0000FF"/>
                </a:solidFill>
                <a:latin typeface="Times New Roman"/>
                <a:cs typeface="Times New Roman"/>
              </a:rPr>
              <a:t> uniformly distributed </a:t>
            </a:r>
            <a:r>
              <a:rPr lang="en-US" sz="2000" dirty="0">
                <a:solidFill>
                  <a:srgbClr val="000000"/>
                </a:solidFill>
                <a:latin typeface="Times New Roman"/>
                <a:cs typeface="Times New Roman"/>
              </a:rPr>
              <a:t>over its length </a:t>
            </a:r>
            <a:r>
              <a:rPr lang="en-US" sz="2000" i="1" dirty="0">
                <a:solidFill>
                  <a:srgbClr val="FF0000"/>
                </a:solidFill>
                <a:latin typeface="Times New Roman"/>
                <a:cs typeface="Times New Roman"/>
              </a:rPr>
              <a:t>L</a:t>
            </a:r>
            <a:r>
              <a:rPr lang="en-US" sz="2000" dirty="0">
                <a:latin typeface="Times New Roman"/>
                <a:cs typeface="Times New Roman"/>
              </a:rPr>
              <a:t>.  </a:t>
            </a:r>
            <a:endParaRPr lang="en-US" sz="2000" dirty="0">
              <a:solidFill>
                <a:srgbClr val="0000FF"/>
              </a:solidFill>
              <a:latin typeface="Times New Roman"/>
              <a:cs typeface="Times New Roman"/>
            </a:endParaRPr>
          </a:p>
        </p:txBody>
      </p:sp>
      <p:graphicFrame>
        <p:nvGraphicFramePr>
          <p:cNvPr id="20" name="Object 2"/>
          <p:cNvGraphicFramePr>
            <a:graphicFrameLocks noChangeAspect="1"/>
          </p:cNvGraphicFramePr>
          <p:nvPr>
            <p:extLst>
              <p:ext uri="{D42A27DB-BD31-4B8C-83A1-F6EECF244321}">
                <p14:modId xmlns:p14="http://schemas.microsoft.com/office/powerpoint/2010/main" val="642845579"/>
              </p:ext>
            </p:extLst>
          </p:nvPr>
        </p:nvGraphicFramePr>
        <p:xfrm>
          <a:off x="6335895" y="2334383"/>
          <a:ext cx="196850" cy="185738"/>
        </p:xfrm>
        <a:graphic>
          <a:graphicData uri="http://schemas.openxmlformats.org/presentationml/2006/ole">
            <mc:AlternateContent xmlns:mc="http://schemas.openxmlformats.org/markup-compatibility/2006">
              <mc:Choice xmlns:v="urn:schemas-microsoft-com:vml" Requires="v">
                <p:oleObj spid="_x0000_s2207766" name="Equation" r:id="rId4" imgW="127000" imgH="127000" progId="Equation.DSMT4">
                  <p:embed/>
                </p:oleObj>
              </mc:Choice>
              <mc:Fallback>
                <p:oleObj name="Equation" r:id="rId4" imgW="127000" imgH="127000" progId="Equation.DSMT4">
                  <p:embed/>
                  <p:pic>
                    <p:nvPicPr>
                      <p:cNvPr id="0" name=""/>
                      <p:cNvPicPr>
                        <a:picLocks noChangeAspect="1" noChangeArrowheads="1"/>
                      </p:cNvPicPr>
                      <p:nvPr/>
                    </p:nvPicPr>
                    <p:blipFill>
                      <a:blip r:embed="rId5"/>
                      <a:srcRect/>
                      <a:stretch>
                        <a:fillRect/>
                      </a:stretch>
                    </p:blipFill>
                    <p:spPr bwMode="auto">
                      <a:xfrm>
                        <a:off x="6335895" y="2334383"/>
                        <a:ext cx="196850" cy="185738"/>
                      </a:xfrm>
                      <a:prstGeom prst="rect">
                        <a:avLst/>
                      </a:prstGeom>
                      <a:noFill/>
                      <a:ln>
                        <a:noFill/>
                      </a:ln>
                    </p:spPr>
                  </p:pic>
                </p:oleObj>
              </mc:Fallback>
            </mc:AlternateContent>
          </a:graphicData>
        </a:graphic>
      </p:graphicFrame>
      <p:cxnSp>
        <p:nvCxnSpPr>
          <p:cNvPr id="17" name="Straight Connector 16"/>
          <p:cNvCxnSpPr/>
          <p:nvPr/>
        </p:nvCxnSpPr>
        <p:spPr>
          <a:xfrm flipH="1">
            <a:off x="5818843" y="345795"/>
            <a:ext cx="1139" cy="2283105"/>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48" name="Object 47"/>
          <p:cNvGraphicFramePr>
            <a:graphicFrameLocks noChangeAspect="1"/>
          </p:cNvGraphicFramePr>
          <p:nvPr>
            <p:extLst>
              <p:ext uri="{D42A27DB-BD31-4B8C-83A1-F6EECF244321}">
                <p14:modId xmlns:p14="http://schemas.microsoft.com/office/powerpoint/2010/main" val="2786649792"/>
              </p:ext>
            </p:extLst>
          </p:nvPr>
        </p:nvGraphicFramePr>
        <p:xfrm>
          <a:off x="5370922" y="184944"/>
          <a:ext cx="887413" cy="538162"/>
        </p:xfrm>
        <a:graphic>
          <a:graphicData uri="http://schemas.openxmlformats.org/presentationml/2006/ole">
            <mc:AlternateContent xmlns:mc="http://schemas.openxmlformats.org/markup-compatibility/2006">
              <mc:Choice xmlns:v="urn:schemas-microsoft-com:vml" Requires="v">
                <p:oleObj spid="_x0000_s2207767" name="Equation" r:id="rId6" imgW="647700" imgH="393700" progId="Equation.DSMT4">
                  <p:embed/>
                </p:oleObj>
              </mc:Choice>
              <mc:Fallback>
                <p:oleObj name="Equation" r:id="rId6" imgW="647700" imgH="393700" progId="Equation.DSMT4">
                  <p:embed/>
                  <p:pic>
                    <p:nvPicPr>
                      <p:cNvPr id="0" name=""/>
                      <p:cNvPicPr/>
                      <p:nvPr/>
                    </p:nvPicPr>
                    <p:blipFill>
                      <a:blip r:embed="rId7"/>
                      <a:stretch>
                        <a:fillRect/>
                      </a:stretch>
                    </p:blipFill>
                    <p:spPr>
                      <a:xfrm>
                        <a:off x="5370922" y="184944"/>
                        <a:ext cx="887413" cy="538162"/>
                      </a:xfrm>
                      <a:prstGeom prst="rect">
                        <a:avLst/>
                      </a:prstGeom>
                    </p:spPr>
                  </p:pic>
                </p:oleObj>
              </mc:Fallback>
            </mc:AlternateContent>
          </a:graphicData>
        </a:graphic>
      </p:graphicFrame>
      <p:cxnSp>
        <p:nvCxnSpPr>
          <p:cNvPr id="4" name="Straight Arrow Connector 3"/>
          <p:cNvCxnSpPr/>
          <p:nvPr/>
        </p:nvCxnSpPr>
        <p:spPr>
          <a:xfrm>
            <a:off x="5818843" y="2339339"/>
            <a:ext cx="1237691"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067984" y="1926932"/>
            <a:ext cx="0" cy="701968"/>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101" name="Object 2"/>
          <p:cNvGraphicFramePr>
            <a:graphicFrameLocks noChangeAspect="1"/>
          </p:cNvGraphicFramePr>
          <p:nvPr>
            <p:extLst>
              <p:ext uri="{D42A27DB-BD31-4B8C-83A1-F6EECF244321}">
                <p14:modId xmlns:p14="http://schemas.microsoft.com/office/powerpoint/2010/main" val="2605479389"/>
              </p:ext>
            </p:extLst>
          </p:nvPr>
        </p:nvGraphicFramePr>
        <p:xfrm>
          <a:off x="7052573" y="2273265"/>
          <a:ext cx="315912" cy="242887"/>
        </p:xfrm>
        <a:graphic>
          <a:graphicData uri="http://schemas.openxmlformats.org/presentationml/2006/ole">
            <mc:AlternateContent xmlns:mc="http://schemas.openxmlformats.org/markup-compatibility/2006">
              <mc:Choice xmlns:v="urn:schemas-microsoft-com:vml" Requires="v">
                <p:oleObj spid="_x0000_s2207768" name="Equation" r:id="rId8" imgW="203200" imgH="165100" progId="Equation.DSMT4">
                  <p:embed/>
                </p:oleObj>
              </mc:Choice>
              <mc:Fallback>
                <p:oleObj name="Equation" r:id="rId8" imgW="203200" imgH="165100" progId="Equation.DSMT4">
                  <p:embed/>
                  <p:pic>
                    <p:nvPicPr>
                      <p:cNvPr id="0" name=""/>
                      <p:cNvPicPr>
                        <a:picLocks noChangeAspect="1" noChangeArrowheads="1"/>
                      </p:cNvPicPr>
                      <p:nvPr/>
                    </p:nvPicPr>
                    <p:blipFill>
                      <a:blip r:embed="rId9"/>
                      <a:srcRect/>
                      <a:stretch>
                        <a:fillRect/>
                      </a:stretch>
                    </p:blipFill>
                    <p:spPr bwMode="auto">
                      <a:xfrm>
                        <a:off x="7052573" y="2273265"/>
                        <a:ext cx="315912" cy="242887"/>
                      </a:xfrm>
                      <a:prstGeom prst="rect">
                        <a:avLst/>
                      </a:prstGeom>
                      <a:noFill/>
                      <a:ln>
                        <a:noFill/>
                      </a:ln>
                    </p:spPr>
                  </p:pic>
                </p:oleObj>
              </mc:Fallback>
            </mc:AlternateContent>
          </a:graphicData>
        </a:graphic>
      </p:graphicFrame>
      <p:cxnSp>
        <p:nvCxnSpPr>
          <p:cNvPr id="102" name="Straight Connector 101"/>
          <p:cNvCxnSpPr/>
          <p:nvPr/>
        </p:nvCxnSpPr>
        <p:spPr>
          <a:xfrm>
            <a:off x="7329755" y="1926932"/>
            <a:ext cx="12642" cy="701968"/>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H="1">
            <a:off x="7350558" y="2339339"/>
            <a:ext cx="412478"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7074334" y="1933282"/>
            <a:ext cx="246274" cy="206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5" name="Object 2"/>
          <p:cNvGraphicFramePr>
            <a:graphicFrameLocks noChangeAspect="1"/>
          </p:cNvGraphicFramePr>
          <p:nvPr>
            <p:extLst>
              <p:ext uri="{D42A27DB-BD31-4B8C-83A1-F6EECF244321}">
                <p14:modId xmlns:p14="http://schemas.microsoft.com/office/powerpoint/2010/main" val="215455442"/>
              </p:ext>
            </p:extLst>
          </p:nvPr>
        </p:nvGraphicFramePr>
        <p:xfrm>
          <a:off x="7213600" y="1620838"/>
          <a:ext cx="922338" cy="300037"/>
        </p:xfrm>
        <a:graphic>
          <a:graphicData uri="http://schemas.openxmlformats.org/presentationml/2006/ole">
            <mc:AlternateContent xmlns:mc="http://schemas.openxmlformats.org/markup-compatibility/2006">
              <mc:Choice xmlns:v="urn:schemas-microsoft-com:vml" Requires="v">
                <p:oleObj spid="_x0000_s2207769" name="Equation" r:id="rId10" imgW="596900" imgH="203200" progId="Equation.DSMT4">
                  <p:embed/>
                </p:oleObj>
              </mc:Choice>
              <mc:Fallback>
                <p:oleObj name="Equation" r:id="rId10" imgW="596900" imgH="203200" progId="Equation.DSMT4">
                  <p:embed/>
                  <p:pic>
                    <p:nvPicPr>
                      <p:cNvPr id="0" name=""/>
                      <p:cNvPicPr>
                        <a:picLocks noChangeAspect="1" noChangeArrowheads="1"/>
                      </p:cNvPicPr>
                      <p:nvPr/>
                    </p:nvPicPr>
                    <p:blipFill>
                      <a:blip r:embed="rId11"/>
                      <a:srcRect/>
                      <a:stretch>
                        <a:fillRect/>
                      </a:stretch>
                    </p:blipFill>
                    <p:spPr bwMode="auto">
                      <a:xfrm>
                        <a:off x="7213600" y="1620838"/>
                        <a:ext cx="922338" cy="300037"/>
                      </a:xfrm>
                      <a:prstGeom prst="rect">
                        <a:avLst/>
                      </a:prstGeom>
                      <a:noFill/>
                      <a:ln>
                        <a:noFill/>
                      </a:ln>
                    </p:spPr>
                  </p:pic>
                </p:oleObj>
              </mc:Fallback>
            </mc:AlternateContent>
          </a:graphicData>
        </a:graphic>
      </p:graphicFrame>
      <p:sp>
        <p:nvSpPr>
          <p:cNvPr id="110" name="TextBox 109"/>
          <p:cNvSpPr txBox="1"/>
          <p:nvPr/>
        </p:nvSpPr>
        <p:spPr>
          <a:xfrm>
            <a:off x="284210" y="2130432"/>
            <a:ext cx="5356652" cy="1015663"/>
          </a:xfrm>
          <a:prstGeom prst="rect">
            <a:avLst/>
          </a:prstGeom>
          <a:noFill/>
        </p:spPr>
        <p:txBody>
          <a:bodyPr wrap="square" rtlCol="0">
            <a:spAutoFit/>
          </a:bodyPr>
          <a:lstStyle/>
          <a:p>
            <a:r>
              <a:rPr lang="en-US" sz="2000" dirty="0">
                <a:latin typeface="Times New Roman"/>
                <a:cs typeface="Times New Roman"/>
              </a:rPr>
              <a:t>As usual, </a:t>
            </a:r>
            <a:r>
              <a:rPr lang="en-US" sz="2000" dirty="0">
                <a:solidFill>
                  <a:srgbClr val="0000FF"/>
                </a:solidFill>
                <a:latin typeface="Times New Roman"/>
                <a:cs typeface="Times New Roman"/>
              </a:rPr>
              <a:t>define</a:t>
            </a:r>
            <a:r>
              <a:rPr lang="en-US" sz="2000" dirty="0">
                <a:latin typeface="Times New Roman"/>
                <a:cs typeface="Times New Roman"/>
              </a:rPr>
              <a:t> the </a:t>
            </a:r>
            <a:r>
              <a:rPr lang="en-US" sz="2000" dirty="0">
                <a:solidFill>
                  <a:srgbClr val="FF0000"/>
                </a:solidFill>
                <a:latin typeface="Times New Roman"/>
                <a:cs typeface="Times New Roman"/>
              </a:rPr>
              <a:t>direction</a:t>
            </a:r>
            <a:r>
              <a:rPr lang="en-US" sz="2000" dirty="0">
                <a:latin typeface="Times New Roman"/>
                <a:cs typeface="Times New Roman"/>
              </a:rPr>
              <a:t> and </a:t>
            </a:r>
            <a:r>
              <a:rPr lang="en-US" sz="2000" dirty="0">
                <a:solidFill>
                  <a:srgbClr val="FF0000"/>
                </a:solidFill>
                <a:latin typeface="Times New Roman"/>
                <a:cs typeface="Times New Roman"/>
              </a:rPr>
              <a:t>magnitude</a:t>
            </a:r>
            <a:r>
              <a:rPr lang="en-US" sz="2000" dirty="0">
                <a:latin typeface="Times New Roman"/>
                <a:cs typeface="Times New Roman"/>
              </a:rPr>
              <a:t> of the </a:t>
            </a:r>
            <a:r>
              <a:rPr lang="en-US" sz="2000" i="1" dirty="0">
                <a:solidFill>
                  <a:srgbClr val="0000FF"/>
                </a:solidFill>
                <a:latin typeface="Times New Roman"/>
                <a:cs typeface="Times New Roman"/>
              </a:rPr>
              <a:t>differential E-</a:t>
            </a:r>
            <a:r>
              <a:rPr lang="en-US" sz="2000" i="1" dirty="0" err="1">
                <a:solidFill>
                  <a:srgbClr val="0000FF"/>
                </a:solidFill>
                <a:latin typeface="Times New Roman"/>
                <a:cs typeface="Times New Roman"/>
              </a:rPr>
              <a:t>fld</a:t>
            </a:r>
            <a:r>
              <a:rPr lang="en-US" sz="2000" i="1" dirty="0">
                <a:solidFill>
                  <a:srgbClr val="0000FF"/>
                </a:solidFill>
                <a:latin typeface="Times New Roman"/>
                <a:cs typeface="Times New Roman"/>
              </a:rPr>
              <a:t> </a:t>
            </a:r>
            <a:r>
              <a:rPr lang="en-US" sz="2000" dirty="0">
                <a:latin typeface="Times New Roman"/>
                <a:cs typeface="Times New Roman"/>
              </a:rPr>
              <a:t>due to an arbitrary </a:t>
            </a:r>
            <a:r>
              <a:rPr lang="en-US" sz="2000" i="1" dirty="0">
                <a:solidFill>
                  <a:srgbClr val="0000FF"/>
                </a:solidFill>
                <a:latin typeface="Times New Roman"/>
                <a:cs typeface="Times New Roman"/>
              </a:rPr>
              <a:t>differential charge </a:t>
            </a:r>
            <a:r>
              <a:rPr lang="en-US" sz="2000" i="1" dirty="0" err="1">
                <a:latin typeface="Times New Roman"/>
                <a:cs typeface="Times New Roman"/>
              </a:rPr>
              <a:t>dq</a:t>
            </a:r>
            <a:r>
              <a:rPr lang="en-US" sz="2000" i="1" dirty="0">
                <a:latin typeface="Times New Roman"/>
                <a:cs typeface="Times New Roman"/>
              </a:rPr>
              <a:t> </a:t>
            </a:r>
            <a:r>
              <a:rPr lang="en-US" sz="2000" dirty="0">
                <a:latin typeface="Times New Roman"/>
                <a:cs typeface="Times New Roman"/>
              </a:rPr>
              <a:t>on the rod.</a:t>
            </a:r>
            <a:endParaRPr lang="en-US" sz="2000" dirty="0">
              <a:solidFill>
                <a:srgbClr val="0000FF"/>
              </a:solidFill>
              <a:latin typeface="Times New Roman"/>
              <a:cs typeface="Times New Roman"/>
            </a:endParaRPr>
          </a:p>
        </p:txBody>
      </p:sp>
      <p:cxnSp>
        <p:nvCxnSpPr>
          <p:cNvPr id="49" name="Straight Arrow Connector 48"/>
          <p:cNvCxnSpPr/>
          <p:nvPr/>
        </p:nvCxnSpPr>
        <p:spPr>
          <a:xfrm flipH="1" flipV="1">
            <a:off x="5035975" y="345795"/>
            <a:ext cx="770306" cy="56134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8" name="Object 2"/>
          <p:cNvGraphicFramePr>
            <a:graphicFrameLocks noChangeAspect="1"/>
          </p:cNvGraphicFramePr>
          <p:nvPr>
            <p:extLst>
              <p:ext uri="{D42A27DB-BD31-4B8C-83A1-F6EECF244321}">
                <p14:modId xmlns:p14="http://schemas.microsoft.com/office/powerpoint/2010/main" val="2555830906"/>
              </p:ext>
            </p:extLst>
          </p:nvPr>
        </p:nvGraphicFramePr>
        <p:xfrm>
          <a:off x="5278438" y="833438"/>
          <a:ext cx="454025" cy="296862"/>
        </p:xfrm>
        <a:graphic>
          <a:graphicData uri="http://schemas.openxmlformats.org/presentationml/2006/ole">
            <mc:AlternateContent xmlns:mc="http://schemas.openxmlformats.org/markup-compatibility/2006">
              <mc:Choice xmlns:v="urn:schemas-microsoft-com:vml" Requires="v">
                <p:oleObj spid="_x0000_s2207770" name="Equation" r:id="rId12" imgW="292100" imgH="203200" progId="Equation.DSMT4">
                  <p:embed/>
                </p:oleObj>
              </mc:Choice>
              <mc:Fallback>
                <p:oleObj name="Equation" r:id="rId12" imgW="292100" imgH="203200" progId="Equation.DSMT4">
                  <p:embed/>
                  <p:pic>
                    <p:nvPicPr>
                      <p:cNvPr id="0" name=""/>
                      <p:cNvPicPr>
                        <a:picLocks noChangeAspect="1" noChangeArrowheads="1"/>
                      </p:cNvPicPr>
                      <p:nvPr/>
                    </p:nvPicPr>
                    <p:blipFill>
                      <a:blip r:embed="rId13"/>
                      <a:srcRect/>
                      <a:stretch>
                        <a:fillRect/>
                      </a:stretch>
                    </p:blipFill>
                    <p:spPr bwMode="auto">
                      <a:xfrm>
                        <a:off x="5278438" y="833438"/>
                        <a:ext cx="454025" cy="296862"/>
                      </a:xfrm>
                      <a:prstGeom prst="rect">
                        <a:avLst/>
                      </a:prstGeom>
                      <a:noFill/>
                      <a:ln>
                        <a:noFill/>
                      </a:ln>
                    </p:spPr>
                  </p:pic>
                </p:oleObj>
              </mc:Fallback>
            </mc:AlternateContent>
          </a:graphicData>
        </a:graphic>
      </p:graphicFrame>
      <p:graphicFrame>
        <p:nvGraphicFramePr>
          <p:cNvPr id="60" name="Object 2"/>
          <p:cNvGraphicFramePr>
            <a:graphicFrameLocks noChangeAspect="1"/>
          </p:cNvGraphicFramePr>
          <p:nvPr>
            <p:extLst>
              <p:ext uri="{D42A27DB-BD31-4B8C-83A1-F6EECF244321}">
                <p14:modId xmlns:p14="http://schemas.microsoft.com/office/powerpoint/2010/main" val="2485520970"/>
              </p:ext>
            </p:extLst>
          </p:nvPr>
        </p:nvGraphicFramePr>
        <p:xfrm>
          <a:off x="6488907" y="949325"/>
          <a:ext cx="1317625" cy="482600"/>
        </p:xfrm>
        <a:graphic>
          <a:graphicData uri="http://schemas.openxmlformats.org/presentationml/2006/ole">
            <mc:AlternateContent xmlns:mc="http://schemas.openxmlformats.org/markup-compatibility/2006">
              <mc:Choice xmlns:v="urn:schemas-microsoft-com:vml" Requires="v">
                <p:oleObj spid="_x0000_s2207771" name="Equation" r:id="rId14" imgW="850900" imgH="330200" progId="Equation.DSMT4">
                  <p:embed/>
                </p:oleObj>
              </mc:Choice>
              <mc:Fallback>
                <p:oleObj name="Equation" r:id="rId14" imgW="850900" imgH="330200" progId="Equation.DSMT4">
                  <p:embed/>
                  <p:pic>
                    <p:nvPicPr>
                      <p:cNvPr id="0" name=""/>
                      <p:cNvPicPr>
                        <a:picLocks noChangeAspect="1" noChangeArrowheads="1"/>
                      </p:cNvPicPr>
                      <p:nvPr/>
                    </p:nvPicPr>
                    <p:blipFill>
                      <a:blip r:embed="rId15"/>
                      <a:srcRect/>
                      <a:stretch>
                        <a:fillRect/>
                      </a:stretch>
                    </p:blipFill>
                    <p:spPr bwMode="auto">
                      <a:xfrm>
                        <a:off x="6488907" y="949325"/>
                        <a:ext cx="1317625" cy="482600"/>
                      </a:xfrm>
                      <a:prstGeom prst="rect">
                        <a:avLst/>
                      </a:prstGeom>
                      <a:noFill/>
                      <a:ln>
                        <a:noFill/>
                      </a:ln>
                    </p:spPr>
                  </p:pic>
                </p:oleObj>
              </mc:Fallback>
            </mc:AlternateContent>
          </a:graphicData>
        </a:graphic>
      </p:graphicFrame>
      <p:sp>
        <p:nvSpPr>
          <p:cNvPr id="22" name="Freeform 21"/>
          <p:cNvSpPr/>
          <p:nvPr/>
        </p:nvSpPr>
        <p:spPr>
          <a:xfrm>
            <a:off x="6908800" y="1765300"/>
            <a:ext cx="76200" cy="152400"/>
          </a:xfrm>
          <a:custGeom>
            <a:avLst/>
            <a:gdLst>
              <a:gd name="connsiteX0" fmla="*/ 76200 w 76200"/>
              <a:gd name="connsiteY0" fmla="*/ 0 h 152400"/>
              <a:gd name="connsiteX1" fmla="*/ 12700 w 76200"/>
              <a:gd name="connsiteY1" fmla="*/ 63500 h 152400"/>
              <a:gd name="connsiteX2" fmla="*/ 0 w 76200"/>
              <a:gd name="connsiteY2" fmla="*/ 152400 h 152400"/>
            </a:gdLst>
            <a:ahLst/>
            <a:cxnLst>
              <a:cxn ang="0">
                <a:pos x="connsiteX0" y="connsiteY0"/>
              </a:cxn>
              <a:cxn ang="0">
                <a:pos x="connsiteX1" y="connsiteY1"/>
              </a:cxn>
              <a:cxn ang="0">
                <a:pos x="connsiteX2" y="connsiteY2"/>
              </a:cxn>
            </a:cxnLst>
            <a:rect l="l" t="t" r="r" b="b"/>
            <a:pathLst>
              <a:path w="76200" h="152400">
                <a:moveTo>
                  <a:pt x="76200" y="0"/>
                </a:moveTo>
                <a:cubicBezTo>
                  <a:pt x="50800" y="19050"/>
                  <a:pt x="25400" y="38100"/>
                  <a:pt x="12700" y="63500"/>
                </a:cubicBezTo>
                <a:cubicBezTo>
                  <a:pt x="0" y="88900"/>
                  <a:pt x="0" y="152400"/>
                  <a:pt x="0" y="15240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62" name="Object 2"/>
          <p:cNvGraphicFramePr>
            <a:graphicFrameLocks noChangeAspect="1"/>
          </p:cNvGraphicFramePr>
          <p:nvPr>
            <p:extLst>
              <p:ext uri="{D42A27DB-BD31-4B8C-83A1-F6EECF244321}">
                <p14:modId xmlns:p14="http://schemas.microsoft.com/office/powerpoint/2010/main" val="994317873"/>
              </p:ext>
            </p:extLst>
          </p:nvPr>
        </p:nvGraphicFramePr>
        <p:xfrm>
          <a:off x="6691313" y="1660525"/>
          <a:ext cx="193675" cy="260350"/>
        </p:xfrm>
        <a:graphic>
          <a:graphicData uri="http://schemas.openxmlformats.org/presentationml/2006/ole">
            <mc:AlternateContent xmlns:mc="http://schemas.openxmlformats.org/markup-compatibility/2006">
              <mc:Choice xmlns:v="urn:schemas-microsoft-com:vml" Requires="v">
                <p:oleObj spid="_x0000_s2207772" name="Equation" r:id="rId16" imgW="127000" imgH="177800" progId="Equation.DSMT4">
                  <p:embed/>
                </p:oleObj>
              </mc:Choice>
              <mc:Fallback>
                <p:oleObj name="Equation" r:id="rId16" imgW="127000" imgH="177800" progId="Equation.DSMT4">
                  <p:embed/>
                  <p:pic>
                    <p:nvPicPr>
                      <p:cNvPr id="0" name=""/>
                      <p:cNvPicPr>
                        <a:picLocks noChangeAspect="1" noChangeArrowheads="1"/>
                      </p:cNvPicPr>
                      <p:nvPr/>
                    </p:nvPicPr>
                    <p:blipFill>
                      <a:blip r:embed="rId17"/>
                      <a:srcRect/>
                      <a:stretch>
                        <a:fillRect/>
                      </a:stretch>
                    </p:blipFill>
                    <p:spPr bwMode="auto">
                      <a:xfrm>
                        <a:off x="6691313" y="1660525"/>
                        <a:ext cx="193675" cy="260350"/>
                      </a:xfrm>
                      <a:prstGeom prst="rect">
                        <a:avLst/>
                      </a:prstGeom>
                      <a:noFill/>
                      <a:ln>
                        <a:noFill/>
                      </a:ln>
                    </p:spPr>
                  </p:pic>
                </p:oleObj>
              </mc:Fallback>
            </mc:AlternateContent>
          </a:graphicData>
        </a:graphic>
      </p:graphicFrame>
      <p:graphicFrame>
        <p:nvGraphicFramePr>
          <p:cNvPr id="63" name="Object 2"/>
          <p:cNvGraphicFramePr>
            <a:graphicFrameLocks noChangeAspect="1"/>
          </p:cNvGraphicFramePr>
          <p:nvPr>
            <p:extLst>
              <p:ext uri="{D42A27DB-BD31-4B8C-83A1-F6EECF244321}">
                <p14:modId xmlns:p14="http://schemas.microsoft.com/office/powerpoint/2010/main" val="3373774903"/>
              </p:ext>
            </p:extLst>
          </p:nvPr>
        </p:nvGraphicFramePr>
        <p:xfrm>
          <a:off x="8135938" y="2339339"/>
          <a:ext cx="803275" cy="468312"/>
        </p:xfrm>
        <a:graphic>
          <a:graphicData uri="http://schemas.openxmlformats.org/presentationml/2006/ole">
            <mc:AlternateContent xmlns:mc="http://schemas.openxmlformats.org/markup-compatibility/2006">
              <mc:Choice xmlns:v="urn:schemas-microsoft-com:vml" Requires="v">
                <p:oleObj spid="_x0000_s2207773" name="Equation" r:id="rId18" imgW="520700" imgH="317500" progId="Equation.DSMT4">
                  <p:embed/>
                </p:oleObj>
              </mc:Choice>
              <mc:Fallback>
                <p:oleObj name="Equation" r:id="rId18" imgW="520700" imgH="317500" progId="Equation.DSMT4">
                  <p:embed/>
                  <p:pic>
                    <p:nvPicPr>
                      <p:cNvPr id="0" name=""/>
                      <p:cNvPicPr>
                        <a:picLocks noChangeAspect="1" noChangeArrowheads="1"/>
                      </p:cNvPicPr>
                      <p:nvPr/>
                    </p:nvPicPr>
                    <p:blipFill>
                      <a:blip r:embed="rId19"/>
                      <a:srcRect/>
                      <a:stretch>
                        <a:fillRect/>
                      </a:stretch>
                    </p:blipFill>
                    <p:spPr bwMode="auto">
                      <a:xfrm>
                        <a:off x="8135938" y="2339339"/>
                        <a:ext cx="803275" cy="468312"/>
                      </a:xfrm>
                      <a:prstGeom prst="rect">
                        <a:avLst/>
                      </a:prstGeom>
                      <a:noFill/>
                      <a:ln>
                        <a:noFill/>
                      </a:ln>
                    </p:spPr>
                  </p:pic>
                </p:oleObj>
              </mc:Fallback>
            </mc:AlternateContent>
          </a:graphicData>
        </a:graphic>
      </p:graphicFrame>
      <p:sp>
        <p:nvSpPr>
          <p:cNvPr id="64" name="TextBox 63"/>
          <p:cNvSpPr txBox="1"/>
          <p:nvPr/>
        </p:nvSpPr>
        <p:spPr>
          <a:xfrm>
            <a:off x="284211" y="2736925"/>
            <a:ext cx="4625932" cy="1015663"/>
          </a:xfrm>
          <a:prstGeom prst="rect">
            <a:avLst/>
          </a:prstGeom>
          <a:noFill/>
        </p:spPr>
        <p:txBody>
          <a:bodyPr wrap="square" rtlCol="0">
            <a:spAutoFit/>
          </a:bodyPr>
          <a:lstStyle/>
          <a:p>
            <a:r>
              <a:rPr lang="en-US" sz="2000" dirty="0">
                <a:solidFill>
                  <a:srgbClr val="0000FF"/>
                </a:solidFill>
                <a:latin typeface="Times New Roman"/>
                <a:cs typeface="Times New Roman"/>
              </a:rPr>
              <a:t>    </a:t>
            </a:r>
            <a:r>
              <a:rPr lang="en-US" sz="2000" dirty="0">
                <a:latin typeface="Times New Roman"/>
                <a:cs typeface="Times New Roman"/>
              </a:rPr>
              <a:t>                                Once done, break it into component parts using the </a:t>
            </a:r>
            <a:r>
              <a:rPr lang="en-US" sz="2000" i="1" dirty="0">
                <a:solidFill>
                  <a:srgbClr val="0000FF"/>
                </a:solidFill>
                <a:latin typeface="Times New Roman"/>
                <a:cs typeface="Times New Roman"/>
              </a:rPr>
              <a:t>sine</a:t>
            </a:r>
            <a:r>
              <a:rPr lang="en-US" sz="2000" dirty="0">
                <a:latin typeface="Times New Roman"/>
                <a:cs typeface="Times New Roman"/>
              </a:rPr>
              <a:t> and </a:t>
            </a:r>
            <a:r>
              <a:rPr lang="en-US" sz="2000" i="1" dirty="0">
                <a:solidFill>
                  <a:srgbClr val="0000FF"/>
                </a:solidFill>
                <a:latin typeface="Times New Roman"/>
                <a:cs typeface="Times New Roman"/>
              </a:rPr>
              <a:t>cosine</a:t>
            </a:r>
            <a:r>
              <a:rPr lang="en-US" sz="2000" dirty="0">
                <a:solidFill>
                  <a:srgbClr val="0000FF"/>
                </a:solidFill>
                <a:latin typeface="Times New Roman"/>
                <a:cs typeface="Times New Roman"/>
              </a:rPr>
              <a:t> trick</a:t>
            </a:r>
            <a:r>
              <a:rPr lang="en-US" sz="2000" dirty="0">
                <a:latin typeface="Times New Roman"/>
                <a:cs typeface="Times New Roman"/>
              </a:rPr>
              <a:t>:</a:t>
            </a:r>
            <a:endParaRPr lang="en-US" sz="2000" dirty="0">
              <a:solidFill>
                <a:srgbClr val="0000FF"/>
              </a:solidFill>
              <a:latin typeface="Times New Roman"/>
              <a:cs typeface="Times New Roman"/>
            </a:endParaRPr>
          </a:p>
        </p:txBody>
      </p:sp>
      <p:cxnSp>
        <p:nvCxnSpPr>
          <p:cNvPr id="65" name="Straight Arrow Connector 64"/>
          <p:cNvCxnSpPr/>
          <p:nvPr/>
        </p:nvCxnSpPr>
        <p:spPr>
          <a:xfrm flipH="1" flipV="1">
            <a:off x="5273604" y="3123793"/>
            <a:ext cx="2947044" cy="2225674"/>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6" name="Object 65"/>
          <p:cNvGraphicFramePr>
            <a:graphicFrameLocks noChangeAspect="1"/>
          </p:cNvGraphicFramePr>
          <p:nvPr>
            <p:extLst>
              <p:ext uri="{D42A27DB-BD31-4B8C-83A1-F6EECF244321}">
                <p14:modId xmlns:p14="http://schemas.microsoft.com/office/powerpoint/2010/main" val="2440083568"/>
              </p:ext>
            </p:extLst>
          </p:nvPr>
        </p:nvGraphicFramePr>
        <p:xfrm>
          <a:off x="6664641" y="3636861"/>
          <a:ext cx="931053" cy="564627"/>
        </p:xfrm>
        <a:graphic>
          <a:graphicData uri="http://schemas.openxmlformats.org/presentationml/2006/ole">
            <mc:AlternateContent xmlns:mc="http://schemas.openxmlformats.org/markup-compatibility/2006">
              <mc:Choice xmlns:v="urn:schemas-microsoft-com:vml" Requires="v">
                <p:oleObj spid="_x0000_s2207774" name="Equation" r:id="rId20" imgW="647700" imgH="393700" progId="Equation.DSMT4">
                  <p:embed/>
                </p:oleObj>
              </mc:Choice>
              <mc:Fallback>
                <p:oleObj name="Equation" r:id="rId20" imgW="647700" imgH="393700" progId="Equation.DSMT4">
                  <p:embed/>
                  <p:pic>
                    <p:nvPicPr>
                      <p:cNvPr id="0" name=""/>
                      <p:cNvPicPr/>
                      <p:nvPr/>
                    </p:nvPicPr>
                    <p:blipFill>
                      <a:blip r:embed="rId7"/>
                      <a:stretch>
                        <a:fillRect/>
                      </a:stretch>
                    </p:blipFill>
                    <p:spPr>
                      <a:xfrm>
                        <a:off x="6664641" y="3636861"/>
                        <a:ext cx="931053" cy="564627"/>
                      </a:xfrm>
                      <a:prstGeom prst="rect">
                        <a:avLst/>
                      </a:prstGeom>
                    </p:spPr>
                  </p:pic>
                </p:oleObj>
              </mc:Fallback>
            </mc:AlternateContent>
          </a:graphicData>
        </a:graphic>
      </p:graphicFrame>
      <p:sp>
        <p:nvSpPr>
          <p:cNvPr id="69" name="Freeform 68"/>
          <p:cNvSpPr/>
          <p:nvPr/>
        </p:nvSpPr>
        <p:spPr>
          <a:xfrm>
            <a:off x="7620660" y="5000034"/>
            <a:ext cx="188642" cy="349433"/>
          </a:xfrm>
          <a:custGeom>
            <a:avLst/>
            <a:gdLst>
              <a:gd name="connsiteX0" fmla="*/ 76200 w 76200"/>
              <a:gd name="connsiteY0" fmla="*/ 0 h 152400"/>
              <a:gd name="connsiteX1" fmla="*/ 12700 w 76200"/>
              <a:gd name="connsiteY1" fmla="*/ 63500 h 152400"/>
              <a:gd name="connsiteX2" fmla="*/ 0 w 76200"/>
              <a:gd name="connsiteY2" fmla="*/ 152400 h 152400"/>
            </a:gdLst>
            <a:ahLst/>
            <a:cxnLst>
              <a:cxn ang="0">
                <a:pos x="connsiteX0" y="connsiteY0"/>
              </a:cxn>
              <a:cxn ang="0">
                <a:pos x="connsiteX1" y="connsiteY1"/>
              </a:cxn>
              <a:cxn ang="0">
                <a:pos x="connsiteX2" y="connsiteY2"/>
              </a:cxn>
            </a:cxnLst>
            <a:rect l="l" t="t" r="r" b="b"/>
            <a:pathLst>
              <a:path w="76200" h="152400">
                <a:moveTo>
                  <a:pt x="76200" y="0"/>
                </a:moveTo>
                <a:cubicBezTo>
                  <a:pt x="50800" y="19050"/>
                  <a:pt x="25400" y="38100"/>
                  <a:pt x="12700" y="63500"/>
                </a:cubicBezTo>
                <a:cubicBezTo>
                  <a:pt x="0" y="88900"/>
                  <a:pt x="0" y="152400"/>
                  <a:pt x="0" y="15240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0" name="Object 2"/>
          <p:cNvGraphicFramePr>
            <a:graphicFrameLocks noChangeAspect="1"/>
          </p:cNvGraphicFramePr>
          <p:nvPr>
            <p:extLst>
              <p:ext uri="{D42A27DB-BD31-4B8C-83A1-F6EECF244321}">
                <p14:modId xmlns:p14="http://schemas.microsoft.com/office/powerpoint/2010/main" val="1915304471"/>
              </p:ext>
            </p:extLst>
          </p:nvPr>
        </p:nvGraphicFramePr>
        <p:xfrm>
          <a:off x="7405938" y="4949234"/>
          <a:ext cx="227013" cy="305165"/>
        </p:xfrm>
        <a:graphic>
          <a:graphicData uri="http://schemas.openxmlformats.org/presentationml/2006/ole">
            <mc:AlternateContent xmlns:mc="http://schemas.openxmlformats.org/markup-compatibility/2006">
              <mc:Choice xmlns:v="urn:schemas-microsoft-com:vml" Requires="v">
                <p:oleObj spid="_x0000_s2207775" name="Equation" r:id="rId21" imgW="127000" imgH="177800" progId="Equation.DSMT4">
                  <p:embed/>
                </p:oleObj>
              </mc:Choice>
              <mc:Fallback>
                <p:oleObj name="Equation" r:id="rId21" imgW="127000" imgH="177800" progId="Equation.DSMT4">
                  <p:embed/>
                  <p:pic>
                    <p:nvPicPr>
                      <p:cNvPr id="0" name=""/>
                      <p:cNvPicPr>
                        <a:picLocks noChangeAspect="1" noChangeArrowheads="1"/>
                      </p:cNvPicPr>
                      <p:nvPr/>
                    </p:nvPicPr>
                    <p:blipFill>
                      <a:blip r:embed="rId17"/>
                      <a:srcRect/>
                      <a:stretch>
                        <a:fillRect/>
                      </a:stretch>
                    </p:blipFill>
                    <p:spPr bwMode="auto">
                      <a:xfrm>
                        <a:off x="7405938" y="4949234"/>
                        <a:ext cx="227013" cy="305165"/>
                      </a:xfrm>
                      <a:prstGeom prst="rect">
                        <a:avLst/>
                      </a:prstGeom>
                      <a:noFill/>
                      <a:ln>
                        <a:noFill/>
                      </a:ln>
                    </p:spPr>
                  </p:pic>
                </p:oleObj>
              </mc:Fallback>
            </mc:AlternateContent>
          </a:graphicData>
        </a:graphic>
      </p:graphicFrame>
      <p:cxnSp>
        <p:nvCxnSpPr>
          <p:cNvPr id="71" name="Straight Arrow Connector 70"/>
          <p:cNvCxnSpPr/>
          <p:nvPr/>
        </p:nvCxnSpPr>
        <p:spPr>
          <a:xfrm flipH="1">
            <a:off x="5273604" y="5349467"/>
            <a:ext cx="2900546" cy="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5273604" y="3192363"/>
            <a:ext cx="21948" cy="2144404"/>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0" name="Object 79"/>
          <p:cNvGraphicFramePr>
            <a:graphicFrameLocks noChangeAspect="1"/>
          </p:cNvGraphicFramePr>
          <p:nvPr>
            <p:extLst>
              <p:ext uri="{D42A27DB-BD31-4B8C-83A1-F6EECF244321}">
                <p14:modId xmlns:p14="http://schemas.microsoft.com/office/powerpoint/2010/main" val="4045907941"/>
              </p:ext>
            </p:extLst>
          </p:nvPr>
        </p:nvGraphicFramePr>
        <p:xfrm>
          <a:off x="3599252" y="3750671"/>
          <a:ext cx="1422400" cy="1147763"/>
        </p:xfrm>
        <a:graphic>
          <a:graphicData uri="http://schemas.openxmlformats.org/presentationml/2006/ole">
            <mc:AlternateContent xmlns:mc="http://schemas.openxmlformats.org/markup-compatibility/2006">
              <mc:Choice xmlns:v="urn:schemas-microsoft-com:vml" Requires="v">
                <p:oleObj spid="_x0000_s2207776" name="Equation" r:id="rId22" imgW="990600" imgH="800100" progId="Equation.DSMT4">
                  <p:embed/>
                </p:oleObj>
              </mc:Choice>
              <mc:Fallback>
                <p:oleObj name="Equation" r:id="rId22" imgW="990600" imgH="800100" progId="Equation.DSMT4">
                  <p:embed/>
                  <p:pic>
                    <p:nvPicPr>
                      <p:cNvPr id="0" name=""/>
                      <p:cNvPicPr/>
                      <p:nvPr/>
                    </p:nvPicPr>
                    <p:blipFill>
                      <a:blip r:embed="rId23"/>
                      <a:stretch>
                        <a:fillRect/>
                      </a:stretch>
                    </p:blipFill>
                    <p:spPr>
                      <a:xfrm>
                        <a:off x="3599252" y="3750671"/>
                        <a:ext cx="1422400" cy="1147763"/>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1475074995"/>
              </p:ext>
            </p:extLst>
          </p:nvPr>
        </p:nvGraphicFramePr>
        <p:xfrm>
          <a:off x="5846763" y="5349875"/>
          <a:ext cx="1477962" cy="1147763"/>
        </p:xfrm>
        <a:graphic>
          <a:graphicData uri="http://schemas.openxmlformats.org/presentationml/2006/ole">
            <mc:AlternateContent xmlns:mc="http://schemas.openxmlformats.org/markup-compatibility/2006">
              <mc:Choice xmlns:v="urn:schemas-microsoft-com:vml" Requires="v">
                <p:oleObj spid="_x0000_s2207777" name="Equation" r:id="rId24" imgW="1028700" imgH="800100" progId="Equation.DSMT4">
                  <p:embed/>
                </p:oleObj>
              </mc:Choice>
              <mc:Fallback>
                <p:oleObj name="Equation" r:id="rId24" imgW="1028700" imgH="800100" progId="Equation.DSMT4">
                  <p:embed/>
                  <p:pic>
                    <p:nvPicPr>
                      <p:cNvPr id="0" name=""/>
                      <p:cNvPicPr/>
                      <p:nvPr/>
                    </p:nvPicPr>
                    <p:blipFill>
                      <a:blip r:embed="rId25"/>
                      <a:stretch>
                        <a:fillRect/>
                      </a:stretch>
                    </p:blipFill>
                    <p:spPr>
                      <a:xfrm>
                        <a:off x="5846763" y="5349875"/>
                        <a:ext cx="1477962" cy="1147763"/>
                      </a:xfrm>
                      <a:prstGeom prst="rect">
                        <a:avLst/>
                      </a:prstGeom>
                    </p:spPr>
                  </p:pic>
                </p:oleObj>
              </mc:Fallback>
            </mc:AlternateContent>
          </a:graphicData>
        </a:graphic>
      </p:graphicFrame>
      <p:graphicFrame>
        <p:nvGraphicFramePr>
          <p:cNvPr id="82" name="Object 81"/>
          <p:cNvGraphicFramePr>
            <a:graphicFrameLocks noChangeAspect="1"/>
          </p:cNvGraphicFramePr>
          <p:nvPr>
            <p:extLst>
              <p:ext uri="{D42A27DB-BD31-4B8C-83A1-F6EECF244321}">
                <p14:modId xmlns:p14="http://schemas.microsoft.com/office/powerpoint/2010/main" val="1931540723"/>
              </p:ext>
            </p:extLst>
          </p:nvPr>
        </p:nvGraphicFramePr>
        <p:xfrm>
          <a:off x="4834731" y="1317345"/>
          <a:ext cx="887413" cy="400050"/>
        </p:xfrm>
        <a:graphic>
          <a:graphicData uri="http://schemas.openxmlformats.org/presentationml/2006/ole">
            <mc:AlternateContent xmlns:mc="http://schemas.openxmlformats.org/markup-compatibility/2006">
              <mc:Choice xmlns:v="urn:schemas-microsoft-com:vml" Requires="v">
                <p:oleObj spid="_x0000_s2207778" name="Equation" r:id="rId26" imgW="647700" imgH="292100" progId="Equation.DSMT4">
                  <p:embed/>
                </p:oleObj>
              </mc:Choice>
              <mc:Fallback>
                <p:oleObj name="Equation" r:id="rId26" imgW="647700" imgH="292100" progId="Equation.DSMT4">
                  <p:embed/>
                  <p:pic>
                    <p:nvPicPr>
                      <p:cNvPr id="0" name=""/>
                      <p:cNvPicPr/>
                      <p:nvPr/>
                    </p:nvPicPr>
                    <p:blipFill>
                      <a:blip r:embed="rId27"/>
                      <a:stretch>
                        <a:fillRect/>
                      </a:stretch>
                    </p:blipFill>
                    <p:spPr>
                      <a:xfrm>
                        <a:off x="4834731" y="1317345"/>
                        <a:ext cx="887413" cy="400050"/>
                      </a:xfrm>
                      <a:prstGeom prst="rect">
                        <a:avLst/>
                      </a:prstGeom>
                    </p:spPr>
                  </p:pic>
                </p:oleObj>
              </mc:Fallback>
            </mc:AlternateContent>
          </a:graphicData>
        </a:graphic>
      </p:graphicFrame>
      <p:graphicFrame>
        <p:nvGraphicFramePr>
          <p:cNvPr id="83" name="Object 82"/>
          <p:cNvGraphicFramePr>
            <a:graphicFrameLocks noChangeAspect="1"/>
          </p:cNvGraphicFramePr>
          <p:nvPr>
            <p:extLst>
              <p:ext uri="{D42A27DB-BD31-4B8C-83A1-F6EECF244321}">
                <p14:modId xmlns:p14="http://schemas.microsoft.com/office/powerpoint/2010/main" val="2103583387"/>
              </p:ext>
            </p:extLst>
          </p:nvPr>
        </p:nvGraphicFramePr>
        <p:xfrm>
          <a:off x="5958298" y="2523016"/>
          <a:ext cx="923925" cy="400050"/>
        </p:xfrm>
        <a:graphic>
          <a:graphicData uri="http://schemas.openxmlformats.org/presentationml/2006/ole">
            <mc:AlternateContent xmlns:mc="http://schemas.openxmlformats.org/markup-compatibility/2006">
              <mc:Choice xmlns:v="urn:schemas-microsoft-com:vml" Requires="v">
                <p:oleObj spid="_x0000_s2207779" name="Equation" r:id="rId28" imgW="673100" imgH="292100" progId="Equation.DSMT4">
                  <p:embed/>
                </p:oleObj>
              </mc:Choice>
              <mc:Fallback>
                <p:oleObj name="Equation" r:id="rId28" imgW="673100" imgH="292100" progId="Equation.DSMT4">
                  <p:embed/>
                  <p:pic>
                    <p:nvPicPr>
                      <p:cNvPr id="0" name=""/>
                      <p:cNvPicPr/>
                      <p:nvPr/>
                    </p:nvPicPr>
                    <p:blipFill>
                      <a:blip r:embed="rId29"/>
                      <a:stretch>
                        <a:fillRect/>
                      </a:stretch>
                    </p:blipFill>
                    <p:spPr>
                      <a:xfrm>
                        <a:off x="5958298" y="2523016"/>
                        <a:ext cx="923925" cy="400050"/>
                      </a:xfrm>
                      <a:prstGeom prst="rect">
                        <a:avLst/>
                      </a:prstGeom>
                    </p:spPr>
                  </p:pic>
                </p:oleObj>
              </mc:Fallback>
            </mc:AlternateContent>
          </a:graphicData>
        </a:graphic>
      </p:graphicFrame>
    </p:spTree>
    <p:extLst>
      <p:ext uri="{BB962C8B-B14F-4D97-AF65-F5344CB8AC3E}">
        <p14:creationId xmlns:p14="http://schemas.microsoft.com/office/powerpoint/2010/main" val="281322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dissolv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dissolve">
                                      <p:cBhvr>
                                        <p:cTn id="12" dur="500"/>
                                        <p:tgtEl>
                                          <p:spTgt spid="102"/>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dissolve">
                                      <p:cBhvr>
                                        <p:cTn id="18" dur="500"/>
                                        <p:tgtEl>
                                          <p:spTgt spid="10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dissolve">
                                      <p:cBhvr>
                                        <p:cTn id="24" dur="500"/>
                                        <p:tgtEl>
                                          <p:spTgt spid="62"/>
                                        </p:tgtEl>
                                      </p:cBhvr>
                                    </p:animEffect>
                                  </p:childTnLst>
                                </p:cTn>
                              </p:par>
                              <p:par>
                                <p:cTn id="25" presetID="9"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dissolve">
                                      <p:cBhvr>
                                        <p:cTn id="27" dur="500"/>
                                        <p:tgtEl>
                                          <p:spTgt spid="60"/>
                                        </p:tgtEl>
                                      </p:cBhvr>
                                    </p:animEffect>
                                  </p:childTnLst>
                                </p:cTn>
                              </p:par>
                              <p:par>
                                <p:cTn id="28" presetID="9" presetClass="entr" presetSubtype="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dissolve">
                                      <p:cBhvr>
                                        <p:cTn id="30" dur="500"/>
                                        <p:tgtEl>
                                          <p:spTgt spid="50"/>
                                        </p:tgtEl>
                                      </p:cBhvr>
                                    </p:animEffect>
                                  </p:childTnLst>
                                </p:cTn>
                              </p:par>
                              <p:par>
                                <p:cTn id="31" presetID="9"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par>
                                <p:cTn id="34" presetID="9" presetClass="entr" presetSubtype="0" fill="hold"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dissolve">
                                      <p:cBhvr>
                                        <p:cTn id="36" dur="500"/>
                                        <p:tgtEl>
                                          <p:spTgt spid="103"/>
                                        </p:tgtEl>
                                      </p:cBhvr>
                                    </p:animEffect>
                                  </p:childTnLst>
                                </p:cTn>
                              </p:par>
                              <p:par>
                                <p:cTn id="37" presetID="9"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9"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dissolve">
                                      <p:cBhvr>
                                        <p:cTn id="42" dur="500"/>
                                        <p:tgtEl>
                                          <p:spTgt spid="49"/>
                                        </p:tgtEl>
                                      </p:cBhvr>
                                    </p:animEffect>
                                  </p:childTnLst>
                                </p:cTn>
                              </p:par>
                              <p:par>
                                <p:cTn id="43" presetID="9"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dissolve">
                                      <p:cBhvr>
                                        <p:cTn id="45" dur="500"/>
                                        <p:tgtEl>
                                          <p:spTgt spid="48"/>
                                        </p:tgtEl>
                                      </p:cBhvr>
                                    </p:animEffect>
                                  </p:childTnLst>
                                </p:cTn>
                              </p:par>
                              <p:par>
                                <p:cTn id="46" presetID="9" presetClass="entr" presetSubtype="0" fill="hold" grpId="1"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tgtEl>
                                          <p:spTgt spid="12"/>
                                        </p:tgtEl>
                                      </p:cBhvr>
                                    </p:animEffect>
                                  </p:childTnLst>
                                </p:cTn>
                              </p:par>
                              <p:par>
                                <p:cTn id="49" presetID="9" presetClass="entr" presetSubtype="0"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dissolve">
                                      <p:cBhvr>
                                        <p:cTn id="51" dur="500"/>
                                        <p:tgtEl>
                                          <p:spTgt spid="105"/>
                                        </p:tgtEl>
                                      </p:cBhvr>
                                    </p:animEffect>
                                  </p:childTnLst>
                                </p:cTn>
                              </p:par>
                              <p:par>
                                <p:cTn id="52" presetID="9" presetClass="entr" presetSubtype="0" fill="hold"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dissolve">
                                      <p:cBhvr>
                                        <p:cTn id="54" dur="500"/>
                                        <p:tgtEl>
                                          <p:spTgt spid="63"/>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dissolve">
                                      <p:cBhvr>
                                        <p:cTn id="59" dur="500"/>
                                        <p:tgtEl>
                                          <p:spTgt spid="64"/>
                                        </p:tgtEl>
                                      </p:cBhvr>
                                    </p:animEffect>
                                  </p:childTnLst>
                                </p:cTn>
                              </p:par>
                              <p:par>
                                <p:cTn id="60" presetID="9" presetClass="entr" presetSubtype="0" fill="hold"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dissolve">
                                      <p:cBhvr>
                                        <p:cTn id="62" dur="500"/>
                                        <p:tgtEl>
                                          <p:spTgt spid="82"/>
                                        </p:tgtEl>
                                      </p:cBhvr>
                                    </p:animEffect>
                                  </p:childTnLst>
                                </p:cTn>
                              </p:par>
                              <p:par>
                                <p:cTn id="63" presetID="9"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dissolve">
                                      <p:cBhvr>
                                        <p:cTn id="65" dur="500"/>
                                        <p:tgtEl>
                                          <p:spTgt spid="60"/>
                                        </p:tgtEl>
                                      </p:cBhvr>
                                    </p:animEffect>
                                  </p:childTnLst>
                                </p:cTn>
                              </p:par>
                              <p:par>
                                <p:cTn id="66" presetID="9" presetClass="entr" presetSubtype="0" fill="hold" nodeType="withEffect">
                                  <p:stCondLst>
                                    <p:cond delay="0"/>
                                  </p:stCondLst>
                                  <p:childTnLst>
                                    <p:set>
                                      <p:cBhvr>
                                        <p:cTn id="67" dur="1" fill="hold">
                                          <p:stCondLst>
                                            <p:cond delay="0"/>
                                          </p:stCondLst>
                                        </p:cTn>
                                        <p:tgtEl>
                                          <p:spTgt spid="83"/>
                                        </p:tgtEl>
                                        <p:attrNameLst>
                                          <p:attrName>style.visibility</p:attrName>
                                        </p:attrNameLst>
                                      </p:cBhvr>
                                      <p:to>
                                        <p:strVal val="visible"/>
                                      </p:to>
                                    </p:set>
                                    <p:animEffect transition="in" filter="dissolve">
                                      <p:cBhvr>
                                        <p:cTn id="68" dur="500"/>
                                        <p:tgtEl>
                                          <p:spTgt spid="83"/>
                                        </p:tgtEl>
                                      </p:cBhvr>
                                    </p:animEffect>
                                  </p:childTnLst>
                                </p:cTn>
                              </p:par>
                              <p:par>
                                <p:cTn id="69" presetID="9"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dissolve">
                                      <p:cBhvr>
                                        <p:cTn id="71" dur="500"/>
                                        <p:tgtEl>
                                          <p:spTgt spid="65"/>
                                        </p:tgtEl>
                                      </p:cBhvr>
                                    </p:animEffect>
                                  </p:childTnLst>
                                </p:cTn>
                              </p:par>
                              <p:par>
                                <p:cTn id="72" presetID="9" presetClass="entr" presetSubtype="0" fill="hold"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dissolve">
                                      <p:cBhvr>
                                        <p:cTn id="74" dur="500"/>
                                        <p:tgtEl>
                                          <p:spTgt spid="66"/>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dissolve">
                                      <p:cBhvr>
                                        <p:cTn id="77" dur="500"/>
                                        <p:tgtEl>
                                          <p:spTgt spid="69"/>
                                        </p:tgtEl>
                                      </p:cBhvr>
                                    </p:animEffect>
                                  </p:childTnLst>
                                </p:cTn>
                              </p:par>
                              <p:par>
                                <p:cTn id="78" presetID="9" presetClass="entr" presetSubtype="0" fill="hold" nodeType="with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dissolve">
                                      <p:cBhvr>
                                        <p:cTn id="80" dur="500"/>
                                        <p:tgtEl>
                                          <p:spTgt spid="70"/>
                                        </p:tgtEl>
                                      </p:cBhvr>
                                    </p:animEffect>
                                  </p:childTnLst>
                                </p:cTn>
                              </p:par>
                              <p:par>
                                <p:cTn id="81" presetID="9" presetClass="entr" presetSubtype="0" fill="hold" nodeType="with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dissolve">
                                      <p:cBhvr>
                                        <p:cTn id="83" dur="500"/>
                                        <p:tgtEl>
                                          <p:spTgt spid="71"/>
                                        </p:tgtEl>
                                      </p:cBhvr>
                                    </p:animEffect>
                                  </p:childTnLst>
                                </p:cTn>
                              </p:par>
                              <p:par>
                                <p:cTn id="84" presetID="9" presetClass="entr" presetSubtype="0" fill="hold"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dissolve">
                                      <p:cBhvr>
                                        <p:cTn id="86" dur="500"/>
                                        <p:tgtEl>
                                          <p:spTgt spid="73"/>
                                        </p:tgtEl>
                                      </p:cBhvr>
                                    </p:animEffect>
                                  </p:childTnLst>
                                </p:cTn>
                              </p:par>
                              <p:par>
                                <p:cTn id="87" presetID="9" presetClass="entr" presetSubtype="0" fill="hold" nodeType="withEffect">
                                  <p:stCondLst>
                                    <p:cond delay="0"/>
                                  </p:stCondLst>
                                  <p:childTnLst>
                                    <p:set>
                                      <p:cBhvr>
                                        <p:cTn id="88" dur="1" fill="hold">
                                          <p:stCondLst>
                                            <p:cond delay="0"/>
                                          </p:stCondLst>
                                        </p:cTn>
                                        <p:tgtEl>
                                          <p:spTgt spid="80"/>
                                        </p:tgtEl>
                                        <p:attrNameLst>
                                          <p:attrName>style.visibility</p:attrName>
                                        </p:attrNameLst>
                                      </p:cBhvr>
                                      <p:to>
                                        <p:strVal val="visible"/>
                                      </p:to>
                                    </p:set>
                                    <p:animEffect transition="in" filter="dissolve">
                                      <p:cBhvr>
                                        <p:cTn id="89" dur="500"/>
                                        <p:tgtEl>
                                          <p:spTgt spid="80"/>
                                        </p:tgtEl>
                                      </p:cBhvr>
                                    </p:animEffect>
                                  </p:childTnLst>
                                </p:cTn>
                              </p:par>
                              <p:par>
                                <p:cTn id="90" presetID="9" presetClass="entr" presetSubtype="0" fill="hold" nodeType="withEffect">
                                  <p:stCondLst>
                                    <p:cond delay="0"/>
                                  </p:stCondLst>
                                  <p:childTnLst>
                                    <p:set>
                                      <p:cBhvr>
                                        <p:cTn id="91" dur="1" fill="hold">
                                          <p:stCondLst>
                                            <p:cond delay="0"/>
                                          </p:stCondLst>
                                        </p:cTn>
                                        <p:tgtEl>
                                          <p:spTgt spid="81"/>
                                        </p:tgtEl>
                                        <p:attrNameLst>
                                          <p:attrName>style.visibility</p:attrName>
                                        </p:attrNameLst>
                                      </p:cBhvr>
                                      <p:to>
                                        <p:strVal val="visible"/>
                                      </p:to>
                                    </p:set>
                                    <p:animEffect transition="in" filter="dissolve">
                                      <p:cBhvr>
                                        <p:cTn id="9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10" grpId="0"/>
      <p:bldP spid="22" grpId="0" animBg="1"/>
      <p:bldP spid="64" grpId="0"/>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28.)</a:t>
            </a:r>
          </a:p>
        </p:txBody>
      </p:sp>
      <p:sp>
        <p:nvSpPr>
          <p:cNvPr id="110" name="TextBox 109"/>
          <p:cNvSpPr txBox="1"/>
          <p:nvPr/>
        </p:nvSpPr>
        <p:spPr>
          <a:xfrm>
            <a:off x="357620" y="482530"/>
            <a:ext cx="8557780" cy="707886"/>
          </a:xfrm>
          <a:prstGeom prst="rect">
            <a:avLst/>
          </a:prstGeom>
          <a:noFill/>
        </p:spPr>
        <p:txBody>
          <a:bodyPr wrap="square" rtlCol="0">
            <a:spAutoFit/>
          </a:bodyPr>
          <a:lstStyle/>
          <a:p>
            <a:r>
              <a:rPr lang="en-US" sz="2000" dirty="0">
                <a:solidFill>
                  <a:srgbClr val="FF0000"/>
                </a:solidFill>
                <a:latin typeface="Apple Chancery"/>
                <a:cs typeface="Apple Chancery"/>
              </a:rPr>
              <a:t>Without doing the integrals </a:t>
            </a:r>
            <a:r>
              <a:rPr lang="en-US" sz="2000" dirty="0">
                <a:latin typeface="Times New Roman"/>
                <a:cs typeface="Times New Roman"/>
              </a:rPr>
              <a:t>(the set-up is what is important, and something like this isn’t something the AP folks are going to throw at you), the </a:t>
            </a:r>
            <a:r>
              <a:rPr lang="en-US" sz="2000" dirty="0">
                <a:solidFill>
                  <a:srgbClr val="0000FF"/>
                </a:solidFill>
                <a:latin typeface="Times New Roman"/>
                <a:cs typeface="Times New Roman"/>
              </a:rPr>
              <a:t>electric field </a:t>
            </a:r>
            <a:r>
              <a:rPr lang="en-US" sz="2000" dirty="0">
                <a:latin typeface="Times New Roman"/>
                <a:cs typeface="Times New Roman"/>
              </a:rPr>
              <a:t>is:</a:t>
            </a:r>
            <a:endParaRPr lang="en-US" sz="2000" dirty="0">
              <a:solidFill>
                <a:srgbClr val="0000FF"/>
              </a:solidFill>
              <a:latin typeface="Times New Roman"/>
              <a:cs typeface="Times New Roman"/>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2873899052"/>
              </p:ext>
            </p:extLst>
          </p:nvPr>
        </p:nvGraphicFramePr>
        <p:xfrm>
          <a:off x="917575" y="1816100"/>
          <a:ext cx="7559675" cy="2722563"/>
        </p:xfrm>
        <a:graphic>
          <a:graphicData uri="http://schemas.openxmlformats.org/presentationml/2006/ole">
            <mc:AlternateContent xmlns:mc="http://schemas.openxmlformats.org/markup-compatibility/2006">
              <mc:Choice xmlns:v="urn:schemas-microsoft-com:vml" Requires="v">
                <p:oleObj spid="_x0000_s1953874" name="Equation" r:id="rId4" imgW="4876800" imgH="1752600" progId="Equation.DSMT4">
                  <p:embed/>
                </p:oleObj>
              </mc:Choice>
              <mc:Fallback>
                <p:oleObj name="Equation" r:id="rId4" imgW="4876800" imgH="1752600" progId="Equation.DSMT4">
                  <p:embed/>
                  <p:pic>
                    <p:nvPicPr>
                      <p:cNvPr id="0" name=""/>
                      <p:cNvPicPr/>
                      <p:nvPr/>
                    </p:nvPicPr>
                    <p:blipFill>
                      <a:blip r:embed="rId5"/>
                      <a:stretch>
                        <a:fillRect/>
                      </a:stretch>
                    </p:blipFill>
                    <p:spPr>
                      <a:xfrm>
                        <a:off x="917575" y="1816100"/>
                        <a:ext cx="7559675" cy="2722563"/>
                      </a:xfrm>
                      <a:prstGeom prst="rect">
                        <a:avLst/>
                      </a:prstGeom>
                    </p:spPr>
                  </p:pic>
                </p:oleObj>
              </mc:Fallback>
            </mc:AlternateContent>
          </a:graphicData>
        </a:graphic>
      </p:graphicFrame>
    </p:spTree>
    <p:extLst>
      <p:ext uri="{BB962C8B-B14F-4D97-AF65-F5344CB8AC3E}">
        <p14:creationId xmlns:p14="http://schemas.microsoft.com/office/powerpoint/2010/main" val="428746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29.)</a:t>
            </a:r>
          </a:p>
        </p:txBody>
      </p:sp>
      <p:sp>
        <p:nvSpPr>
          <p:cNvPr id="23" name="TextBox 22"/>
          <p:cNvSpPr txBox="1"/>
          <p:nvPr/>
        </p:nvSpPr>
        <p:spPr>
          <a:xfrm>
            <a:off x="125926" y="155306"/>
            <a:ext cx="4052374" cy="1446550"/>
          </a:xfrm>
          <a:prstGeom prst="rect">
            <a:avLst/>
          </a:prstGeom>
          <a:noFill/>
        </p:spPr>
        <p:txBody>
          <a:bodyPr wrap="square" rtlCol="0">
            <a:spAutoFit/>
          </a:bodyPr>
          <a:lstStyle/>
          <a:p>
            <a:r>
              <a:rPr lang="en-US" sz="2800" dirty="0">
                <a:solidFill>
                  <a:srgbClr val="FF0000"/>
                </a:solidFill>
                <a:latin typeface="Apple Chancery"/>
                <a:cs typeface="Apple Chancery"/>
              </a:rPr>
              <a:t>Example 10:</a:t>
            </a:r>
            <a:r>
              <a:rPr lang="en-US" sz="1600" dirty="0">
                <a:latin typeface="Times New Roman"/>
                <a:cs typeface="Times New Roman"/>
              </a:rPr>
              <a:t>  </a:t>
            </a:r>
            <a:r>
              <a:rPr lang="en-US" sz="2000" dirty="0">
                <a:solidFill>
                  <a:srgbClr val="0000FF"/>
                </a:solidFill>
                <a:latin typeface="Times New Roman"/>
                <a:cs typeface="Times New Roman"/>
              </a:rPr>
              <a:t>A ring </a:t>
            </a:r>
            <a:r>
              <a:rPr lang="en-US" sz="2000" dirty="0">
                <a:latin typeface="Times New Roman"/>
                <a:cs typeface="Times New Roman"/>
              </a:rPr>
              <a:t>situated in the </a:t>
            </a:r>
            <a:r>
              <a:rPr lang="en-US" sz="2000" dirty="0">
                <a:solidFill>
                  <a:srgbClr val="0000FF"/>
                </a:solidFill>
                <a:latin typeface="Times New Roman"/>
                <a:cs typeface="Times New Roman"/>
              </a:rPr>
              <a:t>y-z plane </a:t>
            </a:r>
            <a:r>
              <a:rPr lang="en-US" sz="2000" dirty="0">
                <a:latin typeface="Times New Roman"/>
                <a:cs typeface="Times New Roman"/>
              </a:rPr>
              <a:t>(as shown) has </a:t>
            </a:r>
            <a:r>
              <a:rPr lang="en-US" sz="2000" dirty="0">
                <a:solidFill>
                  <a:srgbClr val="FF0000"/>
                </a:solidFill>
                <a:latin typeface="Times New Roman"/>
                <a:cs typeface="Times New Roman"/>
              </a:rPr>
              <a:t>–</a:t>
            </a:r>
            <a:r>
              <a:rPr lang="en-US" sz="2000" i="1" dirty="0">
                <a:solidFill>
                  <a:srgbClr val="FF0000"/>
                </a:solidFill>
                <a:latin typeface="Times New Roman"/>
                <a:cs typeface="Times New Roman"/>
              </a:rPr>
              <a:t>Q’s</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worth of charge on it.  </a:t>
            </a:r>
            <a:r>
              <a:rPr lang="en-US" sz="2000" dirty="0">
                <a:solidFill>
                  <a:srgbClr val="0000FF"/>
                </a:solidFill>
                <a:latin typeface="Times New Roman"/>
                <a:cs typeface="Times New Roman"/>
              </a:rPr>
              <a:t>Derive an expression </a:t>
            </a:r>
            <a:r>
              <a:rPr lang="en-US" sz="2000" dirty="0">
                <a:solidFill>
                  <a:srgbClr val="000000"/>
                </a:solidFill>
                <a:latin typeface="Times New Roman"/>
                <a:cs typeface="Times New Roman"/>
              </a:rPr>
              <a:t>for the </a:t>
            </a:r>
            <a:r>
              <a:rPr lang="en-US" sz="2000" dirty="0">
                <a:solidFill>
                  <a:srgbClr val="FF0000"/>
                </a:solidFill>
                <a:latin typeface="Times New Roman"/>
                <a:cs typeface="Times New Roman"/>
              </a:rPr>
              <a:t>E-</a:t>
            </a:r>
            <a:r>
              <a:rPr lang="en-US" sz="2000" dirty="0" err="1">
                <a:solidFill>
                  <a:srgbClr val="FF0000"/>
                </a:solidFill>
                <a:latin typeface="Times New Roman"/>
                <a:cs typeface="Times New Roman"/>
              </a:rPr>
              <a:t>fld</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at </a:t>
            </a:r>
            <a:r>
              <a:rPr lang="en-US" sz="2000" dirty="0">
                <a:solidFill>
                  <a:srgbClr val="FF0000"/>
                </a:solidFill>
                <a:latin typeface="Times New Roman"/>
                <a:cs typeface="Times New Roman"/>
              </a:rPr>
              <a:t>(x,0)</a:t>
            </a:r>
            <a:r>
              <a:rPr lang="en-US" sz="2000" dirty="0">
                <a:solidFill>
                  <a:srgbClr val="000000"/>
                </a:solidFill>
                <a:latin typeface="Times New Roman"/>
                <a:cs typeface="Times New Roman"/>
              </a:rPr>
              <a:t>. </a:t>
            </a:r>
            <a:endParaRPr lang="en-US" sz="2000" dirty="0">
              <a:solidFill>
                <a:srgbClr val="0000FF"/>
              </a:solidFill>
              <a:latin typeface="Times New Roman"/>
              <a:cs typeface="Times New Roman"/>
            </a:endParaRPr>
          </a:p>
        </p:txBody>
      </p:sp>
      <p:sp>
        <p:nvSpPr>
          <p:cNvPr id="110" name="TextBox 109"/>
          <p:cNvSpPr txBox="1"/>
          <p:nvPr/>
        </p:nvSpPr>
        <p:spPr>
          <a:xfrm>
            <a:off x="456126" y="1706433"/>
            <a:ext cx="3722174" cy="1631216"/>
          </a:xfrm>
          <a:prstGeom prst="rect">
            <a:avLst/>
          </a:prstGeom>
          <a:noFill/>
        </p:spPr>
        <p:txBody>
          <a:bodyPr wrap="square" rtlCol="0">
            <a:spAutoFit/>
          </a:bodyPr>
          <a:lstStyle/>
          <a:p>
            <a:r>
              <a:rPr lang="en-US" sz="2000" dirty="0">
                <a:solidFill>
                  <a:srgbClr val="FF0000"/>
                </a:solidFill>
                <a:latin typeface="Apple Chancery"/>
                <a:cs typeface="Apple Chancery"/>
              </a:rPr>
              <a:t>As usual, begin </a:t>
            </a:r>
            <a:r>
              <a:rPr lang="en-US" sz="2000" dirty="0">
                <a:latin typeface="Times New Roman"/>
                <a:cs typeface="Times New Roman"/>
              </a:rPr>
              <a:t>with a </a:t>
            </a:r>
            <a:r>
              <a:rPr lang="en-US" sz="2000" dirty="0">
                <a:solidFill>
                  <a:srgbClr val="0000FF"/>
                </a:solidFill>
                <a:latin typeface="Times New Roman"/>
                <a:cs typeface="Times New Roman"/>
              </a:rPr>
              <a:t>differential</a:t>
            </a:r>
            <a:r>
              <a:rPr lang="en-US" sz="2000" dirty="0">
                <a:latin typeface="Times New Roman"/>
                <a:cs typeface="Times New Roman"/>
              </a:rPr>
              <a:t> bit of </a:t>
            </a:r>
            <a:r>
              <a:rPr lang="en-US" sz="2000" dirty="0">
                <a:solidFill>
                  <a:srgbClr val="0000FF"/>
                </a:solidFill>
                <a:latin typeface="Times New Roman"/>
                <a:cs typeface="Times New Roman"/>
              </a:rPr>
              <a:t>charge</a:t>
            </a:r>
            <a:r>
              <a:rPr lang="en-US" sz="2000" dirty="0">
                <a:latin typeface="Times New Roman"/>
                <a:cs typeface="Times New Roman"/>
              </a:rPr>
              <a:t> </a:t>
            </a:r>
            <a:r>
              <a:rPr lang="en-US" sz="2000" dirty="0">
                <a:solidFill>
                  <a:srgbClr val="FF0000"/>
                </a:solidFill>
                <a:latin typeface="Times New Roman"/>
                <a:cs typeface="Times New Roman"/>
              </a:rPr>
              <a:t>-</a:t>
            </a:r>
            <a:r>
              <a:rPr lang="en-US" sz="2000" i="1" dirty="0" err="1">
                <a:solidFill>
                  <a:srgbClr val="FF0000"/>
                </a:solidFill>
                <a:latin typeface="Times New Roman"/>
                <a:cs typeface="Times New Roman"/>
              </a:rPr>
              <a:t>dq</a:t>
            </a:r>
            <a:r>
              <a:rPr lang="en-US" sz="2000" i="1" dirty="0">
                <a:solidFill>
                  <a:srgbClr val="FF0000"/>
                </a:solidFill>
                <a:latin typeface="Times New Roman"/>
                <a:cs typeface="Times New Roman"/>
              </a:rPr>
              <a:t> </a:t>
            </a:r>
            <a:r>
              <a:rPr lang="en-US" sz="2000" dirty="0">
                <a:latin typeface="Times New Roman"/>
                <a:cs typeface="Times New Roman"/>
              </a:rPr>
              <a:t>and </a:t>
            </a:r>
            <a:r>
              <a:rPr lang="en-US" sz="2000" dirty="0">
                <a:solidFill>
                  <a:srgbClr val="0000FF"/>
                </a:solidFill>
                <a:latin typeface="Times New Roman"/>
                <a:cs typeface="Times New Roman"/>
              </a:rPr>
              <a:t>determine</a:t>
            </a:r>
            <a:r>
              <a:rPr lang="en-US" sz="2000" dirty="0">
                <a:latin typeface="Times New Roman"/>
                <a:cs typeface="Times New Roman"/>
              </a:rPr>
              <a:t> the </a:t>
            </a:r>
            <a:r>
              <a:rPr lang="en-US" sz="2000" i="1" dirty="0">
                <a:solidFill>
                  <a:srgbClr val="0000FF"/>
                </a:solidFill>
                <a:latin typeface="Times New Roman"/>
                <a:cs typeface="Times New Roman"/>
              </a:rPr>
              <a:t>direction</a:t>
            </a:r>
            <a:r>
              <a:rPr lang="en-US" sz="2000" dirty="0">
                <a:solidFill>
                  <a:srgbClr val="0000FF"/>
                </a:solidFill>
                <a:latin typeface="Times New Roman"/>
                <a:cs typeface="Times New Roman"/>
              </a:rPr>
              <a:t> </a:t>
            </a:r>
            <a:r>
              <a:rPr lang="en-US" sz="2000" dirty="0">
                <a:latin typeface="Times New Roman"/>
                <a:cs typeface="Times New Roman"/>
              </a:rPr>
              <a:t>and </a:t>
            </a:r>
            <a:r>
              <a:rPr lang="en-US" sz="2000" i="1" dirty="0">
                <a:solidFill>
                  <a:srgbClr val="0000FF"/>
                </a:solidFill>
                <a:latin typeface="Times New Roman"/>
                <a:cs typeface="Times New Roman"/>
              </a:rPr>
              <a:t>magnitude</a:t>
            </a:r>
            <a:r>
              <a:rPr lang="en-US" sz="2000" dirty="0">
                <a:solidFill>
                  <a:srgbClr val="0000FF"/>
                </a:solidFill>
                <a:latin typeface="Times New Roman"/>
                <a:cs typeface="Times New Roman"/>
              </a:rPr>
              <a:t> </a:t>
            </a:r>
            <a:r>
              <a:rPr lang="en-US" sz="2000" dirty="0">
                <a:latin typeface="Times New Roman"/>
                <a:cs typeface="Times New Roman"/>
              </a:rPr>
              <a:t>of the </a:t>
            </a:r>
            <a:r>
              <a:rPr lang="en-US" sz="2000" i="1" dirty="0">
                <a:solidFill>
                  <a:srgbClr val="0000FF"/>
                </a:solidFill>
                <a:latin typeface="Times New Roman"/>
                <a:cs typeface="Times New Roman"/>
              </a:rPr>
              <a:t>differential electric field </a:t>
            </a:r>
            <a:r>
              <a:rPr lang="en-US" sz="2000" dirty="0">
                <a:latin typeface="Times New Roman"/>
                <a:cs typeface="Times New Roman"/>
              </a:rPr>
              <a:t>at (x,0) due to that bit.  </a:t>
            </a:r>
            <a:endParaRPr lang="en-US" sz="2000" dirty="0">
              <a:solidFill>
                <a:srgbClr val="0000FF"/>
              </a:solidFill>
              <a:latin typeface="Times New Roman"/>
              <a:cs typeface="Times New Roman"/>
            </a:endParaRPr>
          </a:p>
        </p:txBody>
      </p:sp>
      <p:graphicFrame>
        <p:nvGraphicFramePr>
          <p:cNvPr id="73" name="Object 2"/>
          <p:cNvGraphicFramePr>
            <a:graphicFrameLocks noChangeAspect="1"/>
          </p:cNvGraphicFramePr>
          <p:nvPr>
            <p:extLst>
              <p:ext uri="{D42A27DB-BD31-4B8C-83A1-F6EECF244321}">
                <p14:modId xmlns:p14="http://schemas.microsoft.com/office/powerpoint/2010/main" val="3229951323"/>
              </p:ext>
            </p:extLst>
          </p:nvPr>
        </p:nvGraphicFramePr>
        <p:xfrm>
          <a:off x="7922008" y="1993154"/>
          <a:ext cx="467366" cy="250375"/>
        </p:xfrm>
        <a:graphic>
          <a:graphicData uri="http://schemas.openxmlformats.org/presentationml/2006/ole">
            <mc:AlternateContent xmlns:mc="http://schemas.openxmlformats.org/markup-compatibility/2006">
              <mc:Choice xmlns:v="urn:schemas-microsoft-com:vml" Requires="v">
                <p:oleObj spid="_x0000_s1965789" name="Equation" r:id="rId4" imgW="355600" imgH="190500" progId="Equation.DSMT4">
                  <p:embed/>
                </p:oleObj>
              </mc:Choice>
              <mc:Fallback>
                <p:oleObj name="Equation" r:id="rId4" imgW="355600" imgH="1905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008" y="1993154"/>
                        <a:ext cx="467366" cy="250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80" name="Straight Connector 79"/>
          <p:cNvCxnSpPr/>
          <p:nvPr/>
        </p:nvCxnSpPr>
        <p:spPr>
          <a:xfrm>
            <a:off x="5105798" y="155308"/>
            <a:ext cx="0" cy="3476892"/>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535508" y="1907144"/>
            <a:ext cx="4468792" cy="2489"/>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82" name="Object 2"/>
          <p:cNvGraphicFramePr>
            <a:graphicFrameLocks noChangeAspect="1"/>
          </p:cNvGraphicFramePr>
          <p:nvPr>
            <p:extLst>
              <p:ext uri="{D42A27DB-BD31-4B8C-83A1-F6EECF244321}">
                <p14:modId xmlns:p14="http://schemas.microsoft.com/office/powerpoint/2010/main" val="630743644"/>
              </p:ext>
            </p:extLst>
          </p:nvPr>
        </p:nvGraphicFramePr>
        <p:xfrm>
          <a:off x="8077107" y="1800913"/>
          <a:ext cx="192241" cy="192241"/>
        </p:xfrm>
        <a:graphic>
          <a:graphicData uri="http://schemas.openxmlformats.org/presentationml/2006/ole">
            <mc:AlternateContent xmlns:mc="http://schemas.openxmlformats.org/markup-compatibility/2006">
              <mc:Choice xmlns:v="urn:schemas-microsoft-com:vml" Requires="v">
                <p:oleObj spid="_x0000_s1965790" name="Equation" r:id="rId6" imgW="127000" imgH="127000" progId="Equation.DSMT4">
                  <p:embed/>
                </p:oleObj>
              </mc:Choice>
              <mc:Fallback>
                <p:oleObj name="Equation" r:id="rId6" imgW="127000" imgH="127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107" y="1800913"/>
                        <a:ext cx="192241" cy="192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83" name="Donut 82"/>
          <p:cNvSpPr/>
          <p:nvPr/>
        </p:nvSpPr>
        <p:spPr>
          <a:xfrm>
            <a:off x="4866765" y="468888"/>
            <a:ext cx="469085" cy="2877909"/>
          </a:xfrm>
          <a:prstGeom prst="donut">
            <a:avLst/>
          </a:prstGeom>
          <a:solidFill>
            <a:srgbClr val="FF0000"/>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0" name="Group 9"/>
          <p:cNvGrpSpPr/>
          <p:nvPr/>
        </p:nvGrpSpPr>
        <p:grpSpPr>
          <a:xfrm>
            <a:off x="5045779" y="223222"/>
            <a:ext cx="3787071" cy="1686326"/>
            <a:chOff x="5045779" y="223222"/>
            <a:chExt cx="3787071" cy="1686326"/>
          </a:xfrm>
        </p:grpSpPr>
        <p:cxnSp>
          <p:nvCxnSpPr>
            <p:cNvPr id="95" name="Straight Connector 94"/>
            <p:cNvCxnSpPr>
              <a:stCxn id="94" idx="13"/>
            </p:cNvCxnSpPr>
            <p:nvPr/>
          </p:nvCxnSpPr>
          <p:spPr>
            <a:xfrm>
              <a:off x="5135208" y="537547"/>
              <a:ext cx="3020483" cy="1372001"/>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96" name="Object 2"/>
            <p:cNvGraphicFramePr>
              <a:graphicFrameLocks noChangeAspect="1"/>
            </p:cNvGraphicFramePr>
            <p:nvPr>
              <p:extLst>
                <p:ext uri="{D42A27DB-BD31-4B8C-83A1-F6EECF244321}">
                  <p14:modId xmlns:p14="http://schemas.microsoft.com/office/powerpoint/2010/main" val="983172843"/>
                </p:ext>
              </p:extLst>
            </p:nvPr>
          </p:nvGraphicFramePr>
          <p:xfrm>
            <a:off x="5112983" y="223222"/>
            <a:ext cx="401638" cy="279400"/>
          </p:xfrm>
          <a:graphic>
            <a:graphicData uri="http://schemas.openxmlformats.org/presentationml/2006/ole">
              <mc:AlternateContent xmlns:mc="http://schemas.openxmlformats.org/markup-compatibility/2006">
                <mc:Choice xmlns:v="urn:schemas-microsoft-com:vml" Requires="v">
                  <p:oleObj spid="_x0000_s1965791" name="Equation" r:id="rId8" imgW="292100" imgH="203200" progId="Equation.DSMT4">
                    <p:embed/>
                  </p:oleObj>
                </mc:Choice>
                <mc:Fallback>
                  <p:oleObj name="Equation" r:id="rId8" imgW="292100" imgH="203200" progId="Equation.DSMT4">
                    <p:embed/>
                    <p:pic>
                      <p:nvPicPr>
                        <p:cNvPr id="0" name=""/>
                        <p:cNvPicPr>
                          <a:picLocks noChangeAspect="1" noChangeArrowheads="1"/>
                        </p:cNvPicPr>
                        <p:nvPr/>
                      </p:nvPicPr>
                      <p:blipFill>
                        <a:blip r:embed="rId9"/>
                        <a:srcRect/>
                        <a:stretch>
                          <a:fillRect/>
                        </a:stretch>
                      </p:blipFill>
                      <p:spPr bwMode="auto">
                        <a:xfrm>
                          <a:off x="5112983" y="223222"/>
                          <a:ext cx="401638" cy="279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97" name="Straight Arrow Connector 96"/>
            <p:cNvCxnSpPr/>
            <p:nvPr/>
          </p:nvCxnSpPr>
          <p:spPr>
            <a:xfrm rot="10800000">
              <a:off x="6373459" y="1105872"/>
              <a:ext cx="1703649" cy="775872"/>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98" name="Object 2"/>
            <p:cNvGraphicFramePr>
              <a:graphicFrameLocks noChangeAspect="1"/>
            </p:cNvGraphicFramePr>
            <p:nvPr>
              <p:extLst>
                <p:ext uri="{D42A27DB-BD31-4B8C-83A1-F6EECF244321}">
                  <p14:modId xmlns:p14="http://schemas.microsoft.com/office/powerpoint/2010/main" val="786105084"/>
                </p:ext>
              </p:extLst>
            </p:nvPr>
          </p:nvGraphicFramePr>
          <p:xfrm>
            <a:off x="6880225" y="792163"/>
            <a:ext cx="1952625" cy="800100"/>
          </p:xfrm>
          <a:graphic>
            <a:graphicData uri="http://schemas.openxmlformats.org/presentationml/2006/ole">
              <mc:AlternateContent xmlns:mc="http://schemas.openxmlformats.org/markup-compatibility/2006">
                <mc:Choice xmlns:v="urn:schemas-microsoft-com:vml" Requires="v">
                  <p:oleObj spid="_x0000_s1965792" name="Equation" r:id="rId10" imgW="1397000" imgH="571500" progId="Equation.DSMT4">
                    <p:embed/>
                  </p:oleObj>
                </mc:Choice>
                <mc:Fallback>
                  <p:oleObj name="Equation" r:id="rId10" imgW="1397000" imgH="571500" progId="Equation.DSMT4">
                    <p:embed/>
                    <p:pic>
                      <p:nvPicPr>
                        <p:cNvPr id="0" name=""/>
                        <p:cNvPicPr>
                          <a:picLocks noChangeAspect="1" noChangeArrowheads="1"/>
                        </p:cNvPicPr>
                        <p:nvPr/>
                      </p:nvPicPr>
                      <p:blipFill>
                        <a:blip r:embed="rId11"/>
                        <a:srcRect/>
                        <a:stretch>
                          <a:fillRect/>
                        </a:stretch>
                      </p:blipFill>
                      <p:spPr bwMode="auto">
                        <a:xfrm>
                          <a:off x="6880225" y="792163"/>
                          <a:ext cx="1952625" cy="800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94" name="Freeform 93"/>
            <p:cNvSpPr/>
            <p:nvPr/>
          </p:nvSpPr>
          <p:spPr>
            <a:xfrm>
              <a:off x="5045779" y="471262"/>
              <a:ext cx="111654" cy="108117"/>
            </a:xfrm>
            <a:custGeom>
              <a:avLst/>
              <a:gdLst>
                <a:gd name="connsiteX0" fmla="*/ 529 w 111654"/>
                <a:gd name="connsiteY0" fmla="*/ 50410 h 108117"/>
                <a:gd name="connsiteX1" fmla="*/ 6879 w 111654"/>
                <a:gd name="connsiteY1" fmla="*/ 40885 h 108117"/>
                <a:gd name="connsiteX2" fmla="*/ 10054 w 111654"/>
                <a:gd name="connsiteY2" fmla="*/ 31360 h 108117"/>
                <a:gd name="connsiteX3" fmla="*/ 19579 w 111654"/>
                <a:gd name="connsiteY3" fmla="*/ 28185 h 108117"/>
                <a:gd name="connsiteX4" fmla="*/ 25929 w 111654"/>
                <a:gd name="connsiteY4" fmla="*/ 15485 h 108117"/>
                <a:gd name="connsiteX5" fmla="*/ 35454 w 111654"/>
                <a:gd name="connsiteY5" fmla="*/ 12310 h 108117"/>
                <a:gd name="connsiteX6" fmla="*/ 54504 w 111654"/>
                <a:gd name="connsiteY6" fmla="*/ 2785 h 108117"/>
                <a:gd name="connsiteX7" fmla="*/ 79904 w 111654"/>
                <a:gd name="connsiteY7" fmla="*/ 5960 h 108117"/>
                <a:gd name="connsiteX8" fmla="*/ 83079 w 111654"/>
                <a:gd name="connsiteY8" fmla="*/ 15485 h 108117"/>
                <a:gd name="connsiteX9" fmla="*/ 89429 w 111654"/>
                <a:gd name="connsiteY9" fmla="*/ 25010 h 108117"/>
                <a:gd name="connsiteX10" fmla="*/ 92604 w 111654"/>
                <a:gd name="connsiteY10" fmla="*/ 34535 h 108117"/>
                <a:gd name="connsiteX11" fmla="*/ 111654 w 111654"/>
                <a:gd name="connsiteY11" fmla="*/ 44060 h 108117"/>
                <a:gd name="connsiteX12" fmla="*/ 108479 w 111654"/>
                <a:gd name="connsiteY12" fmla="*/ 53585 h 108117"/>
                <a:gd name="connsiteX13" fmla="*/ 89429 w 111654"/>
                <a:gd name="connsiteY13" fmla="*/ 66285 h 108117"/>
                <a:gd name="connsiteX14" fmla="*/ 73554 w 111654"/>
                <a:gd name="connsiteY14" fmla="*/ 94860 h 108117"/>
                <a:gd name="connsiteX15" fmla="*/ 57679 w 111654"/>
                <a:gd name="connsiteY15" fmla="*/ 107560 h 108117"/>
                <a:gd name="connsiteX16" fmla="*/ 29104 w 111654"/>
                <a:gd name="connsiteY16" fmla="*/ 85335 h 108117"/>
                <a:gd name="connsiteX17" fmla="*/ 22754 w 111654"/>
                <a:gd name="connsiteY17" fmla="*/ 75810 h 108117"/>
                <a:gd name="connsiteX18" fmla="*/ 19579 w 111654"/>
                <a:gd name="connsiteY18" fmla="*/ 66285 h 108117"/>
                <a:gd name="connsiteX19" fmla="*/ 10054 w 111654"/>
                <a:gd name="connsiteY19" fmla="*/ 63110 h 108117"/>
                <a:gd name="connsiteX20" fmla="*/ 529 w 111654"/>
                <a:gd name="connsiteY20" fmla="*/ 50410 h 10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54" h="108117">
                  <a:moveTo>
                    <a:pt x="529" y="50410"/>
                  </a:moveTo>
                  <a:cubicBezTo>
                    <a:pt x="0" y="46706"/>
                    <a:pt x="5172" y="44298"/>
                    <a:pt x="6879" y="40885"/>
                  </a:cubicBezTo>
                  <a:cubicBezTo>
                    <a:pt x="8376" y="37892"/>
                    <a:pt x="7687" y="33727"/>
                    <a:pt x="10054" y="31360"/>
                  </a:cubicBezTo>
                  <a:cubicBezTo>
                    <a:pt x="12421" y="28993"/>
                    <a:pt x="16404" y="29243"/>
                    <a:pt x="19579" y="28185"/>
                  </a:cubicBezTo>
                  <a:cubicBezTo>
                    <a:pt x="21696" y="23952"/>
                    <a:pt x="22582" y="18832"/>
                    <a:pt x="25929" y="15485"/>
                  </a:cubicBezTo>
                  <a:cubicBezTo>
                    <a:pt x="28296" y="13118"/>
                    <a:pt x="32461" y="13807"/>
                    <a:pt x="35454" y="12310"/>
                  </a:cubicBezTo>
                  <a:cubicBezTo>
                    <a:pt x="60073" y="0"/>
                    <a:pt x="30563" y="10765"/>
                    <a:pt x="54504" y="2785"/>
                  </a:cubicBezTo>
                  <a:cubicBezTo>
                    <a:pt x="62971" y="3843"/>
                    <a:pt x="72107" y="2495"/>
                    <a:pt x="79904" y="5960"/>
                  </a:cubicBezTo>
                  <a:cubicBezTo>
                    <a:pt x="82962" y="7319"/>
                    <a:pt x="81582" y="12492"/>
                    <a:pt x="83079" y="15485"/>
                  </a:cubicBezTo>
                  <a:cubicBezTo>
                    <a:pt x="84786" y="18898"/>
                    <a:pt x="87722" y="21597"/>
                    <a:pt x="89429" y="25010"/>
                  </a:cubicBezTo>
                  <a:cubicBezTo>
                    <a:pt x="90926" y="28003"/>
                    <a:pt x="90513" y="31922"/>
                    <a:pt x="92604" y="34535"/>
                  </a:cubicBezTo>
                  <a:cubicBezTo>
                    <a:pt x="97080" y="40130"/>
                    <a:pt x="105379" y="41968"/>
                    <a:pt x="111654" y="44060"/>
                  </a:cubicBezTo>
                  <a:cubicBezTo>
                    <a:pt x="110596" y="47235"/>
                    <a:pt x="110846" y="51218"/>
                    <a:pt x="108479" y="53585"/>
                  </a:cubicBezTo>
                  <a:cubicBezTo>
                    <a:pt x="103083" y="58981"/>
                    <a:pt x="89429" y="66285"/>
                    <a:pt x="89429" y="66285"/>
                  </a:cubicBezTo>
                  <a:cubicBezTo>
                    <a:pt x="79297" y="96680"/>
                    <a:pt x="89396" y="75849"/>
                    <a:pt x="73554" y="94860"/>
                  </a:cubicBezTo>
                  <a:cubicBezTo>
                    <a:pt x="62507" y="108117"/>
                    <a:pt x="73316" y="102348"/>
                    <a:pt x="57679" y="107560"/>
                  </a:cubicBezTo>
                  <a:cubicBezTo>
                    <a:pt x="44404" y="98710"/>
                    <a:pt x="38430" y="96526"/>
                    <a:pt x="29104" y="85335"/>
                  </a:cubicBezTo>
                  <a:cubicBezTo>
                    <a:pt x="26661" y="82404"/>
                    <a:pt x="24461" y="79223"/>
                    <a:pt x="22754" y="75810"/>
                  </a:cubicBezTo>
                  <a:cubicBezTo>
                    <a:pt x="21257" y="72817"/>
                    <a:pt x="21946" y="68652"/>
                    <a:pt x="19579" y="66285"/>
                  </a:cubicBezTo>
                  <a:cubicBezTo>
                    <a:pt x="17212" y="63918"/>
                    <a:pt x="13229" y="64168"/>
                    <a:pt x="10054" y="63110"/>
                  </a:cubicBezTo>
                  <a:cubicBezTo>
                    <a:pt x="5932" y="50745"/>
                    <a:pt x="1058" y="54114"/>
                    <a:pt x="529" y="50410"/>
                  </a:cubicBezTo>
                  <a:close/>
                </a:path>
              </a:pathLst>
            </a:cu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graphicFrame>
        <p:nvGraphicFramePr>
          <p:cNvPr id="99" name="Object 2"/>
          <p:cNvGraphicFramePr>
            <a:graphicFrameLocks noChangeAspect="1"/>
          </p:cNvGraphicFramePr>
          <p:nvPr>
            <p:extLst>
              <p:ext uri="{D42A27DB-BD31-4B8C-83A1-F6EECF244321}">
                <p14:modId xmlns:p14="http://schemas.microsoft.com/office/powerpoint/2010/main" val="97023032"/>
              </p:ext>
            </p:extLst>
          </p:nvPr>
        </p:nvGraphicFramePr>
        <p:xfrm>
          <a:off x="4998684" y="1338263"/>
          <a:ext cx="209550" cy="209550"/>
        </p:xfrm>
        <a:graphic>
          <a:graphicData uri="http://schemas.openxmlformats.org/presentationml/2006/ole">
            <mc:AlternateContent xmlns:mc="http://schemas.openxmlformats.org/markup-compatibility/2006">
              <mc:Choice xmlns:v="urn:schemas-microsoft-com:vml" Requires="v">
                <p:oleObj spid="_x0000_s1965793" name="Equation" r:id="rId12" imgW="152400" imgH="152400" progId="Equation.DSMT4">
                  <p:embed/>
                </p:oleObj>
              </mc:Choice>
              <mc:Fallback>
                <p:oleObj name="Equation" r:id="rId12" imgW="152400" imgH="152400" progId="Equation.DSMT4">
                  <p:embed/>
                  <p:pic>
                    <p:nvPicPr>
                      <p:cNvPr id="0" name=""/>
                      <p:cNvPicPr>
                        <a:picLocks noChangeAspect="1" noChangeArrowheads="1"/>
                      </p:cNvPicPr>
                      <p:nvPr/>
                    </p:nvPicPr>
                    <p:blipFill>
                      <a:blip r:embed="rId13"/>
                      <a:srcRect/>
                      <a:stretch>
                        <a:fillRect/>
                      </a:stretch>
                    </p:blipFill>
                    <p:spPr bwMode="auto">
                      <a:xfrm>
                        <a:off x="4998684" y="1338263"/>
                        <a:ext cx="209550" cy="209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00" name="TextBox 99"/>
          <p:cNvSpPr txBox="1"/>
          <p:nvPr/>
        </p:nvSpPr>
        <p:spPr>
          <a:xfrm>
            <a:off x="456126" y="3407846"/>
            <a:ext cx="3722174" cy="707886"/>
          </a:xfrm>
          <a:prstGeom prst="rect">
            <a:avLst/>
          </a:prstGeom>
          <a:noFill/>
        </p:spPr>
        <p:txBody>
          <a:bodyPr wrap="square" rtlCol="0">
            <a:spAutoFit/>
          </a:bodyPr>
          <a:lstStyle/>
          <a:p>
            <a:r>
              <a:rPr lang="en-US" sz="2000" dirty="0">
                <a:solidFill>
                  <a:srgbClr val="FF0000"/>
                </a:solidFill>
                <a:latin typeface="Apple Chancery"/>
                <a:cs typeface="Apple Chancery"/>
              </a:rPr>
              <a:t>Use any </a:t>
            </a:r>
            <a:r>
              <a:rPr lang="en-US" sz="2000" dirty="0">
                <a:solidFill>
                  <a:srgbClr val="0000FF"/>
                </a:solidFill>
                <a:latin typeface="Times New Roman"/>
                <a:cs typeface="Times New Roman"/>
              </a:rPr>
              <a:t>symmetry</a:t>
            </a:r>
            <a:r>
              <a:rPr lang="en-US" sz="2000" dirty="0">
                <a:latin typeface="Times New Roman"/>
                <a:cs typeface="Times New Roman"/>
              </a:rPr>
              <a:t> that exist to simplify the summing task.</a:t>
            </a:r>
            <a:endParaRPr lang="en-US" sz="2000" dirty="0">
              <a:solidFill>
                <a:srgbClr val="0000FF"/>
              </a:solidFill>
              <a:latin typeface="Times New Roman"/>
              <a:cs typeface="Times New Roman"/>
            </a:endParaRPr>
          </a:p>
        </p:txBody>
      </p:sp>
      <p:grpSp>
        <p:nvGrpSpPr>
          <p:cNvPr id="11" name="Group 10"/>
          <p:cNvGrpSpPr/>
          <p:nvPr/>
        </p:nvGrpSpPr>
        <p:grpSpPr>
          <a:xfrm>
            <a:off x="5052129" y="1123212"/>
            <a:ext cx="4193471" cy="2639223"/>
            <a:chOff x="5052129" y="1123212"/>
            <a:chExt cx="4193471" cy="2639223"/>
          </a:xfrm>
        </p:grpSpPr>
        <p:sp>
          <p:nvSpPr>
            <p:cNvPr id="101" name="TextBox 100"/>
            <p:cNvSpPr txBox="1"/>
            <p:nvPr/>
          </p:nvSpPr>
          <p:spPr>
            <a:xfrm>
              <a:off x="7579958" y="2357607"/>
              <a:ext cx="1665642" cy="830997"/>
            </a:xfrm>
            <a:prstGeom prst="rect">
              <a:avLst/>
            </a:prstGeom>
            <a:noFill/>
          </p:spPr>
          <p:txBody>
            <a:bodyPr wrap="square" rtlCol="0">
              <a:spAutoFit/>
            </a:bodyPr>
            <a:lstStyle/>
            <a:p>
              <a:r>
                <a:rPr lang="en-US" sz="1600" dirty="0"/>
                <a:t>these components are the same</a:t>
              </a:r>
              <a:r>
                <a:rPr lang="en-US" sz="1400" dirty="0"/>
                <a:t>.</a:t>
              </a:r>
            </a:p>
          </p:txBody>
        </p:sp>
        <p:sp>
          <p:nvSpPr>
            <p:cNvPr id="102" name="Freeform 101"/>
            <p:cNvSpPr/>
            <p:nvPr/>
          </p:nvSpPr>
          <p:spPr>
            <a:xfrm flipV="1">
              <a:off x="5052129" y="3228974"/>
              <a:ext cx="111654" cy="133001"/>
            </a:xfrm>
            <a:custGeom>
              <a:avLst/>
              <a:gdLst>
                <a:gd name="connsiteX0" fmla="*/ 529 w 111654"/>
                <a:gd name="connsiteY0" fmla="*/ 50410 h 108117"/>
                <a:gd name="connsiteX1" fmla="*/ 6879 w 111654"/>
                <a:gd name="connsiteY1" fmla="*/ 40885 h 108117"/>
                <a:gd name="connsiteX2" fmla="*/ 10054 w 111654"/>
                <a:gd name="connsiteY2" fmla="*/ 31360 h 108117"/>
                <a:gd name="connsiteX3" fmla="*/ 19579 w 111654"/>
                <a:gd name="connsiteY3" fmla="*/ 28185 h 108117"/>
                <a:gd name="connsiteX4" fmla="*/ 25929 w 111654"/>
                <a:gd name="connsiteY4" fmla="*/ 15485 h 108117"/>
                <a:gd name="connsiteX5" fmla="*/ 35454 w 111654"/>
                <a:gd name="connsiteY5" fmla="*/ 12310 h 108117"/>
                <a:gd name="connsiteX6" fmla="*/ 54504 w 111654"/>
                <a:gd name="connsiteY6" fmla="*/ 2785 h 108117"/>
                <a:gd name="connsiteX7" fmla="*/ 79904 w 111654"/>
                <a:gd name="connsiteY7" fmla="*/ 5960 h 108117"/>
                <a:gd name="connsiteX8" fmla="*/ 83079 w 111654"/>
                <a:gd name="connsiteY8" fmla="*/ 15485 h 108117"/>
                <a:gd name="connsiteX9" fmla="*/ 89429 w 111654"/>
                <a:gd name="connsiteY9" fmla="*/ 25010 h 108117"/>
                <a:gd name="connsiteX10" fmla="*/ 92604 w 111654"/>
                <a:gd name="connsiteY10" fmla="*/ 34535 h 108117"/>
                <a:gd name="connsiteX11" fmla="*/ 111654 w 111654"/>
                <a:gd name="connsiteY11" fmla="*/ 44060 h 108117"/>
                <a:gd name="connsiteX12" fmla="*/ 108479 w 111654"/>
                <a:gd name="connsiteY12" fmla="*/ 53585 h 108117"/>
                <a:gd name="connsiteX13" fmla="*/ 89429 w 111654"/>
                <a:gd name="connsiteY13" fmla="*/ 66285 h 108117"/>
                <a:gd name="connsiteX14" fmla="*/ 73554 w 111654"/>
                <a:gd name="connsiteY14" fmla="*/ 94860 h 108117"/>
                <a:gd name="connsiteX15" fmla="*/ 57679 w 111654"/>
                <a:gd name="connsiteY15" fmla="*/ 107560 h 108117"/>
                <a:gd name="connsiteX16" fmla="*/ 29104 w 111654"/>
                <a:gd name="connsiteY16" fmla="*/ 85335 h 108117"/>
                <a:gd name="connsiteX17" fmla="*/ 22754 w 111654"/>
                <a:gd name="connsiteY17" fmla="*/ 75810 h 108117"/>
                <a:gd name="connsiteX18" fmla="*/ 19579 w 111654"/>
                <a:gd name="connsiteY18" fmla="*/ 66285 h 108117"/>
                <a:gd name="connsiteX19" fmla="*/ 10054 w 111654"/>
                <a:gd name="connsiteY19" fmla="*/ 63110 h 108117"/>
                <a:gd name="connsiteX20" fmla="*/ 529 w 111654"/>
                <a:gd name="connsiteY20" fmla="*/ 50410 h 10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54" h="108117">
                  <a:moveTo>
                    <a:pt x="529" y="50410"/>
                  </a:moveTo>
                  <a:cubicBezTo>
                    <a:pt x="0" y="46706"/>
                    <a:pt x="5172" y="44298"/>
                    <a:pt x="6879" y="40885"/>
                  </a:cubicBezTo>
                  <a:cubicBezTo>
                    <a:pt x="8376" y="37892"/>
                    <a:pt x="7687" y="33727"/>
                    <a:pt x="10054" y="31360"/>
                  </a:cubicBezTo>
                  <a:cubicBezTo>
                    <a:pt x="12421" y="28993"/>
                    <a:pt x="16404" y="29243"/>
                    <a:pt x="19579" y="28185"/>
                  </a:cubicBezTo>
                  <a:cubicBezTo>
                    <a:pt x="21696" y="23952"/>
                    <a:pt x="22582" y="18832"/>
                    <a:pt x="25929" y="15485"/>
                  </a:cubicBezTo>
                  <a:cubicBezTo>
                    <a:pt x="28296" y="13118"/>
                    <a:pt x="32461" y="13807"/>
                    <a:pt x="35454" y="12310"/>
                  </a:cubicBezTo>
                  <a:cubicBezTo>
                    <a:pt x="60073" y="0"/>
                    <a:pt x="30563" y="10765"/>
                    <a:pt x="54504" y="2785"/>
                  </a:cubicBezTo>
                  <a:cubicBezTo>
                    <a:pt x="62971" y="3843"/>
                    <a:pt x="72107" y="2495"/>
                    <a:pt x="79904" y="5960"/>
                  </a:cubicBezTo>
                  <a:cubicBezTo>
                    <a:pt x="82962" y="7319"/>
                    <a:pt x="81582" y="12492"/>
                    <a:pt x="83079" y="15485"/>
                  </a:cubicBezTo>
                  <a:cubicBezTo>
                    <a:pt x="84786" y="18898"/>
                    <a:pt x="87722" y="21597"/>
                    <a:pt x="89429" y="25010"/>
                  </a:cubicBezTo>
                  <a:cubicBezTo>
                    <a:pt x="90926" y="28003"/>
                    <a:pt x="90513" y="31922"/>
                    <a:pt x="92604" y="34535"/>
                  </a:cubicBezTo>
                  <a:cubicBezTo>
                    <a:pt x="97080" y="40130"/>
                    <a:pt x="105379" y="41968"/>
                    <a:pt x="111654" y="44060"/>
                  </a:cubicBezTo>
                  <a:cubicBezTo>
                    <a:pt x="110596" y="47235"/>
                    <a:pt x="110846" y="51218"/>
                    <a:pt x="108479" y="53585"/>
                  </a:cubicBezTo>
                  <a:cubicBezTo>
                    <a:pt x="103083" y="58981"/>
                    <a:pt x="89429" y="66285"/>
                    <a:pt x="89429" y="66285"/>
                  </a:cubicBezTo>
                  <a:cubicBezTo>
                    <a:pt x="79297" y="96680"/>
                    <a:pt x="89396" y="75849"/>
                    <a:pt x="73554" y="94860"/>
                  </a:cubicBezTo>
                  <a:cubicBezTo>
                    <a:pt x="62507" y="108117"/>
                    <a:pt x="73316" y="102348"/>
                    <a:pt x="57679" y="107560"/>
                  </a:cubicBezTo>
                  <a:cubicBezTo>
                    <a:pt x="44404" y="98710"/>
                    <a:pt x="38430" y="96526"/>
                    <a:pt x="29104" y="85335"/>
                  </a:cubicBezTo>
                  <a:cubicBezTo>
                    <a:pt x="26661" y="82404"/>
                    <a:pt x="24461" y="79223"/>
                    <a:pt x="22754" y="75810"/>
                  </a:cubicBezTo>
                  <a:cubicBezTo>
                    <a:pt x="21257" y="72817"/>
                    <a:pt x="21946" y="68652"/>
                    <a:pt x="19579" y="66285"/>
                  </a:cubicBezTo>
                  <a:cubicBezTo>
                    <a:pt x="17212" y="63918"/>
                    <a:pt x="13229" y="64168"/>
                    <a:pt x="10054" y="63110"/>
                  </a:cubicBezTo>
                  <a:cubicBezTo>
                    <a:pt x="5932" y="50745"/>
                    <a:pt x="1058" y="54114"/>
                    <a:pt x="529" y="50410"/>
                  </a:cubicBezTo>
                  <a:close/>
                </a:path>
              </a:pathLst>
            </a:cu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03" name="Straight Connector 102"/>
            <p:cNvCxnSpPr>
              <a:stCxn id="102" idx="13"/>
            </p:cNvCxnSpPr>
            <p:nvPr/>
          </p:nvCxnSpPr>
          <p:spPr>
            <a:xfrm flipV="1">
              <a:off x="5141558" y="1923692"/>
              <a:ext cx="3020483" cy="1356742"/>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rot="5400000" flipH="1" flipV="1">
              <a:off x="5960122" y="1510355"/>
              <a:ext cx="775873" cy="1588"/>
            </a:xfrm>
            <a:prstGeom prst="straightConnector1">
              <a:avLst/>
            </a:prstGeom>
            <a:ln w="28575"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rot="16200000" flipH="1">
              <a:off x="5958532" y="2338637"/>
              <a:ext cx="775873" cy="1588"/>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5587734" y="3177659"/>
              <a:ext cx="1998132" cy="584776"/>
            </a:xfrm>
            <a:prstGeom prst="rect">
              <a:avLst/>
            </a:prstGeom>
            <a:noFill/>
          </p:spPr>
          <p:txBody>
            <a:bodyPr wrap="square" rtlCol="0">
              <a:spAutoFit/>
            </a:bodyPr>
            <a:lstStyle/>
            <a:p>
              <a:r>
                <a:rPr lang="en-US" sz="1600" dirty="0"/>
                <a:t>these components cancel out.</a:t>
              </a:r>
            </a:p>
          </p:txBody>
        </p:sp>
        <p:grpSp>
          <p:nvGrpSpPr>
            <p:cNvPr id="7" name="Group 6"/>
            <p:cNvGrpSpPr/>
            <p:nvPr/>
          </p:nvGrpSpPr>
          <p:grpSpPr>
            <a:xfrm flipV="1">
              <a:off x="5879130" y="1387531"/>
              <a:ext cx="442383" cy="1866328"/>
              <a:chOff x="5842175" y="1135118"/>
              <a:chExt cx="442383" cy="1346200"/>
            </a:xfrm>
          </p:grpSpPr>
          <p:sp>
            <p:nvSpPr>
              <p:cNvPr id="107" name="Freeform 106"/>
              <p:cNvSpPr/>
              <p:nvPr/>
            </p:nvSpPr>
            <p:spPr>
              <a:xfrm>
                <a:off x="5876041" y="1135118"/>
                <a:ext cx="408517" cy="474133"/>
              </a:xfrm>
              <a:custGeom>
                <a:avLst/>
                <a:gdLst>
                  <a:gd name="connsiteX0" fmla="*/ 14817 w 408517"/>
                  <a:gd name="connsiteY0" fmla="*/ 0 h 474133"/>
                  <a:gd name="connsiteX1" fmla="*/ 27517 w 408517"/>
                  <a:gd name="connsiteY1" fmla="*/ 292100 h 474133"/>
                  <a:gd name="connsiteX2" fmla="*/ 179917 w 408517"/>
                  <a:gd name="connsiteY2" fmla="*/ 444500 h 474133"/>
                  <a:gd name="connsiteX3" fmla="*/ 408517 w 408517"/>
                  <a:gd name="connsiteY3" fmla="*/ 469900 h 474133"/>
                </a:gdLst>
                <a:ahLst/>
                <a:cxnLst>
                  <a:cxn ang="0">
                    <a:pos x="connsiteX0" y="connsiteY0"/>
                  </a:cxn>
                  <a:cxn ang="0">
                    <a:pos x="connsiteX1" y="connsiteY1"/>
                  </a:cxn>
                  <a:cxn ang="0">
                    <a:pos x="connsiteX2" y="connsiteY2"/>
                  </a:cxn>
                  <a:cxn ang="0">
                    <a:pos x="connsiteX3" y="connsiteY3"/>
                  </a:cxn>
                </a:cxnLst>
                <a:rect l="l" t="t" r="r" b="b"/>
                <a:pathLst>
                  <a:path w="408517" h="474133">
                    <a:moveTo>
                      <a:pt x="14817" y="0"/>
                    </a:moveTo>
                    <a:cubicBezTo>
                      <a:pt x="7408" y="109008"/>
                      <a:pt x="0" y="218017"/>
                      <a:pt x="27517" y="292100"/>
                    </a:cubicBezTo>
                    <a:cubicBezTo>
                      <a:pt x="55034" y="366183"/>
                      <a:pt x="116417" y="414867"/>
                      <a:pt x="179917" y="444500"/>
                    </a:cubicBezTo>
                    <a:cubicBezTo>
                      <a:pt x="243417" y="474133"/>
                      <a:pt x="408517" y="469900"/>
                      <a:pt x="408517" y="469900"/>
                    </a:cubicBezTo>
                  </a:path>
                </a:pathLst>
              </a:cu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8" name="Freeform 107"/>
              <p:cNvSpPr/>
              <p:nvPr/>
            </p:nvSpPr>
            <p:spPr>
              <a:xfrm>
                <a:off x="5842175" y="1274818"/>
                <a:ext cx="442383" cy="1206500"/>
              </a:xfrm>
              <a:custGeom>
                <a:avLst/>
                <a:gdLst>
                  <a:gd name="connsiteX0" fmla="*/ 35983 w 442383"/>
                  <a:gd name="connsiteY0" fmla="*/ 0 h 1206500"/>
                  <a:gd name="connsiteX1" fmla="*/ 23283 w 442383"/>
                  <a:gd name="connsiteY1" fmla="*/ 927100 h 1206500"/>
                  <a:gd name="connsiteX2" fmla="*/ 175683 w 442383"/>
                  <a:gd name="connsiteY2" fmla="*/ 1155700 h 1206500"/>
                  <a:gd name="connsiteX3" fmla="*/ 442383 w 442383"/>
                  <a:gd name="connsiteY3" fmla="*/ 1206500 h 1206500"/>
                </a:gdLst>
                <a:ahLst/>
                <a:cxnLst>
                  <a:cxn ang="0">
                    <a:pos x="connsiteX0" y="connsiteY0"/>
                  </a:cxn>
                  <a:cxn ang="0">
                    <a:pos x="connsiteX1" y="connsiteY1"/>
                  </a:cxn>
                  <a:cxn ang="0">
                    <a:pos x="connsiteX2" y="connsiteY2"/>
                  </a:cxn>
                  <a:cxn ang="0">
                    <a:pos x="connsiteX3" y="connsiteY3"/>
                  </a:cxn>
                </a:cxnLst>
                <a:rect l="l" t="t" r="r" b="b"/>
                <a:pathLst>
                  <a:path w="442383" h="1206500">
                    <a:moveTo>
                      <a:pt x="35983" y="0"/>
                    </a:moveTo>
                    <a:cubicBezTo>
                      <a:pt x="17991" y="367241"/>
                      <a:pt x="0" y="734483"/>
                      <a:pt x="23283" y="927100"/>
                    </a:cubicBezTo>
                    <a:cubicBezTo>
                      <a:pt x="46566" y="1119717"/>
                      <a:pt x="105833" y="1109133"/>
                      <a:pt x="175683" y="1155700"/>
                    </a:cubicBezTo>
                    <a:cubicBezTo>
                      <a:pt x="245533" y="1202267"/>
                      <a:pt x="442383" y="1206500"/>
                      <a:pt x="442383" y="1206500"/>
                    </a:cubicBezTo>
                  </a:path>
                </a:pathLst>
              </a:cu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9" name="Straight Arrow Connector 108"/>
            <p:cNvCxnSpPr/>
            <p:nvPr/>
          </p:nvCxnSpPr>
          <p:spPr>
            <a:xfrm rot="10800000">
              <a:off x="6348854" y="1889322"/>
              <a:ext cx="1639355" cy="8970"/>
            </a:xfrm>
            <a:prstGeom prst="straightConnector1">
              <a:avLst/>
            </a:prstGeom>
            <a:ln w="28575"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rot="10800000" flipV="1">
              <a:off x="6348853" y="1936389"/>
              <a:ext cx="1639356" cy="2406"/>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2" name="Freeform 111"/>
            <p:cNvSpPr/>
            <p:nvPr/>
          </p:nvSpPr>
          <p:spPr>
            <a:xfrm flipV="1">
              <a:off x="7059258" y="1920400"/>
              <a:ext cx="558800" cy="676135"/>
            </a:xfrm>
            <a:custGeom>
              <a:avLst/>
              <a:gdLst>
                <a:gd name="connsiteX0" fmla="*/ 558800 w 558800"/>
                <a:gd name="connsiteY0" fmla="*/ 27517 h 548217"/>
                <a:gd name="connsiteX1" fmla="*/ 266700 w 558800"/>
                <a:gd name="connsiteY1" fmla="*/ 27517 h 548217"/>
                <a:gd name="connsiteX2" fmla="*/ 76200 w 558800"/>
                <a:gd name="connsiteY2" fmla="*/ 192617 h 548217"/>
                <a:gd name="connsiteX3" fmla="*/ 0 w 558800"/>
                <a:gd name="connsiteY3" fmla="*/ 548217 h 548217"/>
              </a:gdLst>
              <a:ahLst/>
              <a:cxnLst>
                <a:cxn ang="0">
                  <a:pos x="connsiteX0" y="connsiteY0"/>
                </a:cxn>
                <a:cxn ang="0">
                  <a:pos x="connsiteX1" y="connsiteY1"/>
                </a:cxn>
                <a:cxn ang="0">
                  <a:pos x="connsiteX2" y="connsiteY2"/>
                </a:cxn>
                <a:cxn ang="0">
                  <a:pos x="connsiteX3" y="connsiteY3"/>
                </a:cxn>
              </a:cxnLst>
              <a:rect l="l" t="t" r="r" b="b"/>
              <a:pathLst>
                <a:path w="558800" h="548217">
                  <a:moveTo>
                    <a:pt x="558800" y="27517"/>
                  </a:moveTo>
                  <a:cubicBezTo>
                    <a:pt x="452966" y="13758"/>
                    <a:pt x="347133" y="0"/>
                    <a:pt x="266700" y="27517"/>
                  </a:cubicBezTo>
                  <a:cubicBezTo>
                    <a:pt x="186267" y="55034"/>
                    <a:pt x="120650" y="105834"/>
                    <a:pt x="76200" y="192617"/>
                  </a:cubicBezTo>
                  <a:cubicBezTo>
                    <a:pt x="31750" y="279400"/>
                    <a:pt x="0" y="548217"/>
                    <a:pt x="0" y="548217"/>
                  </a:cubicBezTo>
                </a:path>
              </a:pathLst>
            </a:cu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3" name="Straight Arrow Connector 112"/>
            <p:cNvCxnSpPr/>
            <p:nvPr/>
          </p:nvCxnSpPr>
          <p:spPr>
            <a:xfrm rot="10800000" flipV="1">
              <a:off x="6373459" y="1952428"/>
              <a:ext cx="1703649" cy="775872"/>
            </a:xfrm>
            <a:prstGeom prst="straightConnector1">
              <a:avLst/>
            </a:prstGeom>
            <a:ln w="285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114" name="Object 2"/>
            <p:cNvGraphicFramePr>
              <a:graphicFrameLocks noChangeAspect="1"/>
            </p:cNvGraphicFramePr>
            <p:nvPr>
              <p:extLst>
                <p:ext uri="{D42A27DB-BD31-4B8C-83A1-F6EECF244321}">
                  <p14:modId xmlns:p14="http://schemas.microsoft.com/office/powerpoint/2010/main" val="2888622494"/>
                </p:ext>
              </p:extLst>
            </p:nvPr>
          </p:nvGraphicFramePr>
          <p:xfrm>
            <a:off x="6480969" y="1577617"/>
            <a:ext cx="798512" cy="320675"/>
          </p:xfrm>
          <a:graphic>
            <a:graphicData uri="http://schemas.openxmlformats.org/presentationml/2006/ole">
              <mc:AlternateContent xmlns:mc="http://schemas.openxmlformats.org/markup-compatibility/2006">
                <mc:Choice xmlns:v="urn:schemas-microsoft-com:vml" Requires="v">
                  <p:oleObj spid="_x0000_s1965794" name="Equation" r:id="rId14" imgW="571500" imgH="228600" progId="Equation.DSMT4">
                    <p:embed/>
                  </p:oleObj>
                </mc:Choice>
                <mc:Fallback>
                  <p:oleObj name="Equation" r:id="rId14" imgW="571500" imgH="228600" progId="Equation.DSMT4">
                    <p:embed/>
                    <p:pic>
                      <p:nvPicPr>
                        <p:cNvPr id="0" name=""/>
                        <p:cNvPicPr>
                          <a:picLocks noChangeAspect="1" noChangeArrowheads="1"/>
                        </p:cNvPicPr>
                        <p:nvPr/>
                      </p:nvPicPr>
                      <p:blipFill>
                        <a:blip r:embed="rId15"/>
                        <a:srcRect/>
                        <a:stretch>
                          <a:fillRect/>
                        </a:stretch>
                      </p:blipFill>
                      <p:spPr bwMode="auto">
                        <a:xfrm>
                          <a:off x="6480969" y="1577617"/>
                          <a:ext cx="798512" cy="320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8" name="Freeform 7"/>
            <p:cNvSpPr/>
            <p:nvPr/>
          </p:nvSpPr>
          <p:spPr>
            <a:xfrm>
              <a:off x="7696200" y="1755775"/>
              <a:ext cx="76200" cy="127000"/>
            </a:xfrm>
            <a:custGeom>
              <a:avLst/>
              <a:gdLst>
                <a:gd name="connsiteX0" fmla="*/ 76200 w 76200"/>
                <a:gd name="connsiteY0" fmla="*/ 0 h 127000"/>
                <a:gd name="connsiteX1" fmla="*/ 12700 w 76200"/>
                <a:gd name="connsiteY1" fmla="*/ 76200 h 127000"/>
                <a:gd name="connsiteX2" fmla="*/ 0 w 76200"/>
                <a:gd name="connsiteY2" fmla="*/ 127000 h 127000"/>
              </a:gdLst>
              <a:ahLst/>
              <a:cxnLst>
                <a:cxn ang="0">
                  <a:pos x="connsiteX0" y="connsiteY0"/>
                </a:cxn>
                <a:cxn ang="0">
                  <a:pos x="connsiteX1" y="connsiteY1"/>
                </a:cxn>
                <a:cxn ang="0">
                  <a:pos x="connsiteX2" y="connsiteY2"/>
                </a:cxn>
              </a:cxnLst>
              <a:rect l="l" t="t" r="r" b="b"/>
              <a:pathLst>
                <a:path w="76200" h="127000">
                  <a:moveTo>
                    <a:pt x="76200" y="0"/>
                  </a:moveTo>
                  <a:cubicBezTo>
                    <a:pt x="50800" y="27516"/>
                    <a:pt x="25400" y="55033"/>
                    <a:pt x="12700" y="76200"/>
                  </a:cubicBezTo>
                  <a:cubicBezTo>
                    <a:pt x="0" y="97367"/>
                    <a:pt x="0" y="127000"/>
                    <a:pt x="0" y="127000"/>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15" name="Object 2"/>
            <p:cNvGraphicFramePr>
              <a:graphicFrameLocks noChangeAspect="1"/>
            </p:cNvGraphicFramePr>
            <p:nvPr>
              <p:extLst>
                <p:ext uri="{D42A27DB-BD31-4B8C-83A1-F6EECF244321}">
                  <p14:modId xmlns:p14="http://schemas.microsoft.com/office/powerpoint/2010/main" val="2346304606"/>
                </p:ext>
              </p:extLst>
            </p:nvPr>
          </p:nvGraphicFramePr>
          <p:xfrm>
            <a:off x="7491058" y="1654732"/>
            <a:ext cx="177800" cy="249237"/>
          </p:xfrm>
          <a:graphic>
            <a:graphicData uri="http://schemas.openxmlformats.org/presentationml/2006/ole">
              <mc:AlternateContent xmlns:mc="http://schemas.openxmlformats.org/markup-compatibility/2006">
                <mc:Choice xmlns:v="urn:schemas-microsoft-com:vml" Requires="v">
                  <p:oleObj spid="_x0000_s1965795" name="Equation" r:id="rId16" imgW="127000" imgH="177800" progId="Equation.DSMT4">
                    <p:embed/>
                  </p:oleObj>
                </mc:Choice>
                <mc:Fallback>
                  <p:oleObj name="Equation" r:id="rId16" imgW="127000" imgH="177800" progId="Equation.DSMT4">
                    <p:embed/>
                    <p:pic>
                      <p:nvPicPr>
                        <p:cNvPr id="0" name=""/>
                        <p:cNvPicPr>
                          <a:picLocks noChangeAspect="1" noChangeArrowheads="1"/>
                        </p:cNvPicPr>
                        <p:nvPr/>
                      </p:nvPicPr>
                      <p:blipFill>
                        <a:blip r:embed="rId17"/>
                        <a:srcRect/>
                        <a:stretch>
                          <a:fillRect/>
                        </a:stretch>
                      </p:blipFill>
                      <p:spPr bwMode="auto">
                        <a:xfrm>
                          <a:off x="7491058" y="1654732"/>
                          <a:ext cx="177800" cy="249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graphicFrame>
        <p:nvGraphicFramePr>
          <p:cNvPr id="119" name="Object 2"/>
          <p:cNvGraphicFramePr>
            <a:graphicFrameLocks noChangeAspect="1"/>
          </p:cNvGraphicFramePr>
          <p:nvPr>
            <p:extLst>
              <p:ext uri="{D42A27DB-BD31-4B8C-83A1-F6EECF244321}">
                <p14:modId xmlns:p14="http://schemas.microsoft.com/office/powerpoint/2010/main" val="1879155224"/>
              </p:ext>
            </p:extLst>
          </p:nvPr>
        </p:nvGraphicFramePr>
        <p:xfrm>
          <a:off x="4275138" y="3857625"/>
          <a:ext cx="3308350" cy="2751138"/>
        </p:xfrm>
        <a:graphic>
          <a:graphicData uri="http://schemas.openxmlformats.org/presentationml/2006/ole">
            <mc:AlternateContent xmlns:mc="http://schemas.openxmlformats.org/markup-compatibility/2006">
              <mc:Choice xmlns:v="urn:schemas-microsoft-com:vml" Requires="v">
                <p:oleObj spid="_x0000_s1965796" name="Equation" r:id="rId18" imgW="2159000" imgH="1790700" progId="Equation.DSMT4">
                  <p:embed/>
                </p:oleObj>
              </mc:Choice>
              <mc:Fallback>
                <p:oleObj name="Equation" r:id="rId18" imgW="2159000" imgH="1790700" progId="Equation.DSMT4">
                  <p:embed/>
                  <p:pic>
                    <p:nvPicPr>
                      <p:cNvPr id="0" name=""/>
                      <p:cNvPicPr>
                        <a:picLocks noChangeAspect="1" noChangeArrowheads="1"/>
                      </p:cNvPicPr>
                      <p:nvPr/>
                    </p:nvPicPr>
                    <p:blipFill>
                      <a:blip r:embed="rId19"/>
                      <a:srcRect/>
                      <a:stretch>
                        <a:fillRect/>
                      </a:stretch>
                    </p:blipFill>
                    <p:spPr bwMode="auto">
                      <a:xfrm>
                        <a:off x="4275138" y="3857625"/>
                        <a:ext cx="3308350" cy="27511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20" name="TextBox 119"/>
          <p:cNvSpPr txBox="1"/>
          <p:nvPr/>
        </p:nvSpPr>
        <p:spPr>
          <a:xfrm>
            <a:off x="456126" y="4167464"/>
            <a:ext cx="3722174" cy="707886"/>
          </a:xfrm>
          <a:prstGeom prst="rect">
            <a:avLst/>
          </a:prstGeom>
          <a:noFill/>
        </p:spPr>
        <p:txBody>
          <a:bodyPr wrap="square" rtlCol="0">
            <a:spAutoFit/>
          </a:bodyPr>
          <a:lstStyle/>
          <a:p>
            <a:r>
              <a:rPr lang="en-US" sz="2000" dirty="0">
                <a:solidFill>
                  <a:srgbClr val="FF0000"/>
                </a:solidFill>
                <a:latin typeface="Apple Chancery"/>
                <a:cs typeface="Apple Chancery"/>
              </a:rPr>
              <a:t>Noting that </a:t>
            </a:r>
            <a:r>
              <a:rPr lang="en-US" sz="2000" i="1" dirty="0">
                <a:solidFill>
                  <a:srgbClr val="FF0000"/>
                </a:solidFill>
                <a:latin typeface="Times New Roman"/>
                <a:cs typeface="Times New Roman"/>
              </a:rPr>
              <a:t>x</a:t>
            </a:r>
            <a:r>
              <a:rPr lang="en-US" sz="2000" i="1" dirty="0">
                <a:latin typeface="Times New Roman"/>
                <a:cs typeface="Times New Roman"/>
              </a:rPr>
              <a:t> </a:t>
            </a:r>
            <a:r>
              <a:rPr lang="en-US" sz="2000" dirty="0">
                <a:latin typeface="Times New Roman"/>
                <a:cs typeface="Times New Roman"/>
              </a:rPr>
              <a:t>and </a:t>
            </a:r>
            <a:r>
              <a:rPr lang="en-US" sz="2000" i="1" dirty="0">
                <a:solidFill>
                  <a:srgbClr val="FF0000"/>
                </a:solidFill>
                <a:latin typeface="Times New Roman"/>
                <a:cs typeface="Times New Roman"/>
              </a:rPr>
              <a:t>R</a:t>
            </a:r>
            <a:r>
              <a:rPr lang="en-US" sz="2000" i="1" dirty="0">
                <a:latin typeface="Times New Roman"/>
                <a:cs typeface="Times New Roman"/>
              </a:rPr>
              <a:t> </a:t>
            </a:r>
            <a:r>
              <a:rPr lang="en-US" sz="2000" dirty="0">
                <a:latin typeface="Times New Roman"/>
                <a:cs typeface="Times New Roman"/>
              </a:rPr>
              <a:t>are </a:t>
            </a:r>
            <a:r>
              <a:rPr lang="en-US" sz="2000" dirty="0">
                <a:solidFill>
                  <a:srgbClr val="0000FF"/>
                </a:solidFill>
                <a:latin typeface="Times New Roman"/>
                <a:cs typeface="Times New Roman"/>
              </a:rPr>
              <a:t>constants</a:t>
            </a:r>
            <a:r>
              <a:rPr lang="en-US" sz="2000" dirty="0">
                <a:latin typeface="Times New Roman"/>
                <a:cs typeface="Times New Roman"/>
              </a:rPr>
              <a:t>, and that the </a:t>
            </a:r>
            <a:r>
              <a:rPr lang="en-US" sz="2000" i="1" dirty="0">
                <a:solidFill>
                  <a:srgbClr val="0000FF"/>
                </a:solidFill>
                <a:latin typeface="Times New Roman"/>
                <a:cs typeface="Times New Roman"/>
              </a:rPr>
              <a:t>cosine</a:t>
            </a:r>
            <a:r>
              <a:rPr lang="en-US" sz="2000" dirty="0">
                <a:solidFill>
                  <a:srgbClr val="0000FF"/>
                </a:solidFill>
                <a:latin typeface="Times New Roman"/>
                <a:cs typeface="Times New Roman"/>
              </a:rPr>
              <a:t> </a:t>
            </a:r>
            <a:r>
              <a:rPr lang="en-US" sz="2000" dirty="0">
                <a:latin typeface="Times New Roman"/>
                <a:cs typeface="Times New Roman"/>
              </a:rPr>
              <a:t>is:</a:t>
            </a:r>
            <a:endParaRPr lang="en-US" sz="2000" dirty="0">
              <a:solidFill>
                <a:srgbClr val="0000FF"/>
              </a:solidFill>
              <a:latin typeface="Times New Roman"/>
              <a:cs typeface="Times New Roman"/>
            </a:endParaRPr>
          </a:p>
        </p:txBody>
      </p:sp>
      <p:graphicFrame>
        <p:nvGraphicFramePr>
          <p:cNvPr id="121" name="Object 2"/>
          <p:cNvGraphicFramePr>
            <a:graphicFrameLocks noChangeAspect="1"/>
          </p:cNvGraphicFramePr>
          <p:nvPr>
            <p:extLst>
              <p:ext uri="{D42A27DB-BD31-4B8C-83A1-F6EECF244321}">
                <p14:modId xmlns:p14="http://schemas.microsoft.com/office/powerpoint/2010/main" val="2058090441"/>
              </p:ext>
            </p:extLst>
          </p:nvPr>
        </p:nvGraphicFramePr>
        <p:xfrm>
          <a:off x="1149350" y="4748213"/>
          <a:ext cx="1830388" cy="781050"/>
        </p:xfrm>
        <a:graphic>
          <a:graphicData uri="http://schemas.openxmlformats.org/presentationml/2006/ole">
            <mc:AlternateContent xmlns:mc="http://schemas.openxmlformats.org/markup-compatibility/2006">
              <mc:Choice xmlns:v="urn:schemas-microsoft-com:vml" Requires="v">
                <p:oleObj spid="_x0000_s1965797" name="Equation" r:id="rId20" imgW="1193800" imgH="508000" progId="Equation.DSMT4">
                  <p:embed/>
                </p:oleObj>
              </mc:Choice>
              <mc:Fallback>
                <p:oleObj name="Equation" r:id="rId20" imgW="1193800" imgH="508000" progId="Equation.DSMT4">
                  <p:embed/>
                  <p:pic>
                    <p:nvPicPr>
                      <p:cNvPr id="0" name=""/>
                      <p:cNvPicPr>
                        <a:picLocks noChangeAspect="1" noChangeArrowheads="1"/>
                      </p:cNvPicPr>
                      <p:nvPr/>
                    </p:nvPicPr>
                    <p:blipFill>
                      <a:blip r:embed="rId21"/>
                      <a:srcRect/>
                      <a:stretch>
                        <a:fillRect/>
                      </a:stretch>
                    </p:blipFill>
                    <p:spPr bwMode="auto">
                      <a:xfrm>
                        <a:off x="1149350" y="4748213"/>
                        <a:ext cx="1830388" cy="781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22" name="TextBox 121"/>
          <p:cNvSpPr txBox="1"/>
          <p:nvPr/>
        </p:nvSpPr>
        <p:spPr>
          <a:xfrm>
            <a:off x="456126" y="5472586"/>
            <a:ext cx="3722174" cy="400110"/>
          </a:xfrm>
          <a:prstGeom prst="rect">
            <a:avLst/>
          </a:prstGeom>
          <a:noFill/>
        </p:spPr>
        <p:txBody>
          <a:bodyPr wrap="square" rtlCol="0">
            <a:spAutoFit/>
          </a:bodyPr>
          <a:lstStyle/>
          <a:p>
            <a:r>
              <a:rPr lang="en-US" sz="2000" dirty="0">
                <a:latin typeface="Times New Roman"/>
                <a:cs typeface="Times New Roman"/>
              </a:rPr>
              <a:t>we can write:</a:t>
            </a:r>
            <a:endParaRPr lang="en-US" sz="2000" dirty="0">
              <a:solidFill>
                <a:srgbClr val="0000FF"/>
              </a:solidFill>
              <a:latin typeface="Times New Roman"/>
              <a:cs typeface="Times New Roman"/>
            </a:endParaRPr>
          </a:p>
        </p:txBody>
      </p:sp>
      <p:sp>
        <p:nvSpPr>
          <p:cNvPr id="123" name="TextBox 122"/>
          <p:cNvSpPr txBox="1"/>
          <p:nvPr/>
        </p:nvSpPr>
        <p:spPr>
          <a:xfrm>
            <a:off x="6880225" y="5267600"/>
            <a:ext cx="2228941" cy="707886"/>
          </a:xfrm>
          <a:prstGeom prst="rect">
            <a:avLst/>
          </a:prstGeom>
          <a:noFill/>
        </p:spPr>
        <p:txBody>
          <a:bodyPr wrap="square" rtlCol="0">
            <a:spAutoFit/>
          </a:bodyPr>
          <a:lstStyle/>
          <a:p>
            <a:r>
              <a:rPr lang="en-US" sz="2000" dirty="0">
                <a:latin typeface="Times New Roman"/>
                <a:cs typeface="Times New Roman"/>
              </a:rPr>
              <a:t>where the </a:t>
            </a:r>
            <a:r>
              <a:rPr lang="en-US" sz="2000" i="1" dirty="0">
                <a:solidFill>
                  <a:srgbClr val="0000FF"/>
                </a:solidFill>
                <a:latin typeface="Times New Roman"/>
                <a:cs typeface="Times New Roman"/>
              </a:rPr>
              <a:t>direction</a:t>
            </a:r>
            <a:r>
              <a:rPr lang="en-US" sz="2000" dirty="0">
                <a:latin typeface="Times New Roman"/>
                <a:cs typeface="Times New Roman"/>
              </a:rPr>
              <a:t>, by inspection, is </a:t>
            </a:r>
            <a:endParaRPr lang="en-US" sz="2000" dirty="0">
              <a:solidFill>
                <a:srgbClr val="0000FF"/>
              </a:solidFill>
              <a:latin typeface="Times New Roman"/>
              <a:cs typeface="Times New Roman"/>
            </a:endParaRPr>
          </a:p>
        </p:txBody>
      </p:sp>
      <p:graphicFrame>
        <p:nvGraphicFramePr>
          <p:cNvPr id="124" name="Object 2"/>
          <p:cNvGraphicFramePr>
            <a:graphicFrameLocks noChangeAspect="1"/>
          </p:cNvGraphicFramePr>
          <p:nvPr>
            <p:extLst>
              <p:ext uri="{D42A27DB-BD31-4B8C-83A1-F6EECF244321}">
                <p14:modId xmlns:p14="http://schemas.microsoft.com/office/powerpoint/2010/main" val="2577473193"/>
              </p:ext>
            </p:extLst>
          </p:nvPr>
        </p:nvGraphicFramePr>
        <p:xfrm>
          <a:off x="8662512" y="5576888"/>
          <a:ext cx="316388" cy="337022"/>
        </p:xfrm>
        <a:graphic>
          <a:graphicData uri="http://schemas.openxmlformats.org/presentationml/2006/ole">
            <mc:AlternateContent xmlns:mc="http://schemas.openxmlformats.org/markup-compatibility/2006">
              <mc:Choice xmlns:v="urn:schemas-microsoft-com:vml" Requires="v">
                <p:oleObj spid="_x0000_s1965798" name="Equation" r:id="rId22" imgW="190500" imgH="203200" progId="Equation.DSMT4">
                  <p:embed/>
                </p:oleObj>
              </mc:Choice>
              <mc:Fallback>
                <p:oleObj name="Equation" r:id="rId22" imgW="190500" imgH="203200" progId="Equation.DSMT4">
                  <p:embed/>
                  <p:pic>
                    <p:nvPicPr>
                      <p:cNvPr id="0" name=""/>
                      <p:cNvPicPr>
                        <a:picLocks noChangeAspect="1" noChangeArrowheads="1"/>
                      </p:cNvPicPr>
                      <p:nvPr/>
                    </p:nvPicPr>
                    <p:blipFill>
                      <a:blip r:embed="rId23"/>
                      <a:srcRect/>
                      <a:stretch>
                        <a:fillRect/>
                      </a:stretch>
                    </p:blipFill>
                    <p:spPr bwMode="auto">
                      <a:xfrm>
                        <a:off x="8662512" y="5576888"/>
                        <a:ext cx="316388" cy="33702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85346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dissolv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dissolv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dissolve">
                                      <p:cBhvr>
                                        <p:cTn id="27" dur="500"/>
                                        <p:tgtEl>
                                          <p:spTgt spid="1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dissolve">
                                      <p:cBhvr>
                                        <p:cTn id="32" dur="500"/>
                                        <p:tgtEl>
                                          <p:spTgt spid="12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22"/>
                                        </p:tgtEl>
                                        <p:attrNameLst>
                                          <p:attrName>style.visibility</p:attrName>
                                        </p:attrNameLst>
                                      </p:cBhvr>
                                      <p:to>
                                        <p:strVal val="visible"/>
                                      </p:to>
                                    </p:set>
                                    <p:animEffect transition="in" filter="dissolve">
                                      <p:cBhvr>
                                        <p:cTn id="35" dur="500"/>
                                        <p:tgtEl>
                                          <p:spTgt spid="12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dissolve">
                                      <p:cBhvr>
                                        <p:cTn id="40" dur="500"/>
                                        <p:tgtEl>
                                          <p:spTgt spid="1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24"/>
                                        </p:tgtEl>
                                        <p:attrNameLst>
                                          <p:attrName>style.visibility</p:attrName>
                                        </p:attrNameLst>
                                      </p:cBhvr>
                                      <p:to>
                                        <p:strVal val="visible"/>
                                      </p:to>
                                    </p:set>
                                    <p:animEffect transition="in" filter="dissolve">
                                      <p:cBhvr>
                                        <p:cTn id="45" dur="500"/>
                                        <p:tgtEl>
                                          <p:spTgt spid="12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dissolve">
                                      <p:cBhvr>
                                        <p:cTn id="4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0" grpId="0"/>
      <p:bldP spid="120" grpId="0"/>
      <p:bldP spid="122" grpId="0"/>
      <p:bldP spid="123"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18973"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a:t>
            </a:r>
          </a:p>
        </p:txBody>
      </p:sp>
      <p:sp>
        <p:nvSpPr>
          <p:cNvPr id="2" name="TextBox 1"/>
          <p:cNvSpPr txBox="1"/>
          <p:nvPr/>
        </p:nvSpPr>
        <p:spPr>
          <a:xfrm>
            <a:off x="114300" y="411507"/>
            <a:ext cx="6019800" cy="584776"/>
          </a:xfrm>
          <a:prstGeom prst="rect">
            <a:avLst/>
          </a:prstGeom>
          <a:noFill/>
        </p:spPr>
        <p:txBody>
          <a:bodyPr wrap="square" rtlCol="0">
            <a:spAutoFit/>
          </a:bodyPr>
          <a:lstStyle/>
          <a:p>
            <a:r>
              <a:rPr lang="en-US" sz="3200" dirty="0">
                <a:solidFill>
                  <a:srgbClr val="FF0000"/>
                </a:solidFill>
                <a:latin typeface="Apple Chancery"/>
                <a:cs typeface="Apple Chancery"/>
              </a:rPr>
              <a:t>In an electrically neutral </a:t>
            </a:r>
            <a:r>
              <a:rPr lang="en-US" sz="2000" dirty="0">
                <a:latin typeface="Times New Roman"/>
                <a:cs typeface="Times New Roman"/>
              </a:rPr>
              <a:t>atom:</a:t>
            </a:r>
          </a:p>
        </p:txBody>
      </p:sp>
      <p:sp>
        <p:nvSpPr>
          <p:cNvPr id="182" name="TextBox 181"/>
          <p:cNvSpPr txBox="1"/>
          <p:nvPr/>
        </p:nvSpPr>
        <p:spPr>
          <a:xfrm>
            <a:off x="709877" y="1535668"/>
            <a:ext cx="4872301" cy="369332"/>
          </a:xfrm>
          <a:prstGeom prst="rect">
            <a:avLst/>
          </a:prstGeom>
          <a:noFill/>
        </p:spPr>
        <p:txBody>
          <a:bodyPr wrap="square" rtlCol="0">
            <a:spAutoFit/>
          </a:bodyPr>
          <a:lstStyle/>
          <a:p>
            <a:r>
              <a:rPr lang="en-US" dirty="0">
                <a:solidFill>
                  <a:srgbClr val="000000"/>
                </a:solidFill>
                <a:latin typeface="Times New Roman"/>
                <a:cs typeface="Times New Roman"/>
              </a:rPr>
              <a:t>(In the nucleus at the </a:t>
            </a:r>
            <a:r>
              <a:rPr lang="en-US" dirty="0">
                <a:solidFill>
                  <a:srgbClr val="0000FF"/>
                </a:solidFill>
                <a:latin typeface="Times New Roman"/>
                <a:cs typeface="Times New Roman"/>
              </a:rPr>
              <a:t>center of the atom</a:t>
            </a:r>
            <a:r>
              <a:rPr lang="en-US" dirty="0">
                <a:solidFill>
                  <a:srgbClr val="000000"/>
                </a:solidFill>
                <a:latin typeface="Times New Roman"/>
                <a:cs typeface="Times New Roman"/>
              </a:rPr>
              <a:t>!)</a:t>
            </a:r>
          </a:p>
        </p:txBody>
      </p:sp>
      <p:sp>
        <p:nvSpPr>
          <p:cNvPr id="183" name="TextBox 182"/>
          <p:cNvSpPr txBox="1"/>
          <p:nvPr/>
        </p:nvSpPr>
        <p:spPr>
          <a:xfrm>
            <a:off x="355599" y="1129210"/>
            <a:ext cx="5226579" cy="400110"/>
          </a:xfrm>
          <a:prstGeom prst="rect">
            <a:avLst/>
          </a:prstGeom>
          <a:noFill/>
        </p:spPr>
        <p:txBody>
          <a:bodyPr wrap="square" rtlCol="0">
            <a:spAutoFit/>
          </a:bodyPr>
          <a:lstStyle/>
          <a:p>
            <a:r>
              <a:rPr lang="en-US" sz="2000" dirty="0">
                <a:solidFill>
                  <a:srgbClr val="FF0000"/>
                </a:solidFill>
                <a:latin typeface="Apple Chancery"/>
                <a:cs typeface="Apple Chancery"/>
              </a:rPr>
              <a:t>The average position </a:t>
            </a:r>
            <a:r>
              <a:rPr lang="en-US" sz="2000" dirty="0">
                <a:latin typeface="Times New Roman"/>
                <a:cs typeface="Times New Roman"/>
              </a:rPr>
              <a:t>of its </a:t>
            </a:r>
            <a:r>
              <a:rPr lang="en-US" sz="2000" dirty="0">
                <a:solidFill>
                  <a:srgbClr val="0000FF"/>
                </a:solidFill>
                <a:latin typeface="Times New Roman"/>
                <a:cs typeface="Times New Roman"/>
              </a:rPr>
              <a:t>protons</a:t>
            </a:r>
            <a:r>
              <a:rPr lang="en-US" sz="2000" i="1" dirty="0">
                <a:latin typeface="Times New Roman"/>
                <a:cs typeface="Times New Roman"/>
              </a:rPr>
              <a:t> </a:t>
            </a:r>
            <a:r>
              <a:rPr lang="en-US" sz="2000" dirty="0">
                <a:latin typeface="Times New Roman"/>
                <a:cs typeface="Times New Roman"/>
              </a:rPr>
              <a:t>is where?</a:t>
            </a:r>
            <a:endParaRPr lang="en-US" sz="2000" dirty="0">
              <a:solidFill>
                <a:srgbClr val="0000FF"/>
              </a:solidFill>
              <a:latin typeface="Times New Roman"/>
              <a:cs typeface="Times New Roman"/>
            </a:endParaRPr>
          </a:p>
        </p:txBody>
      </p:sp>
      <p:sp>
        <p:nvSpPr>
          <p:cNvPr id="191" name="TextBox 190"/>
          <p:cNvSpPr txBox="1"/>
          <p:nvPr/>
        </p:nvSpPr>
        <p:spPr>
          <a:xfrm>
            <a:off x="709877" y="2398185"/>
            <a:ext cx="4872301" cy="1200329"/>
          </a:xfrm>
          <a:prstGeom prst="rect">
            <a:avLst/>
          </a:prstGeom>
          <a:noFill/>
        </p:spPr>
        <p:txBody>
          <a:bodyPr wrap="square" rtlCol="0">
            <a:spAutoFit/>
          </a:bodyPr>
          <a:lstStyle/>
          <a:p>
            <a:r>
              <a:rPr lang="en-US" dirty="0">
                <a:latin typeface="Times New Roman"/>
                <a:cs typeface="Times New Roman"/>
              </a:rPr>
              <a:t>(Even though the electrons are “moving” around the nucleus at speeds up to 14,000 miles/second, their </a:t>
            </a:r>
            <a:r>
              <a:rPr lang="en-US" dirty="0">
                <a:solidFill>
                  <a:srgbClr val="FF0000"/>
                </a:solidFill>
                <a:latin typeface="Times New Roman"/>
                <a:cs typeface="Times New Roman"/>
              </a:rPr>
              <a:t>AVERAGE position </a:t>
            </a:r>
            <a:r>
              <a:rPr lang="en-US" dirty="0">
                <a:latin typeface="Times New Roman"/>
                <a:cs typeface="Times New Roman"/>
              </a:rPr>
              <a:t>is at the </a:t>
            </a:r>
            <a:r>
              <a:rPr lang="en-US" dirty="0">
                <a:solidFill>
                  <a:srgbClr val="FF0000"/>
                </a:solidFill>
                <a:latin typeface="Times New Roman"/>
                <a:cs typeface="Times New Roman"/>
              </a:rPr>
              <a:t>center of the atom </a:t>
            </a:r>
            <a:r>
              <a:rPr lang="en-US" dirty="0">
                <a:latin typeface="Times New Roman"/>
                <a:cs typeface="Times New Roman"/>
              </a:rPr>
              <a:t>where reside the protons.)</a:t>
            </a:r>
          </a:p>
        </p:txBody>
      </p:sp>
      <p:sp>
        <p:nvSpPr>
          <p:cNvPr id="192" name="TextBox 191"/>
          <p:cNvSpPr txBox="1"/>
          <p:nvPr/>
        </p:nvSpPr>
        <p:spPr>
          <a:xfrm>
            <a:off x="355599" y="1991727"/>
            <a:ext cx="5226579" cy="400110"/>
          </a:xfrm>
          <a:prstGeom prst="rect">
            <a:avLst/>
          </a:prstGeom>
          <a:noFill/>
        </p:spPr>
        <p:txBody>
          <a:bodyPr wrap="square" rtlCol="0">
            <a:spAutoFit/>
          </a:bodyPr>
          <a:lstStyle/>
          <a:p>
            <a:r>
              <a:rPr lang="en-US" sz="2000" dirty="0">
                <a:solidFill>
                  <a:srgbClr val="FF0000"/>
                </a:solidFill>
                <a:latin typeface="Apple Chancery"/>
                <a:cs typeface="Apple Chancery"/>
              </a:rPr>
              <a:t>The average position </a:t>
            </a:r>
            <a:r>
              <a:rPr lang="en-US" sz="2000" dirty="0">
                <a:latin typeface="Times New Roman"/>
                <a:cs typeface="Times New Roman"/>
              </a:rPr>
              <a:t>of its </a:t>
            </a:r>
            <a:r>
              <a:rPr lang="en-US" sz="2000" dirty="0">
                <a:solidFill>
                  <a:srgbClr val="0000FF"/>
                </a:solidFill>
                <a:latin typeface="Times New Roman"/>
                <a:cs typeface="Times New Roman"/>
              </a:rPr>
              <a:t>electrons </a:t>
            </a:r>
            <a:r>
              <a:rPr lang="en-US" sz="2000" dirty="0">
                <a:latin typeface="Times New Roman"/>
                <a:cs typeface="Times New Roman"/>
              </a:rPr>
              <a:t>is where?</a:t>
            </a:r>
            <a:endParaRPr lang="en-US" sz="2000" dirty="0">
              <a:solidFill>
                <a:srgbClr val="0000FF"/>
              </a:solidFill>
              <a:latin typeface="Times New Roman"/>
              <a:cs typeface="Times New Roman"/>
            </a:endParaRPr>
          </a:p>
        </p:txBody>
      </p:sp>
      <p:sp>
        <p:nvSpPr>
          <p:cNvPr id="193" name="TextBox 192"/>
          <p:cNvSpPr txBox="1"/>
          <p:nvPr/>
        </p:nvSpPr>
        <p:spPr>
          <a:xfrm>
            <a:off x="355599" y="3666126"/>
            <a:ext cx="8470901" cy="1015663"/>
          </a:xfrm>
          <a:prstGeom prst="rect">
            <a:avLst/>
          </a:prstGeom>
          <a:noFill/>
        </p:spPr>
        <p:txBody>
          <a:bodyPr wrap="square" rtlCol="0">
            <a:spAutoFit/>
          </a:bodyPr>
          <a:lstStyle/>
          <a:p>
            <a:r>
              <a:rPr lang="en-US" sz="2000" dirty="0">
                <a:solidFill>
                  <a:srgbClr val="FF0000"/>
                </a:solidFill>
                <a:latin typeface="Apple Chancery"/>
                <a:cs typeface="Apple Chancery"/>
              </a:rPr>
              <a:t>This is why </a:t>
            </a:r>
            <a:r>
              <a:rPr lang="en-US" sz="2000" dirty="0">
                <a:solidFill>
                  <a:srgbClr val="0000FF"/>
                </a:solidFill>
                <a:latin typeface="Times New Roman"/>
                <a:cs typeface="Times New Roman"/>
              </a:rPr>
              <a:t>normal atoms </a:t>
            </a:r>
            <a:r>
              <a:rPr lang="en-US" sz="2000" dirty="0">
                <a:latin typeface="Times New Roman"/>
                <a:cs typeface="Times New Roman"/>
              </a:rPr>
              <a:t>are</a:t>
            </a:r>
            <a:r>
              <a:rPr lang="en-US" sz="2000" dirty="0">
                <a:solidFill>
                  <a:srgbClr val="0000FF"/>
                </a:solidFill>
                <a:latin typeface="Times New Roman"/>
                <a:cs typeface="Times New Roman"/>
              </a:rPr>
              <a:t> electrically neutral</a:t>
            </a:r>
            <a:r>
              <a:rPr lang="en-US" sz="2000" dirty="0">
                <a:latin typeface="Times New Roman"/>
                <a:cs typeface="Times New Roman"/>
              </a:rPr>
              <a:t>.  Essentially </a:t>
            </a:r>
            <a:r>
              <a:rPr lang="en-US" sz="2000" dirty="0">
                <a:solidFill>
                  <a:srgbClr val="0000FF"/>
                </a:solidFill>
                <a:latin typeface="Times New Roman"/>
                <a:cs typeface="Times New Roman"/>
              </a:rPr>
              <a:t>covering every positive charge </a:t>
            </a:r>
            <a:r>
              <a:rPr lang="en-US" sz="2000" dirty="0">
                <a:latin typeface="Times New Roman"/>
                <a:cs typeface="Times New Roman"/>
              </a:rPr>
              <a:t>in an electrically neutral atom </a:t>
            </a:r>
            <a:r>
              <a:rPr lang="en-US" sz="2000" dirty="0">
                <a:solidFill>
                  <a:srgbClr val="0000FF"/>
                </a:solidFill>
                <a:latin typeface="Times New Roman"/>
                <a:cs typeface="Times New Roman"/>
              </a:rPr>
              <a:t>there sits a negative charge </a:t>
            </a:r>
            <a:r>
              <a:rPr lang="en-US" sz="2000" dirty="0">
                <a:latin typeface="Times New Roman"/>
                <a:cs typeface="Times New Roman"/>
              </a:rPr>
              <a:t>to null the positive out. </a:t>
            </a:r>
            <a:endParaRPr lang="en-US" sz="2000" dirty="0">
              <a:solidFill>
                <a:srgbClr val="0000FF"/>
              </a:solidFill>
              <a:latin typeface="Times New Roman"/>
              <a:cs typeface="Times New Roman"/>
            </a:endParaRPr>
          </a:p>
        </p:txBody>
      </p:sp>
      <p:sp>
        <p:nvSpPr>
          <p:cNvPr id="168" name="Oval 167"/>
          <p:cNvSpPr/>
          <p:nvPr/>
        </p:nvSpPr>
        <p:spPr>
          <a:xfrm>
            <a:off x="6380162" y="411507"/>
            <a:ext cx="2446338" cy="2446338"/>
          </a:xfrm>
          <a:prstGeom prst="ellipse">
            <a:avLst/>
          </a:prstGeom>
          <a:noFill/>
          <a:ln>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rot="17643658">
            <a:off x="7304412" y="1329375"/>
            <a:ext cx="610601" cy="610601"/>
          </a:xfrm>
          <a:prstGeom prst="ellipse">
            <a:avLst/>
          </a:prstGeom>
          <a:gradFill flip="none" rotWithShape="1">
            <a:gsLst>
              <a:gs pos="0">
                <a:srgbClr val="FF0000"/>
              </a:gs>
              <a:gs pos="100000">
                <a:srgbClr val="FFFFFF"/>
              </a:gs>
            </a:gsLst>
            <a:path path="circle">
              <a:fillToRect l="50000" t="50000" r="50000" b="50000"/>
            </a:path>
            <a:tileRect/>
          </a:gradFill>
          <a:ln>
            <a:gradFill flip="none" rotWithShape="1">
              <a:gsLst>
                <a:gs pos="0">
                  <a:schemeClr val="tx1"/>
                </a:gs>
                <a:gs pos="100000">
                  <a:srgbClr val="FFFFFF"/>
                </a:gs>
              </a:gsLst>
              <a:path path="circle">
                <a:fillToRect l="50000" t="50000" r="50000" b="50000"/>
              </a:path>
              <a:tileRect/>
            </a:gra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TextBox 169"/>
          <p:cNvSpPr txBox="1"/>
          <p:nvPr/>
        </p:nvSpPr>
        <p:spPr>
          <a:xfrm>
            <a:off x="8072675" y="2735232"/>
            <a:ext cx="1152050" cy="307777"/>
          </a:xfrm>
          <a:prstGeom prst="rect">
            <a:avLst/>
          </a:prstGeom>
          <a:noFill/>
        </p:spPr>
        <p:txBody>
          <a:bodyPr wrap="square" rtlCol="0">
            <a:spAutoFit/>
          </a:bodyPr>
          <a:lstStyle/>
          <a:p>
            <a:r>
              <a:rPr lang="en-US" sz="1400" dirty="0">
                <a:latin typeface="Times New Roman"/>
                <a:cs typeface="Times New Roman"/>
              </a:rPr>
              <a:t>Bohr atom</a:t>
            </a:r>
          </a:p>
        </p:txBody>
      </p:sp>
      <p:graphicFrame>
        <p:nvGraphicFramePr>
          <p:cNvPr id="174" name="Object 6"/>
          <p:cNvGraphicFramePr>
            <a:graphicFrameLocks noChangeAspect="1"/>
          </p:cNvGraphicFramePr>
          <p:nvPr>
            <p:extLst>
              <p:ext uri="{D42A27DB-BD31-4B8C-83A1-F6EECF244321}">
                <p14:modId xmlns:p14="http://schemas.microsoft.com/office/powerpoint/2010/main" val="1970343841"/>
              </p:ext>
            </p:extLst>
          </p:nvPr>
        </p:nvGraphicFramePr>
        <p:xfrm>
          <a:off x="7486650" y="1436687"/>
          <a:ext cx="292100" cy="354013"/>
        </p:xfrm>
        <a:graphic>
          <a:graphicData uri="http://schemas.openxmlformats.org/presentationml/2006/ole">
            <mc:AlternateContent xmlns:mc="http://schemas.openxmlformats.org/markup-compatibility/2006">
              <mc:Choice xmlns:v="urn:schemas-microsoft-com:vml" Requires="v">
                <p:oleObj spid="_x0000_s1907695" name="Equation" r:id="rId4" imgW="190500" imgH="228600" progId="Equation.DSMT4">
                  <p:embed/>
                </p:oleObj>
              </mc:Choice>
              <mc:Fallback>
                <p:oleObj name="Equation" r:id="rId4" imgW="190500" imgH="228600" progId="Equation.DSMT4">
                  <p:embed/>
                  <p:pic>
                    <p:nvPicPr>
                      <p:cNvPr id="0" name=""/>
                      <p:cNvPicPr>
                        <a:picLocks noChangeAspect="1" noChangeArrowheads="1"/>
                      </p:cNvPicPr>
                      <p:nvPr/>
                    </p:nvPicPr>
                    <p:blipFill>
                      <a:blip r:embed="rId5"/>
                      <a:srcRect/>
                      <a:stretch>
                        <a:fillRect/>
                      </a:stretch>
                    </p:blipFill>
                    <p:spPr bwMode="auto">
                      <a:xfrm>
                        <a:off x="7486650" y="1436687"/>
                        <a:ext cx="292100" cy="354013"/>
                      </a:xfrm>
                      <a:prstGeom prst="rect">
                        <a:avLst/>
                      </a:prstGeom>
                      <a:noFill/>
                      <a:ln>
                        <a:noFill/>
                      </a:ln>
                      <a:effectLst/>
                    </p:spPr>
                  </p:pic>
                </p:oleObj>
              </mc:Fallback>
            </mc:AlternateContent>
          </a:graphicData>
        </a:graphic>
      </p:graphicFrame>
      <p:grpSp>
        <p:nvGrpSpPr>
          <p:cNvPr id="4" name="Group 3"/>
          <p:cNvGrpSpPr/>
          <p:nvPr/>
        </p:nvGrpSpPr>
        <p:grpSpPr>
          <a:xfrm>
            <a:off x="6259113" y="1472168"/>
            <a:ext cx="284428" cy="296195"/>
            <a:chOff x="6542881" y="700088"/>
            <a:chExt cx="284428" cy="296195"/>
          </a:xfrm>
        </p:grpSpPr>
        <p:sp>
          <p:nvSpPr>
            <p:cNvPr id="3" name="Rectangle 2"/>
            <p:cNvSpPr/>
            <p:nvPr/>
          </p:nvSpPr>
          <p:spPr>
            <a:xfrm>
              <a:off x="6550818" y="723900"/>
              <a:ext cx="276491" cy="27238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6" name="Object 6"/>
            <p:cNvGraphicFramePr>
              <a:graphicFrameLocks noChangeAspect="1"/>
            </p:cNvGraphicFramePr>
            <p:nvPr>
              <p:extLst>
                <p:ext uri="{D42A27DB-BD31-4B8C-83A1-F6EECF244321}">
                  <p14:modId xmlns:p14="http://schemas.microsoft.com/office/powerpoint/2010/main" val="2001460851"/>
                </p:ext>
              </p:extLst>
            </p:nvPr>
          </p:nvGraphicFramePr>
          <p:xfrm>
            <a:off x="6542881" y="700088"/>
            <a:ext cx="271463" cy="295275"/>
          </p:xfrm>
          <a:graphic>
            <a:graphicData uri="http://schemas.openxmlformats.org/presentationml/2006/ole">
              <mc:AlternateContent xmlns:mc="http://schemas.openxmlformats.org/markup-compatibility/2006">
                <mc:Choice xmlns:v="urn:schemas-microsoft-com:vml" Requires="v">
                  <p:oleObj spid="_x0000_s1907696" name="Equation" r:id="rId6" imgW="177800" imgH="190500" progId="Equation.DSMT4">
                    <p:embed/>
                  </p:oleObj>
                </mc:Choice>
                <mc:Fallback>
                  <p:oleObj name="Equation" r:id="rId6" imgW="177800" imgH="190500" progId="Equation.DSMT4">
                    <p:embed/>
                    <p:pic>
                      <p:nvPicPr>
                        <p:cNvPr id="0" name=""/>
                        <p:cNvPicPr>
                          <a:picLocks noChangeAspect="1" noChangeArrowheads="1"/>
                        </p:cNvPicPr>
                        <p:nvPr/>
                      </p:nvPicPr>
                      <p:blipFill>
                        <a:blip r:embed="rId7"/>
                        <a:srcRect/>
                        <a:stretch>
                          <a:fillRect/>
                        </a:stretch>
                      </p:blipFill>
                      <p:spPr bwMode="auto">
                        <a:xfrm>
                          <a:off x="6542881" y="700088"/>
                          <a:ext cx="271463" cy="295275"/>
                        </a:xfrm>
                        <a:prstGeom prst="rect">
                          <a:avLst/>
                        </a:prstGeom>
                        <a:noFill/>
                        <a:ln>
                          <a:noFill/>
                        </a:ln>
                        <a:effectLst/>
                      </p:spPr>
                    </p:pic>
                  </p:oleObj>
                </mc:Fallback>
              </mc:AlternateContent>
            </a:graphicData>
          </a:graphic>
        </p:graphicFrame>
      </p:grpSp>
      <p:grpSp>
        <p:nvGrpSpPr>
          <p:cNvPr id="177" name="Group 176"/>
          <p:cNvGrpSpPr/>
          <p:nvPr/>
        </p:nvGrpSpPr>
        <p:grpSpPr>
          <a:xfrm>
            <a:off x="8684286" y="1434068"/>
            <a:ext cx="284428" cy="334295"/>
            <a:chOff x="6542881" y="661988"/>
            <a:chExt cx="284428" cy="334295"/>
          </a:xfrm>
        </p:grpSpPr>
        <p:sp>
          <p:nvSpPr>
            <p:cNvPr id="178" name="Rectangle 177"/>
            <p:cNvSpPr/>
            <p:nvPr/>
          </p:nvSpPr>
          <p:spPr>
            <a:xfrm>
              <a:off x="6550818" y="723900"/>
              <a:ext cx="276491" cy="27238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1" name="Object 6"/>
            <p:cNvGraphicFramePr>
              <a:graphicFrameLocks noChangeAspect="1"/>
            </p:cNvGraphicFramePr>
            <p:nvPr>
              <p:extLst>
                <p:ext uri="{D42A27DB-BD31-4B8C-83A1-F6EECF244321}">
                  <p14:modId xmlns:p14="http://schemas.microsoft.com/office/powerpoint/2010/main" val="430454978"/>
                </p:ext>
              </p:extLst>
            </p:nvPr>
          </p:nvGraphicFramePr>
          <p:xfrm>
            <a:off x="6542881" y="661988"/>
            <a:ext cx="271463" cy="295275"/>
          </p:xfrm>
          <a:graphic>
            <a:graphicData uri="http://schemas.openxmlformats.org/presentationml/2006/ole">
              <mc:AlternateContent xmlns:mc="http://schemas.openxmlformats.org/markup-compatibility/2006">
                <mc:Choice xmlns:v="urn:schemas-microsoft-com:vml" Requires="v">
                  <p:oleObj spid="_x0000_s1907697" name="Equation" r:id="rId8" imgW="177800" imgH="190500" progId="Equation.DSMT4">
                    <p:embed/>
                  </p:oleObj>
                </mc:Choice>
                <mc:Fallback>
                  <p:oleObj name="Equation" r:id="rId8" imgW="177800" imgH="190500" progId="Equation.DSMT4">
                    <p:embed/>
                    <p:pic>
                      <p:nvPicPr>
                        <p:cNvPr id="0" name=""/>
                        <p:cNvPicPr>
                          <a:picLocks noChangeAspect="1" noChangeArrowheads="1"/>
                        </p:cNvPicPr>
                        <p:nvPr/>
                      </p:nvPicPr>
                      <p:blipFill>
                        <a:blip r:embed="rId7"/>
                        <a:srcRect/>
                        <a:stretch>
                          <a:fillRect/>
                        </a:stretch>
                      </p:blipFill>
                      <p:spPr bwMode="auto">
                        <a:xfrm>
                          <a:off x="6542881" y="661988"/>
                          <a:ext cx="271463" cy="295275"/>
                        </a:xfrm>
                        <a:prstGeom prst="rect">
                          <a:avLst/>
                        </a:prstGeom>
                        <a:noFill/>
                        <a:ln>
                          <a:noFill/>
                        </a:ln>
                        <a:effectLst/>
                      </p:spPr>
                    </p:pic>
                  </p:oleObj>
                </mc:Fallback>
              </mc:AlternateContent>
            </a:graphicData>
          </a:graphic>
        </p:graphicFrame>
      </p:grpSp>
      <p:sp>
        <p:nvSpPr>
          <p:cNvPr id="185" name="TextBox 184"/>
          <p:cNvSpPr txBox="1"/>
          <p:nvPr/>
        </p:nvSpPr>
        <p:spPr>
          <a:xfrm>
            <a:off x="6026150" y="750340"/>
            <a:ext cx="2790164" cy="307777"/>
          </a:xfrm>
          <a:prstGeom prst="rect">
            <a:avLst/>
          </a:prstGeom>
          <a:noFill/>
        </p:spPr>
        <p:txBody>
          <a:bodyPr wrap="square" rtlCol="0">
            <a:spAutoFit/>
          </a:bodyPr>
          <a:lstStyle/>
          <a:p>
            <a:r>
              <a:rPr lang="en-US" sz="1400" dirty="0">
                <a:latin typeface="Times New Roman"/>
                <a:cs typeface="Times New Roman"/>
              </a:rPr>
              <a:t>electron </a:t>
            </a:r>
            <a:r>
              <a:rPr lang="en-US" sz="1400" dirty="0">
                <a:solidFill>
                  <a:srgbClr val="FF0000"/>
                </a:solidFill>
                <a:latin typeface="Times New Roman"/>
                <a:cs typeface="Times New Roman"/>
              </a:rPr>
              <a:t>here</a:t>
            </a:r>
            <a:r>
              <a:rPr lang="en-US" sz="1400" dirty="0">
                <a:latin typeface="Times New Roman"/>
                <a:cs typeface="Times New Roman"/>
              </a:rPr>
              <a:t> as much as it is </a:t>
            </a:r>
            <a:r>
              <a:rPr lang="en-US" sz="1400" dirty="0">
                <a:solidFill>
                  <a:srgbClr val="0000FF"/>
                </a:solidFill>
                <a:latin typeface="Times New Roman"/>
                <a:cs typeface="Times New Roman"/>
              </a:rPr>
              <a:t>here</a:t>
            </a:r>
            <a:r>
              <a:rPr lang="en-US" sz="1400" dirty="0">
                <a:latin typeface="Times New Roman"/>
                <a:cs typeface="Times New Roman"/>
              </a:rPr>
              <a:t>!</a:t>
            </a:r>
          </a:p>
        </p:txBody>
      </p:sp>
      <p:sp>
        <p:nvSpPr>
          <p:cNvPr id="11" name="Freeform 10"/>
          <p:cNvSpPr/>
          <p:nvPr/>
        </p:nvSpPr>
        <p:spPr>
          <a:xfrm>
            <a:off x="6400800" y="1054100"/>
            <a:ext cx="594797" cy="419100"/>
          </a:xfrm>
          <a:custGeom>
            <a:avLst/>
            <a:gdLst>
              <a:gd name="connsiteX0" fmla="*/ 520700 w 594797"/>
              <a:gd name="connsiteY0" fmla="*/ 0 h 419100"/>
              <a:gd name="connsiteX1" fmla="*/ 571500 w 594797"/>
              <a:gd name="connsiteY1" fmla="*/ 266700 h 419100"/>
              <a:gd name="connsiteX2" fmla="*/ 190500 w 594797"/>
              <a:gd name="connsiteY2" fmla="*/ 114300 h 419100"/>
              <a:gd name="connsiteX3" fmla="*/ 0 w 594797"/>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594797" h="419100">
                <a:moveTo>
                  <a:pt x="520700" y="0"/>
                </a:moveTo>
                <a:cubicBezTo>
                  <a:pt x="573616" y="123825"/>
                  <a:pt x="626533" y="247650"/>
                  <a:pt x="571500" y="266700"/>
                </a:cubicBezTo>
                <a:cubicBezTo>
                  <a:pt x="516467" y="285750"/>
                  <a:pt x="285750" y="88900"/>
                  <a:pt x="190500" y="114300"/>
                </a:cubicBezTo>
                <a:cubicBezTo>
                  <a:pt x="95250" y="139700"/>
                  <a:pt x="0" y="419100"/>
                  <a:pt x="0" y="41910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6" name="Freeform 185"/>
          <p:cNvSpPr/>
          <p:nvPr/>
        </p:nvSpPr>
        <p:spPr>
          <a:xfrm flipH="1">
            <a:off x="8217415" y="1016555"/>
            <a:ext cx="594797" cy="419100"/>
          </a:xfrm>
          <a:custGeom>
            <a:avLst/>
            <a:gdLst>
              <a:gd name="connsiteX0" fmla="*/ 520700 w 594797"/>
              <a:gd name="connsiteY0" fmla="*/ 0 h 419100"/>
              <a:gd name="connsiteX1" fmla="*/ 571500 w 594797"/>
              <a:gd name="connsiteY1" fmla="*/ 266700 h 419100"/>
              <a:gd name="connsiteX2" fmla="*/ 190500 w 594797"/>
              <a:gd name="connsiteY2" fmla="*/ 114300 h 419100"/>
              <a:gd name="connsiteX3" fmla="*/ 0 w 594797"/>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594797" h="419100">
                <a:moveTo>
                  <a:pt x="520700" y="0"/>
                </a:moveTo>
                <a:cubicBezTo>
                  <a:pt x="573616" y="123825"/>
                  <a:pt x="626533" y="247650"/>
                  <a:pt x="571500" y="266700"/>
                </a:cubicBezTo>
                <a:cubicBezTo>
                  <a:pt x="516467" y="285750"/>
                  <a:pt x="285750" y="88900"/>
                  <a:pt x="190500" y="114300"/>
                </a:cubicBezTo>
                <a:cubicBezTo>
                  <a:pt x="95250" y="139700"/>
                  <a:pt x="0" y="419100"/>
                  <a:pt x="0" y="419100"/>
                </a:cubicBezTo>
              </a:path>
            </a:pathLst>
          </a:cu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7" name="TextBox 186"/>
          <p:cNvSpPr txBox="1"/>
          <p:nvPr/>
        </p:nvSpPr>
        <p:spPr>
          <a:xfrm>
            <a:off x="6926263" y="1948992"/>
            <a:ext cx="1879673" cy="523220"/>
          </a:xfrm>
          <a:prstGeom prst="rect">
            <a:avLst/>
          </a:prstGeom>
          <a:noFill/>
        </p:spPr>
        <p:txBody>
          <a:bodyPr wrap="square" rtlCol="0">
            <a:spAutoFit/>
          </a:bodyPr>
          <a:lstStyle/>
          <a:p>
            <a:r>
              <a:rPr lang="en-US" sz="1400" dirty="0">
                <a:solidFill>
                  <a:srgbClr val="0000FF"/>
                </a:solidFill>
                <a:latin typeface="Times New Roman"/>
                <a:cs typeface="Times New Roman"/>
              </a:rPr>
              <a:t>electron’s</a:t>
            </a:r>
            <a:r>
              <a:rPr lang="en-US" sz="1400" dirty="0">
                <a:latin typeface="Times New Roman"/>
                <a:cs typeface="Times New Roman"/>
              </a:rPr>
              <a:t> </a:t>
            </a:r>
            <a:r>
              <a:rPr lang="en-US" sz="1400" i="1" dirty="0">
                <a:solidFill>
                  <a:srgbClr val="FF0000"/>
                </a:solidFill>
                <a:latin typeface="Times New Roman"/>
                <a:cs typeface="Times New Roman"/>
              </a:rPr>
              <a:t>average position </a:t>
            </a:r>
            <a:r>
              <a:rPr lang="en-US" sz="1400" dirty="0">
                <a:solidFill>
                  <a:srgbClr val="0000FF"/>
                </a:solidFill>
                <a:latin typeface="Times New Roman"/>
                <a:cs typeface="Times New Roman"/>
              </a:rPr>
              <a:t>at center</a:t>
            </a:r>
          </a:p>
        </p:txBody>
      </p:sp>
      <p:sp>
        <p:nvSpPr>
          <p:cNvPr id="24" name="TextBox 23"/>
          <p:cNvSpPr txBox="1"/>
          <p:nvPr/>
        </p:nvSpPr>
        <p:spPr>
          <a:xfrm>
            <a:off x="355599" y="4821826"/>
            <a:ext cx="8613115" cy="1631216"/>
          </a:xfrm>
          <a:prstGeom prst="rect">
            <a:avLst/>
          </a:prstGeom>
          <a:noFill/>
        </p:spPr>
        <p:txBody>
          <a:bodyPr wrap="square" rtlCol="0">
            <a:spAutoFit/>
          </a:bodyPr>
          <a:lstStyle/>
          <a:p>
            <a:r>
              <a:rPr lang="en-US" sz="2000" dirty="0">
                <a:solidFill>
                  <a:srgbClr val="FF0000"/>
                </a:solidFill>
                <a:latin typeface="Apple Chancery"/>
                <a:cs typeface="Apple Chancery"/>
              </a:rPr>
              <a:t>Although there will be </a:t>
            </a:r>
            <a:r>
              <a:rPr lang="en-US" sz="2000" dirty="0">
                <a:latin typeface="Times New Roman"/>
                <a:cs typeface="Times New Roman"/>
              </a:rPr>
              <a:t>time when we talk about the </a:t>
            </a:r>
            <a:r>
              <a:rPr lang="en-US" sz="2000" dirty="0">
                <a:solidFill>
                  <a:srgbClr val="0000FF"/>
                </a:solidFill>
                <a:latin typeface="Times New Roman"/>
                <a:cs typeface="Times New Roman"/>
              </a:rPr>
              <a:t>movement of </a:t>
            </a:r>
            <a:r>
              <a:rPr lang="en-US" sz="2000" i="1" dirty="0">
                <a:solidFill>
                  <a:srgbClr val="0000FF"/>
                </a:solidFill>
                <a:latin typeface="Times New Roman"/>
                <a:cs typeface="Times New Roman"/>
              </a:rPr>
              <a:t>positive charge</a:t>
            </a:r>
            <a:r>
              <a:rPr lang="en-US" sz="2000" dirty="0">
                <a:latin typeface="Times New Roman"/>
                <a:cs typeface="Times New Roman"/>
              </a:rPr>
              <a:t>, in reality, </a:t>
            </a:r>
            <a:r>
              <a:rPr lang="en-US" sz="2000" dirty="0">
                <a:solidFill>
                  <a:srgbClr val="0000FF"/>
                </a:solidFill>
                <a:latin typeface="Times New Roman"/>
                <a:cs typeface="Times New Roman"/>
              </a:rPr>
              <a:t>protons are fixed stationary </a:t>
            </a:r>
            <a:r>
              <a:rPr lang="en-US" sz="2000" dirty="0">
                <a:latin typeface="Times New Roman"/>
                <a:cs typeface="Times New Roman"/>
              </a:rPr>
              <a:t>in the nucleus with </a:t>
            </a:r>
            <a:r>
              <a:rPr lang="en-US" sz="2000" dirty="0">
                <a:solidFill>
                  <a:srgbClr val="FF0000"/>
                </a:solidFill>
                <a:latin typeface="Times New Roman"/>
                <a:cs typeface="Times New Roman"/>
              </a:rPr>
              <a:t>electrons ALWAYS </a:t>
            </a:r>
            <a:r>
              <a:rPr lang="en-US" sz="2000" dirty="0">
                <a:latin typeface="Times New Roman"/>
                <a:cs typeface="Times New Roman"/>
              </a:rPr>
              <a:t>being the entities that </a:t>
            </a:r>
            <a:r>
              <a:rPr lang="en-US" sz="2000" dirty="0">
                <a:solidFill>
                  <a:srgbClr val="FF0000"/>
                </a:solidFill>
                <a:latin typeface="Times New Roman"/>
                <a:cs typeface="Times New Roman"/>
              </a:rPr>
              <a:t>move onto or off of an object</a:t>
            </a:r>
            <a:r>
              <a:rPr lang="en-US" sz="2000" dirty="0">
                <a:latin typeface="Times New Roman"/>
                <a:cs typeface="Times New Roman"/>
              </a:rPr>
              <a:t>.  A </a:t>
            </a:r>
            <a:r>
              <a:rPr lang="en-US" sz="2000" i="1" dirty="0">
                <a:solidFill>
                  <a:srgbClr val="0000FF"/>
                </a:solidFill>
                <a:latin typeface="Times New Roman"/>
                <a:cs typeface="Times New Roman"/>
              </a:rPr>
              <a:t>positively charge object </a:t>
            </a:r>
            <a:r>
              <a:rPr lang="en-US" sz="2000" dirty="0">
                <a:latin typeface="Times New Roman"/>
                <a:cs typeface="Times New Roman"/>
              </a:rPr>
              <a:t>is just an object that has had </a:t>
            </a:r>
            <a:r>
              <a:rPr lang="en-US" sz="2000" dirty="0">
                <a:solidFill>
                  <a:srgbClr val="0000FF"/>
                </a:solidFill>
                <a:latin typeface="Times New Roman"/>
                <a:cs typeface="Times New Roman"/>
              </a:rPr>
              <a:t>electrons removed</a:t>
            </a:r>
            <a:r>
              <a:rPr lang="en-US" sz="2000" dirty="0">
                <a:latin typeface="Times New Roman"/>
                <a:cs typeface="Times New Roman"/>
              </a:rPr>
              <a:t>; a </a:t>
            </a:r>
            <a:r>
              <a:rPr lang="en-US" sz="2000" i="1" dirty="0">
                <a:latin typeface="Times New Roman"/>
                <a:cs typeface="Times New Roman"/>
              </a:rPr>
              <a:t>negatively charged object </a:t>
            </a:r>
            <a:r>
              <a:rPr lang="en-US" sz="2000" dirty="0">
                <a:latin typeface="Times New Roman"/>
                <a:cs typeface="Times New Roman"/>
              </a:rPr>
              <a:t>an object upon which </a:t>
            </a:r>
            <a:r>
              <a:rPr lang="en-US" sz="2000" dirty="0">
                <a:solidFill>
                  <a:srgbClr val="0000FF"/>
                </a:solidFill>
                <a:latin typeface="Times New Roman"/>
                <a:cs typeface="Times New Roman"/>
              </a:rPr>
              <a:t>free electrons </a:t>
            </a:r>
            <a:r>
              <a:rPr lang="en-US" sz="2000" dirty="0">
                <a:latin typeface="Times New Roman"/>
                <a:cs typeface="Times New Roman"/>
              </a:rPr>
              <a:t>have been </a:t>
            </a:r>
            <a:r>
              <a:rPr lang="en-US" sz="2000" dirty="0">
                <a:solidFill>
                  <a:srgbClr val="0000FF"/>
                </a:solidFill>
                <a:latin typeface="Times New Roman"/>
                <a:cs typeface="Times New Roman"/>
              </a:rPr>
              <a:t>added</a:t>
            </a:r>
            <a:r>
              <a:rPr lang="en-US" sz="2000" dirty="0">
                <a:latin typeface="Times New Roman"/>
                <a:cs typeface="Times New Roman"/>
              </a:rPr>
              <a:t>. </a:t>
            </a:r>
            <a:endParaRPr lang="en-US" sz="2000" dirty="0">
              <a:solidFill>
                <a:srgbClr val="0000FF"/>
              </a:solidFill>
              <a:latin typeface="Times New Roman"/>
              <a:cs typeface="Times New Roman"/>
            </a:endParaRPr>
          </a:p>
        </p:txBody>
      </p:sp>
    </p:spTree>
    <p:extLst>
      <p:ext uri="{BB962C8B-B14F-4D97-AF65-F5344CB8AC3E}">
        <p14:creationId xmlns:p14="http://schemas.microsoft.com/office/powerpoint/2010/main" val="344195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dissolve">
                                      <p:cBhvr>
                                        <p:cTn id="7" dur="500"/>
                                        <p:tgtEl>
                                          <p:spTgt spid="182"/>
                                        </p:tgtEl>
                                      </p:cBhvr>
                                    </p:animEffect>
                                  </p:childTnLst>
                                </p:cTn>
                              </p:par>
                              <p:par>
                                <p:cTn id="8" presetID="9"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dissolve">
                                      <p:cBhvr>
                                        <p:cTn id="10" dur="500"/>
                                        <p:tgtEl>
                                          <p:spTgt spid="17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dissolve">
                                      <p:cBhvr>
                                        <p:cTn id="13" dur="500"/>
                                        <p:tgtEl>
                                          <p:spTgt spid="16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92"/>
                                        </p:tgtEl>
                                        <p:attrNameLst>
                                          <p:attrName>style.visibility</p:attrName>
                                        </p:attrNameLst>
                                      </p:cBhvr>
                                      <p:to>
                                        <p:strVal val="visible"/>
                                      </p:to>
                                    </p:set>
                                    <p:animEffect transition="in" filter="dissolve">
                                      <p:cBhvr>
                                        <p:cTn id="18" dur="500"/>
                                        <p:tgtEl>
                                          <p:spTgt spid="19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1"/>
                                        </p:tgtEl>
                                        <p:attrNameLst>
                                          <p:attrName>style.visibility</p:attrName>
                                        </p:attrNameLst>
                                      </p:cBhvr>
                                      <p:to>
                                        <p:strVal val="visible"/>
                                      </p:to>
                                    </p:set>
                                    <p:animEffect transition="in" filter="dissolve">
                                      <p:cBhvr>
                                        <p:cTn id="23" dur="500"/>
                                        <p:tgtEl>
                                          <p:spTgt spid="19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85"/>
                                        </p:tgtEl>
                                        <p:attrNameLst>
                                          <p:attrName>style.visibility</p:attrName>
                                        </p:attrNameLst>
                                      </p:cBhvr>
                                      <p:to>
                                        <p:strVal val="visible"/>
                                      </p:to>
                                    </p:set>
                                    <p:animEffect transition="in" filter="dissolve">
                                      <p:cBhvr>
                                        <p:cTn id="26" dur="500"/>
                                        <p:tgtEl>
                                          <p:spTgt spid="185"/>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par>
                                <p:cTn id="30" presetID="9"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86"/>
                                        </p:tgtEl>
                                        <p:attrNameLst>
                                          <p:attrName>style.visibility</p:attrName>
                                        </p:attrNameLst>
                                      </p:cBhvr>
                                      <p:to>
                                        <p:strVal val="visible"/>
                                      </p:to>
                                    </p:set>
                                    <p:animEffect transition="in" filter="dissolve">
                                      <p:cBhvr>
                                        <p:cTn id="35" dur="500"/>
                                        <p:tgtEl>
                                          <p:spTgt spid="186"/>
                                        </p:tgtEl>
                                      </p:cBhvr>
                                    </p:animEffect>
                                  </p:childTnLst>
                                </p:cTn>
                              </p:par>
                              <p:par>
                                <p:cTn id="36" presetID="9" presetClass="entr" presetSubtype="0" fill="hold" nodeType="withEffect">
                                  <p:stCondLst>
                                    <p:cond delay="0"/>
                                  </p:stCondLst>
                                  <p:childTnLst>
                                    <p:set>
                                      <p:cBhvr>
                                        <p:cTn id="37" dur="1" fill="hold">
                                          <p:stCondLst>
                                            <p:cond delay="0"/>
                                          </p:stCondLst>
                                        </p:cTn>
                                        <p:tgtEl>
                                          <p:spTgt spid="177"/>
                                        </p:tgtEl>
                                        <p:attrNameLst>
                                          <p:attrName>style.visibility</p:attrName>
                                        </p:attrNameLst>
                                      </p:cBhvr>
                                      <p:to>
                                        <p:strVal val="visible"/>
                                      </p:to>
                                    </p:set>
                                    <p:animEffect transition="in" filter="dissolve">
                                      <p:cBhvr>
                                        <p:cTn id="38" dur="500"/>
                                        <p:tgtEl>
                                          <p:spTgt spid="17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87"/>
                                        </p:tgtEl>
                                        <p:attrNameLst>
                                          <p:attrName>style.visibility</p:attrName>
                                        </p:attrNameLst>
                                      </p:cBhvr>
                                      <p:to>
                                        <p:strVal val="visible"/>
                                      </p:to>
                                    </p:set>
                                    <p:animEffect transition="in" filter="dissolve">
                                      <p:cBhvr>
                                        <p:cTn id="41" dur="500"/>
                                        <p:tgtEl>
                                          <p:spTgt spid="18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68"/>
                                        </p:tgtEl>
                                        <p:attrNameLst>
                                          <p:attrName>style.visibility</p:attrName>
                                        </p:attrNameLst>
                                      </p:cBhvr>
                                      <p:to>
                                        <p:strVal val="visible"/>
                                      </p:to>
                                    </p:set>
                                    <p:animEffect transition="in" filter="dissolve">
                                      <p:cBhvr>
                                        <p:cTn id="44" dur="500"/>
                                        <p:tgtEl>
                                          <p:spTgt spid="168"/>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93"/>
                                        </p:tgtEl>
                                        <p:attrNameLst>
                                          <p:attrName>style.visibility</p:attrName>
                                        </p:attrNameLst>
                                      </p:cBhvr>
                                      <p:to>
                                        <p:strVal val="visible"/>
                                      </p:to>
                                    </p:set>
                                    <p:animEffect transition="in" filter="dissolve">
                                      <p:cBhvr>
                                        <p:cTn id="49" dur="500"/>
                                        <p:tgtEl>
                                          <p:spTgt spid="19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70"/>
                                        </p:tgtEl>
                                        <p:attrNameLst>
                                          <p:attrName>style.visibility</p:attrName>
                                        </p:attrNameLst>
                                      </p:cBhvr>
                                      <p:to>
                                        <p:strVal val="visible"/>
                                      </p:to>
                                    </p:set>
                                    <p:animEffect transition="in" filter="dissolve">
                                      <p:cBhvr>
                                        <p:cTn id="52" dur="500"/>
                                        <p:tgtEl>
                                          <p:spTgt spid="17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dissolv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91" grpId="0"/>
      <p:bldP spid="192" grpId="0"/>
      <p:bldP spid="193" grpId="0"/>
      <p:bldP spid="168" grpId="0" animBg="1"/>
      <p:bldP spid="169" grpId="0" animBg="1"/>
      <p:bldP spid="170" grpId="0"/>
      <p:bldP spid="185" grpId="0"/>
      <p:bldP spid="11" grpId="0" animBg="1"/>
      <p:bldP spid="186" grpId="0" animBg="1"/>
      <p:bldP spid="187"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30.)</a:t>
            </a:r>
          </a:p>
        </p:txBody>
      </p:sp>
      <p:sp>
        <p:nvSpPr>
          <p:cNvPr id="23" name="TextBox 22"/>
          <p:cNvSpPr txBox="1"/>
          <p:nvPr/>
        </p:nvSpPr>
        <p:spPr>
          <a:xfrm>
            <a:off x="125926" y="155306"/>
            <a:ext cx="8789474" cy="830997"/>
          </a:xfrm>
          <a:prstGeom prst="rect">
            <a:avLst/>
          </a:prstGeom>
          <a:noFill/>
        </p:spPr>
        <p:txBody>
          <a:bodyPr wrap="square" rtlCol="0">
            <a:spAutoFit/>
          </a:bodyPr>
          <a:lstStyle/>
          <a:p>
            <a:r>
              <a:rPr lang="en-US" sz="2800" dirty="0">
                <a:solidFill>
                  <a:srgbClr val="FF0000"/>
                </a:solidFill>
                <a:latin typeface="Apple Chancery"/>
                <a:cs typeface="Apple Chancery"/>
              </a:rPr>
              <a:t>Example 11:</a:t>
            </a:r>
            <a:r>
              <a:rPr lang="en-US" sz="1600" dirty="0">
                <a:latin typeface="Times New Roman"/>
                <a:cs typeface="Times New Roman"/>
              </a:rPr>
              <a:t>  </a:t>
            </a:r>
            <a:r>
              <a:rPr lang="en-US" sz="2000" dirty="0">
                <a:solidFill>
                  <a:srgbClr val="0000FF"/>
                </a:solidFill>
                <a:latin typeface="Times New Roman"/>
                <a:cs typeface="Times New Roman"/>
              </a:rPr>
              <a:t>Derive</a:t>
            </a:r>
            <a:r>
              <a:rPr lang="en-US" sz="2000" dirty="0">
                <a:latin typeface="Times New Roman"/>
                <a:cs typeface="Times New Roman"/>
              </a:rPr>
              <a:t> an </a:t>
            </a:r>
            <a:r>
              <a:rPr lang="en-US" sz="2000" dirty="0">
                <a:solidFill>
                  <a:srgbClr val="0000FF"/>
                </a:solidFill>
                <a:latin typeface="Times New Roman"/>
                <a:cs typeface="Times New Roman"/>
              </a:rPr>
              <a:t>expression</a:t>
            </a:r>
            <a:r>
              <a:rPr lang="en-US" sz="2000" dirty="0">
                <a:latin typeface="Times New Roman"/>
                <a:cs typeface="Times New Roman"/>
              </a:rPr>
              <a:t> for the </a:t>
            </a:r>
            <a:r>
              <a:rPr lang="en-US" sz="2000" dirty="0">
                <a:solidFill>
                  <a:srgbClr val="FF0000"/>
                </a:solidFill>
                <a:latin typeface="Times New Roman"/>
                <a:cs typeface="Times New Roman"/>
              </a:rPr>
              <a:t>electric field </a:t>
            </a:r>
            <a:r>
              <a:rPr lang="en-US" sz="2000" dirty="0">
                <a:latin typeface="Times New Roman"/>
                <a:cs typeface="Times New Roman"/>
              </a:rPr>
              <a:t>at the center of a half-</a:t>
            </a:r>
            <a:r>
              <a:rPr lang="en-US" sz="2000" dirty="0">
                <a:solidFill>
                  <a:srgbClr val="0000FF"/>
                </a:solidFill>
                <a:latin typeface="Times New Roman"/>
                <a:cs typeface="Times New Roman"/>
              </a:rPr>
              <a:t>hoop </a:t>
            </a:r>
            <a:r>
              <a:rPr lang="en-US" sz="2000" dirty="0">
                <a:latin typeface="Times New Roman"/>
                <a:cs typeface="Times New Roman"/>
              </a:rPr>
              <a:t>of radius </a:t>
            </a:r>
            <a:r>
              <a:rPr lang="en-US" sz="2000" i="1" dirty="0">
                <a:solidFill>
                  <a:srgbClr val="FF0000"/>
                </a:solidFill>
                <a:latin typeface="Times New Roman"/>
                <a:cs typeface="Times New Roman"/>
              </a:rPr>
              <a:t>R</a:t>
            </a:r>
            <a:r>
              <a:rPr lang="en-US" sz="2000" dirty="0">
                <a:latin typeface="Times New Roman"/>
                <a:cs typeface="Times New Roman"/>
              </a:rPr>
              <a:t> with</a:t>
            </a:r>
            <a:r>
              <a:rPr lang="en-US" sz="2000" dirty="0">
                <a:solidFill>
                  <a:srgbClr val="FF0000"/>
                </a:solidFill>
                <a:latin typeface="Times New Roman"/>
                <a:cs typeface="Times New Roman"/>
              </a:rPr>
              <a:t> </a:t>
            </a:r>
            <a:r>
              <a:rPr lang="en-US" sz="2000" i="1" dirty="0">
                <a:solidFill>
                  <a:srgbClr val="FF0000"/>
                </a:solidFill>
                <a:latin typeface="Times New Roman"/>
                <a:cs typeface="Times New Roman"/>
              </a:rPr>
              <a:t>Q</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uniformly distributed over its surface</a:t>
            </a:r>
            <a:r>
              <a:rPr lang="en-US" sz="2000" dirty="0">
                <a:latin typeface="Times New Roman"/>
                <a:cs typeface="Times New Roman"/>
              </a:rPr>
              <a:t>.  </a:t>
            </a:r>
            <a:endParaRPr lang="en-US" sz="2000" dirty="0">
              <a:solidFill>
                <a:srgbClr val="0000FF"/>
              </a:solidFill>
              <a:latin typeface="Times New Roman"/>
              <a:cs typeface="Times New Roman"/>
            </a:endParaRPr>
          </a:p>
        </p:txBody>
      </p:sp>
      <p:sp>
        <p:nvSpPr>
          <p:cNvPr id="110" name="TextBox 109"/>
          <p:cNvSpPr txBox="1"/>
          <p:nvPr/>
        </p:nvSpPr>
        <p:spPr>
          <a:xfrm>
            <a:off x="125926" y="1098143"/>
            <a:ext cx="2020374" cy="1631216"/>
          </a:xfrm>
          <a:prstGeom prst="rect">
            <a:avLst/>
          </a:prstGeom>
          <a:noFill/>
        </p:spPr>
        <p:txBody>
          <a:bodyPr wrap="square" rtlCol="0">
            <a:spAutoFit/>
          </a:bodyPr>
          <a:lstStyle/>
          <a:p>
            <a:r>
              <a:rPr lang="en-US" sz="2000" dirty="0">
                <a:solidFill>
                  <a:srgbClr val="FF0000"/>
                </a:solidFill>
                <a:latin typeface="Apple Chancery"/>
                <a:cs typeface="Apple Chancery"/>
              </a:rPr>
              <a:t>This is a </a:t>
            </a:r>
            <a:r>
              <a:rPr lang="en-US" sz="2000" dirty="0">
                <a:solidFill>
                  <a:srgbClr val="0000FF"/>
                </a:solidFill>
                <a:latin typeface="Times New Roman"/>
                <a:cs typeface="Times New Roman"/>
              </a:rPr>
              <a:t>little bit tricky as</a:t>
            </a:r>
            <a:r>
              <a:rPr lang="en-US" sz="2000" dirty="0">
                <a:latin typeface="Times New Roman"/>
                <a:cs typeface="Times New Roman"/>
              </a:rPr>
              <a:t> the differential bit of charge </a:t>
            </a:r>
            <a:r>
              <a:rPr lang="en-US" sz="2000" i="1" dirty="0" err="1">
                <a:solidFill>
                  <a:srgbClr val="FF0000"/>
                </a:solidFill>
                <a:latin typeface="Times New Roman"/>
                <a:cs typeface="Times New Roman"/>
              </a:rPr>
              <a:t>dq</a:t>
            </a:r>
            <a:r>
              <a:rPr lang="en-US" sz="2000" dirty="0">
                <a:latin typeface="Times New Roman"/>
                <a:cs typeface="Times New Roman"/>
              </a:rPr>
              <a:t> </a:t>
            </a:r>
            <a:r>
              <a:rPr lang="en-US" sz="2000" dirty="0">
                <a:solidFill>
                  <a:srgbClr val="0000FF"/>
                </a:solidFill>
                <a:latin typeface="Times New Roman"/>
                <a:cs typeface="Times New Roman"/>
              </a:rPr>
              <a:t>is located on an arc</a:t>
            </a:r>
          </a:p>
        </p:txBody>
      </p:sp>
      <p:sp>
        <p:nvSpPr>
          <p:cNvPr id="36" name="Freeform 35"/>
          <p:cNvSpPr/>
          <p:nvPr/>
        </p:nvSpPr>
        <p:spPr>
          <a:xfrm>
            <a:off x="4152514" y="1956498"/>
            <a:ext cx="2172087" cy="2222340"/>
          </a:xfrm>
          <a:custGeom>
            <a:avLst/>
            <a:gdLst>
              <a:gd name="connsiteX0" fmla="*/ 0 w 1235075"/>
              <a:gd name="connsiteY0" fmla="*/ 1263650 h 1263650"/>
              <a:gd name="connsiteX1" fmla="*/ 3175 w 1235075"/>
              <a:gd name="connsiteY1" fmla="*/ 1152525 h 1263650"/>
              <a:gd name="connsiteX2" fmla="*/ 19050 w 1235075"/>
              <a:gd name="connsiteY2" fmla="*/ 1031875 h 1263650"/>
              <a:gd name="connsiteX3" fmla="*/ 44450 w 1235075"/>
              <a:gd name="connsiteY3" fmla="*/ 917575 h 1263650"/>
              <a:gd name="connsiteX4" fmla="*/ 92075 w 1235075"/>
              <a:gd name="connsiteY4" fmla="*/ 787400 h 1263650"/>
              <a:gd name="connsiteX5" fmla="*/ 158750 w 1235075"/>
              <a:gd name="connsiteY5" fmla="*/ 644525 h 1263650"/>
              <a:gd name="connsiteX6" fmla="*/ 263525 w 1235075"/>
              <a:gd name="connsiteY6" fmla="*/ 488950 h 1263650"/>
              <a:gd name="connsiteX7" fmla="*/ 352425 w 1235075"/>
              <a:gd name="connsiteY7" fmla="*/ 381000 h 1263650"/>
              <a:gd name="connsiteX8" fmla="*/ 447675 w 1235075"/>
              <a:gd name="connsiteY8" fmla="*/ 295275 h 1263650"/>
              <a:gd name="connsiteX9" fmla="*/ 546100 w 1235075"/>
              <a:gd name="connsiteY9" fmla="*/ 219075 h 1263650"/>
              <a:gd name="connsiteX10" fmla="*/ 720725 w 1235075"/>
              <a:gd name="connsiteY10" fmla="*/ 120650 h 1263650"/>
              <a:gd name="connsiteX11" fmla="*/ 879475 w 1235075"/>
              <a:gd name="connsiteY11" fmla="*/ 57150 h 1263650"/>
              <a:gd name="connsiteX12" fmla="*/ 1044575 w 1235075"/>
              <a:gd name="connsiteY12" fmla="*/ 15875 h 1263650"/>
              <a:gd name="connsiteX13" fmla="*/ 1235075 w 1235075"/>
              <a:gd name="connsiteY13" fmla="*/ 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5075" h="1263650">
                <a:moveTo>
                  <a:pt x="0" y="1263650"/>
                </a:moveTo>
                <a:cubicBezTo>
                  <a:pt x="0" y="1227402"/>
                  <a:pt x="0" y="1191154"/>
                  <a:pt x="3175" y="1152525"/>
                </a:cubicBezTo>
                <a:cubicBezTo>
                  <a:pt x="6350" y="1113896"/>
                  <a:pt x="12171" y="1071033"/>
                  <a:pt x="19050" y="1031875"/>
                </a:cubicBezTo>
                <a:cubicBezTo>
                  <a:pt x="25929" y="992717"/>
                  <a:pt x="32279" y="958321"/>
                  <a:pt x="44450" y="917575"/>
                </a:cubicBezTo>
                <a:cubicBezTo>
                  <a:pt x="56621" y="876829"/>
                  <a:pt x="73025" y="832908"/>
                  <a:pt x="92075" y="787400"/>
                </a:cubicBezTo>
                <a:cubicBezTo>
                  <a:pt x="111125" y="741892"/>
                  <a:pt x="130175" y="694267"/>
                  <a:pt x="158750" y="644525"/>
                </a:cubicBezTo>
                <a:cubicBezTo>
                  <a:pt x="187325" y="594783"/>
                  <a:pt x="231246" y="532871"/>
                  <a:pt x="263525" y="488950"/>
                </a:cubicBezTo>
                <a:cubicBezTo>
                  <a:pt x="295804" y="445029"/>
                  <a:pt x="321733" y="413279"/>
                  <a:pt x="352425" y="381000"/>
                </a:cubicBezTo>
                <a:cubicBezTo>
                  <a:pt x="383117" y="348721"/>
                  <a:pt x="415396" y="322262"/>
                  <a:pt x="447675" y="295275"/>
                </a:cubicBezTo>
                <a:cubicBezTo>
                  <a:pt x="479954" y="268288"/>
                  <a:pt x="500592" y="248179"/>
                  <a:pt x="546100" y="219075"/>
                </a:cubicBezTo>
                <a:cubicBezTo>
                  <a:pt x="591608" y="189971"/>
                  <a:pt x="665163" y="147637"/>
                  <a:pt x="720725" y="120650"/>
                </a:cubicBezTo>
                <a:cubicBezTo>
                  <a:pt x="776287" y="93663"/>
                  <a:pt x="825500" y="74612"/>
                  <a:pt x="879475" y="57150"/>
                </a:cubicBezTo>
                <a:cubicBezTo>
                  <a:pt x="933450" y="39688"/>
                  <a:pt x="985308" y="25400"/>
                  <a:pt x="1044575" y="15875"/>
                </a:cubicBezTo>
                <a:cubicBezTo>
                  <a:pt x="1103842" y="6350"/>
                  <a:pt x="1235075" y="0"/>
                  <a:pt x="1235075" y="0"/>
                </a:cubicBezTo>
              </a:path>
            </a:pathLst>
          </a:custGeom>
          <a:noFill/>
          <a:ln w="76200" cap="flat" cmpd="sng" algn="ctr">
            <a:solidFill>
              <a:srgbClr val="00F30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flipH="1">
            <a:off x="6324601" y="1956498"/>
            <a:ext cx="2172087" cy="2222340"/>
          </a:xfrm>
          <a:custGeom>
            <a:avLst/>
            <a:gdLst>
              <a:gd name="connsiteX0" fmla="*/ 0 w 1235075"/>
              <a:gd name="connsiteY0" fmla="*/ 1263650 h 1263650"/>
              <a:gd name="connsiteX1" fmla="*/ 3175 w 1235075"/>
              <a:gd name="connsiteY1" fmla="*/ 1152525 h 1263650"/>
              <a:gd name="connsiteX2" fmla="*/ 19050 w 1235075"/>
              <a:gd name="connsiteY2" fmla="*/ 1031875 h 1263650"/>
              <a:gd name="connsiteX3" fmla="*/ 44450 w 1235075"/>
              <a:gd name="connsiteY3" fmla="*/ 917575 h 1263650"/>
              <a:gd name="connsiteX4" fmla="*/ 92075 w 1235075"/>
              <a:gd name="connsiteY4" fmla="*/ 787400 h 1263650"/>
              <a:gd name="connsiteX5" fmla="*/ 158750 w 1235075"/>
              <a:gd name="connsiteY5" fmla="*/ 644525 h 1263650"/>
              <a:gd name="connsiteX6" fmla="*/ 263525 w 1235075"/>
              <a:gd name="connsiteY6" fmla="*/ 488950 h 1263650"/>
              <a:gd name="connsiteX7" fmla="*/ 352425 w 1235075"/>
              <a:gd name="connsiteY7" fmla="*/ 381000 h 1263650"/>
              <a:gd name="connsiteX8" fmla="*/ 447675 w 1235075"/>
              <a:gd name="connsiteY8" fmla="*/ 295275 h 1263650"/>
              <a:gd name="connsiteX9" fmla="*/ 546100 w 1235075"/>
              <a:gd name="connsiteY9" fmla="*/ 219075 h 1263650"/>
              <a:gd name="connsiteX10" fmla="*/ 720725 w 1235075"/>
              <a:gd name="connsiteY10" fmla="*/ 120650 h 1263650"/>
              <a:gd name="connsiteX11" fmla="*/ 879475 w 1235075"/>
              <a:gd name="connsiteY11" fmla="*/ 57150 h 1263650"/>
              <a:gd name="connsiteX12" fmla="*/ 1044575 w 1235075"/>
              <a:gd name="connsiteY12" fmla="*/ 15875 h 1263650"/>
              <a:gd name="connsiteX13" fmla="*/ 1235075 w 1235075"/>
              <a:gd name="connsiteY13" fmla="*/ 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5075" h="1263650">
                <a:moveTo>
                  <a:pt x="0" y="1263650"/>
                </a:moveTo>
                <a:cubicBezTo>
                  <a:pt x="0" y="1227402"/>
                  <a:pt x="0" y="1191154"/>
                  <a:pt x="3175" y="1152525"/>
                </a:cubicBezTo>
                <a:cubicBezTo>
                  <a:pt x="6350" y="1113896"/>
                  <a:pt x="12171" y="1071033"/>
                  <a:pt x="19050" y="1031875"/>
                </a:cubicBezTo>
                <a:cubicBezTo>
                  <a:pt x="25929" y="992717"/>
                  <a:pt x="32279" y="958321"/>
                  <a:pt x="44450" y="917575"/>
                </a:cubicBezTo>
                <a:cubicBezTo>
                  <a:pt x="56621" y="876829"/>
                  <a:pt x="73025" y="832908"/>
                  <a:pt x="92075" y="787400"/>
                </a:cubicBezTo>
                <a:cubicBezTo>
                  <a:pt x="111125" y="741892"/>
                  <a:pt x="130175" y="694267"/>
                  <a:pt x="158750" y="644525"/>
                </a:cubicBezTo>
                <a:cubicBezTo>
                  <a:pt x="187325" y="594783"/>
                  <a:pt x="231246" y="532871"/>
                  <a:pt x="263525" y="488950"/>
                </a:cubicBezTo>
                <a:cubicBezTo>
                  <a:pt x="295804" y="445029"/>
                  <a:pt x="321733" y="413279"/>
                  <a:pt x="352425" y="381000"/>
                </a:cubicBezTo>
                <a:cubicBezTo>
                  <a:pt x="383117" y="348721"/>
                  <a:pt x="415396" y="322262"/>
                  <a:pt x="447675" y="295275"/>
                </a:cubicBezTo>
                <a:cubicBezTo>
                  <a:pt x="479954" y="268288"/>
                  <a:pt x="500592" y="248179"/>
                  <a:pt x="546100" y="219075"/>
                </a:cubicBezTo>
                <a:cubicBezTo>
                  <a:pt x="591608" y="189971"/>
                  <a:pt x="665163" y="147637"/>
                  <a:pt x="720725" y="120650"/>
                </a:cubicBezTo>
                <a:cubicBezTo>
                  <a:pt x="776287" y="93663"/>
                  <a:pt x="825500" y="74612"/>
                  <a:pt x="879475" y="57150"/>
                </a:cubicBezTo>
                <a:cubicBezTo>
                  <a:pt x="933450" y="39688"/>
                  <a:pt x="985308" y="25400"/>
                  <a:pt x="1044575" y="15875"/>
                </a:cubicBezTo>
                <a:cubicBezTo>
                  <a:pt x="1103842" y="6350"/>
                  <a:pt x="1235075" y="0"/>
                  <a:pt x="1235075" y="0"/>
                </a:cubicBezTo>
              </a:path>
            </a:pathLst>
          </a:custGeom>
          <a:noFill/>
          <a:ln w="76200" cap="flat" cmpd="sng" algn="ctr">
            <a:solidFill>
              <a:srgbClr val="00F30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8" name="Straight Connector 37"/>
          <p:cNvCxnSpPr/>
          <p:nvPr/>
        </p:nvCxnSpPr>
        <p:spPr>
          <a:xfrm>
            <a:off x="3471294" y="4178838"/>
            <a:ext cx="5717781" cy="2793"/>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324600" y="1651003"/>
            <a:ext cx="3589" cy="3189285"/>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41" name="Object 9"/>
          <p:cNvGraphicFramePr>
            <a:graphicFrameLocks noChangeAspect="1"/>
          </p:cNvGraphicFramePr>
          <p:nvPr>
            <p:extLst>
              <p:ext uri="{D42A27DB-BD31-4B8C-83A1-F6EECF244321}">
                <p14:modId xmlns:p14="http://schemas.microsoft.com/office/powerpoint/2010/main" val="1539725421"/>
              </p:ext>
            </p:extLst>
          </p:nvPr>
        </p:nvGraphicFramePr>
        <p:xfrm>
          <a:off x="4152514" y="2911871"/>
          <a:ext cx="205767" cy="263526"/>
        </p:xfrm>
        <a:graphic>
          <a:graphicData uri="http://schemas.openxmlformats.org/presentationml/2006/ole">
            <mc:AlternateContent xmlns:mc="http://schemas.openxmlformats.org/markup-compatibility/2006">
              <mc:Choice xmlns:v="urn:schemas-microsoft-com:vml" Requires="v">
                <p:oleObj spid="_x0000_s2198578" name="Equation" r:id="rId4" imgW="139700" imgH="177800" progId="Equation.DSMT4">
                  <p:embed/>
                </p:oleObj>
              </mc:Choice>
              <mc:Fallback>
                <p:oleObj name="Equation" r:id="rId4" imgW="139700" imgH="177800" progId="Equation.DSMT4">
                  <p:embed/>
                  <p:pic>
                    <p:nvPicPr>
                      <p:cNvPr id="0" name=""/>
                      <p:cNvPicPr>
                        <a:picLocks noChangeAspect="1" noChangeArrowheads="1"/>
                      </p:cNvPicPr>
                      <p:nvPr/>
                    </p:nvPicPr>
                    <p:blipFill>
                      <a:blip r:embed="rId5"/>
                      <a:srcRect/>
                      <a:stretch>
                        <a:fillRect/>
                      </a:stretch>
                    </p:blipFill>
                    <p:spPr bwMode="auto">
                      <a:xfrm>
                        <a:off x="4152514" y="2911871"/>
                        <a:ext cx="205767" cy="2635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42" name="Freeform 41"/>
          <p:cNvSpPr/>
          <p:nvPr/>
        </p:nvSpPr>
        <p:spPr>
          <a:xfrm>
            <a:off x="5146146" y="2183308"/>
            <a:ext cx="219604" cy="152400"/>
          </a:xfrm>
          <a:custGeom>
            <a:avLst/>
            <a:gdLst>
              <a:gd name="connsiteX0" fmla="*/ 54504 w 219604"/>
              <a:gd name="connsiteY0" fmla="*/ 146050 h 152400"/>
              <a:gd name="connsiteX1" fmla="*/ 16404 w 219604"/>
              <a:gd name="connsiteY1" fmla="*/ 92075 h 152400"/>
              <a:gd name="connsiteX2" fmla="*/ 152929 w 219604"/>
              <a:gd name="connsiteY2" fmla="*/ 6350 h 152400"/>
              <a:gd name="connsiteX3" fmla="*/ 203729 w 219604"/>
              <a:gd name="connsiteY3" fmla="*/ 53975 h 152400"/>
              <a:gd name="connsiteX4" fmla="*/ 54504 w 219604"/>
              <a:gd name="connsiteY4" fmla="*/ 1460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4" h="152400">
                <a:moveTo>
                  <a:pt x="54504" y="146050"/>
                </a:moveTo>
                <a:cubicBezTo>
                  <a:pt x="23283" y="152400"/>
                  <a:pt x="0" y="115358"/>
                  <a:pt x="16404" y="92075"/>
                </a:cubicBezTo>
                <a:cubicBezTo>
                  <a:pt x="32808" y="68792"/>
                  <a:pt x="121708" y="12700"/>
                  <a:pt x="152929" y="6350"/>
                </a:cubicBezTo>
                <a:cubicBezTo>
                  <a:pt x="184150" y="0"/>
                  <a:pt x="219604" y="31221"/>
                  <a:pt x="203729" y="53975"/>
                </a:cubicBezTo>
                <a:cubicBezTo>
                  <a:pt x="187854" y="76729"/>
                  <a:pt x="85725" y="139700"/>
                  <a:pt x="54504" y="146050"/>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rot="16200000" flipV="1">
            <a:off x="5168901" y="2015033"/>
            <a:ext cx="168275" cy="85725"/>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V="1">
            <a:off x="5006446" y="2102345"/>
            <a:ext cx="168275" cy="85725"/>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4864100" y="2142033"/>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5251450" y="1927719"/>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2" idx="3"/>
          </p:cNvCxnSpPr>
          <p:nvPr/>
        </p:nvCxnSpPr>
        <p:spPr>
          <a:xfrm>
            <a:off x="5349875" y="2237283"/>
            <a:ext cx="974725" cy="1941555"/>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flipH="1">
            <a:off x="4829947" y="2684185"/>
            <a:ext cx="1849480" cy="1139825"/>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53" name="Object 9"/>
          <p:cNvGraphicFramePr>
            <a:graphicFrameLocks noChangeAspect="1"/>
          </p:cNvGraphicFramePr>
          <p:nvPr>
            <p:extLst>
              <p:ext uri="{D42A27DB-BD31-4B8C-83A1-F6EECF244321}">
                <p14:modId xmlns:p14="http://schemas.microsoft.com/office/powerpoint/2010/main" val="4070913232"/>
              </p:ext>
            </p:extLst>
          </p:nvPr>
        </p:nvGraphicFramePr>
        <p:xfrm>
          <a:off x="5213351" y="3043634"/>
          <a:ext cx="292099" cy="258464"/>
        </p:xfrm>
        <a:graphic>
          <a:graphicData uri="http://schemas.openxmlformats.org/presentationml/2006/ole">
            <mc:AlternateContent xmlns:mc="http://schemas.openxmlformats.org/markup-compatibility/2006">
              <mc:Choice xmlns:v="urn:schemas-microsoft-com:vml" Requires="v">
                <p:oleObj spid="_x0000_s2198579" name="Equation" r:id="rId6" imgW="203200" imgH="177800" progId="Equation.DSMT4">
                  <p:embed/>
                </p:oleObj>
              </mc:Choice>
              <mc:Fallback>
                <p:oleObj name="Equation" r:id="rId6" imgW="203200" imgH="177800" progId="Equation.DSMT4">
                  <p:embed/>
                  <p:pic>
                    <p:nvPicPr>
                      <p:cNvPr id="0" name=""/>
                      <p:cNvPicPr>
                        <a:picLocks noChangeAspect="1" noChangeArrowheads="1"/>
                      </p:cNvPicPr>
                      <p:nvPr/>
                    </p:nvPicPr>
                    <p:blipFill>
                      <a:blip r:embed="rId7"/>
                      <a:srcRect/>
                      <a:stretch>
                        <a:fillRect/>
                      </a:stretch>
                    </p:blipFill>
                    <p:spPr bwMode="auto">
                      <a:xfrm>
                        <a:off x="5213351" y="3043634"/>
                        <a:ext cx="292099" cy="2584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54" name="Straight Arrow Connector 53"/>
          <p:cNvCxnSpPr/>
          <p:nvPr/>
        </p:nvCxnSpPr>
        <p:spPr>
          <a:xfrm flipV="1">
            <a:off x="5251450" y="2840434"/>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5626100" y="2638820"/>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5524500" y="2783382"/>
            <a:ext cx="160867" cy="399951"/>
          </a:xfrm>
          <a:custGeom>
            <a:avLst/>
            <a:gdLst>
              <a:gd name="connsiteX0" fmla="*/ 0 w 91017"/>
              <a:gd name="connsiteY0" fmla="*/ 279400 h 279400"/>
              <a:gd name="connsiteX1" fmla="*/ 88900 w 91017"/>
              <a:gd name="connsiteY1" fmla="*/ 215900 h 279400"/>
              <a:gd name="connsiteX2" fmla="*/ 12700 w 91017"/>
              <a:gd name="connsiteY2" fmla="*/ 0 h 279400"/>
            </a:gdLst>
            <a:ahLst/>
            <a:cxnLst>
              <a:cxn ang="0">
                <a:pos x="connsiteX0" y="connsiteY0"/>
              </a:cxn>
              <a:cxn ang="0">
                <a:pos x="connsiteX1" y="connsiteY1"/>
              </a:cxn>
              <a:cxn ang="0">
                <a:pos x="connsiteX2" y="connsiteY2"/>
              </a:cxn>
            </a:cxnLst>
            <a:rect l="l" t="t" r="r" b="b"/>
            <a:pathLst>
              <a:path w="91017" h="279400">
                <a:moveTo>
                  <a:pt x="0" y="279400"/>
                </a:moveTo>
                <a:cubicBezTo>
                  <a:pt x="43391" y="270933"/>
                  <a:pt x="86783" y="262467"/>
                  <a:pt x="88900" y="215900"/>
                </a:cubicBezTo>
                <a:cubicBezTo>
                  <a:pt x="91017" y="169333"/>
                  <a:pt x="12700" y="0"/>
                  <a:pt x="12700" y="0"/>
                </a:cubicBezTo>
              </a:path>
            </a:pathLst>
          </a:custGeom>
          <a:noFill/>
          <a:ln w="9525" cap="flat" cmpd="sng" algn="ctr">
            <a:solidFill>
              <a:srgbClr val="FF0000"/>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57" name="Object 9"/>
          <p:cNvGraphicFramePr>
            <a:graphicFrameLocks noChangeAspect="1"/>
          </p:cNvGraphicFramePr>
          <p:nvPr>
            <p:extLst>
              <p:ext uri="{D42A27DB-BD31-4B8C-83A1-F6EECF244321}">
                <p14:modId xmlns:p14="http://schemas.microsoft.com/office/powerpoint/2010/main" val="3364313286"/>
              </p:ext>
            </p:extLst>
          </p:nvPr>
        </p:nvGraphicFramePr>
        <p:xfrm>
          <a:off x="4919662" y="1772209"/>
          <a:ext cx="307975" cy="288860"/>
        </p:xfrm>
        <a:graphic>
          <a:graphicData uri="http://schemas.openxmlformats.org/presentationml/2006/ole">
            <mc:AlternateContent xmlns:mc="http://schemas.openxmlformats.org/markup-compatibility/2006">
              <mc:Choice xmlns:v="urn:schemas-microsoft-com:vml" Requires="v">
                <p:oleObj spid="_x0000_s2198580" name="Equation" r:id="rId8" imgW="177800" imgH="165100" progId="Equation.DSMT4">
                  <p:embed/>
                </p:oleObj>
              </mc:Choice>
              <mc:Fallback>
                <p:oleObj name="Equation" r:id="rId8" imgW="177800" imgH="165100" progId="Equation.DSMT4">
                  <p:embed/>
                  <p:pic>
                    <p:nvPicPr>
                      <p:cNvPr id="0" name=""/>
                      <p:cNvPicPr>
                        <a:picLocks noChangeAspect="1" noChangeArrowheads="1"/>
                      </p:cNvPicPr>
                      <p:nvPr/>
                    </p:nvPicPr>
                    <p:blipFill>
                      <a:blip r:embed="rId9"/>
                      <a:srcRect/>
                      <a:stretch>
                        <a:fillRect/>
                      </a:stretch>
                    </p:blipFill>
                    <p:spPr bwMode="auto">
                      <a:xfrm>
                        <a:off x="4919662" y="1772209"/>
                        <a:ext cx="307975" cy="2888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9" name="Object 9"/>
          <p:cNvGraphicFramePr>
            <a:graphicFrameLocks noChangeAspect="1"/>
          </p:cNvGraphicFramePr>
          <p:nvPr>
            <p:extLst>
              <p:ext uri="{D42A27DB-BD31-4B8C-83A1-F6EECF244321}">
                <p14:modId xmlns:p14="http://schemas.microsoft.com/office/powerpoint/2010/main" val="1406866737"/>
              </p:ext>
            </p:extLst>
          </p:nvPr>
        </p:nvGraphicFramePr>
        <p:xfrm>
          <a:off x="5894388" y="1150481"/>
          <a:ext cx="1304925" cy="604837"/>
        </p:xfrm>
        <a:graphic>
          <a:graphicData uri="http://schemas.openxmlformats.org/presentationml/2006/ole">
            <mc:AlternateContent xmlns:mc="http://schemas.openxmlformats.org/markup-compatibility/2006">
              <mc:Choice xmlns:v="urn:schemas-microsoft-com:vml" Requires="v">
                <p:oleObj spid="_x0000_s2198581" name="Equation" r:id="rId10" imgW="825500" imgH="381000" progId="Equation.DSMT4">
                  <p:embed/>
                </p:oleObj>
              </mc:Choice>
              <mc:Fallback>
                <p:oleObj name="Equation" r:id="rId10" imgW="825500" imgH="381000" progId="Equation.DSMT4">
                  <p:embed/>
                  <p:pic>
                    <p:nvPicPr>
                      <p:cNvPr id="0" name=""/>
                      <p:cNvPicPr>
                        <a:picLocks noChangeAspect="1" noChangeArrowheads="1"/>
                      </p:cNvPicPr>
                      <p:nvPr/>
                    </p:nvPicPr>
                    <p:blipFill>
                      <a:blip r:embed="rId11"/>
                      <a:srcRect/>
                      <a:stretch>
                        <a:fillRect/>
                      </a:stretch>
                    </p:blipFill>
                    <p:spPr bwMode="auto">
                      <a:xfrm>
                        <a:off x="5894388" y="1150481"/>
                        <a:ext cx="1304925" cy="6048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67" name="Freeform 66"/>
          <p:cNvSpPr/>
          <p:nvPr/>
        </p:nvSpPr>
        <p:spPr>
          <a:xfrm>
            <a:off x="6108700" y="3682966"/>
            <a:ext cx="215900" cy="59267"/>
          </a:xfrm>
          <a:custGeom>
            <a:avLst/>
            <a:gdLst>
              <a:gd name="connsiteX0" fmla="*/ 0 w 215900"/>
              <a:gd name="connsiteY0" fmla="*/ 59267 h 59267"/>
              <a:gd name="connsiteX1" fmla="*/ 88900 w 215900"/>
              <a:gd name="connsiteY1" fmla="*/ 8467 h 59267"/>
              <a:gd name="connsiteX2" fmla="*/ 215900 w 215900"/>
              <a:gd name="connsiteY2" fmla="*/ 8467 h 59267"/>
            </a:gdLst>
            <a:ahLst/>
            <a:cxnLst>
              <a:cxn ang="0">
                <a:pos x="connsiteX0" y="connsiteY0"/>
              </a:cxn>
              <a:cxn ang="0">
                <a:pos x="connsiteX1" y="connsiteY1"/>
              </a:cxn>
              <a:cxn ang="0">
                <a:pos x="connsiteX2" y="connsiteY2"/>
              </a:cxn>
            </a:cxnLst>
            <a:rect l="l" t="t" r="r" b="b"/>
            <a:pathLst>
              <a:path w="215900" h="59267">
                <a:moveTo>
                  <a:pt x="0" y="59267"/>
                </a:moveTo>
                <a:cubicBezTo>
                  <a:pt x="26458" y="38100"/>
                  <a:pt x="52917" y="16934"/>
                  <a:pt x="88900" y="8467"/>
                </a:cubicBezTo>
                <a:cubicBezTo>
                  <a:pt x="124883" y="0"/>
                  <a:pt x="215900" y="8467"/>
                  <a:pt x="215900" y="8467"/>
                </a:cubicBezTo>
              </a:path>
            </a:pathLst>
          </a:custGeom>
          <a:no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 name="Group 3"/>
          <p:cNvGrpSpPr/>
          <p:nvPr/>
        </p:nvGrpSpPr>
        <p:grpSpPr>
          <a:xfrm>
            <a:off x="129638" y="4453995"/>
            <a:ext cx="2588727" cy="1772954"/>
            <a:chOff x="129638" y="4453995"/>
            <a:chExt cx="2588727" cy="1772954"/>
          </a:xfrm>
        </p:grpSpPr>
        <p:sp>
          <p:nvSpPr>
            <p:cNvPr id="90" name="TextBox 89"/>
            <p:cNvSpPr txBox="1"/>
            <p:nvPr/>
          </p:nvSpPr>
          <p:spPr>
            <a:xfrm>
              <a:off x="129638" y="4453995"/>
              <a:ext cx="2020374" cy="1323439"/>
            </a:xfrm>
            <a:prstGeom prst="rect">
              <a:avLst/>
            </a:prstGeom>
            <a:noFill/>
          </p:spPr>
          <p:txBody>
            <a:bodyPr wrap="square" rtlCol="0">
              <a:spAutoFit/>
            </a:bodyPr>
            <a:lstStyle/>
            <a:p>
              <a:r>
                <a:rPr lang="en-US" sz="2000" dirty="0">
                  <a:solidFill>
                    <a:srgbClr val="FF0000"/>
                  </a:solidFill>
                  <a:latin typeface="Apple Chancery"/>
                  <a:cs typeface="Apple Chancery"/>
                </a:rPr>
                <a:t>Using a </a:t>
              </a:r>
              <a:r>
                <a:rPr lang="en-US" sz="2000" i="1" dirty="0">
                  <a:solidFill>
                    <a:srgbClr val="0000FF"/>
                  </a:solidFill>
                  <a:latin typeface="Times New Roman"/>
                  <a:cs typeface="Times New Roman"/>
                </a:rPr>
                <a:t>linear charge density </a:t>
              </a:r>
              <a:r>
                <a:rPr lang="en-US" sz="2000" dirty="0">
                  <a:solidFill>
                    <a:srgbClr val="0000FF"/>
                  </a:solidFill>
                  <a:latin typeface="Times New Roman"/>
                  <a:cs typeface="Times New Roman"/>
                </a:rPr>
                <a:t>function, </a:t>
              </a:r>
              <a:r>
                <a:rPr lang="en-US" sz="2000" dirty="0">
                  <a:latin typeface="Times New Roman"/>
                  <a:cs typeface="Times New Roman"/>
                </a:rPr>
                <a:t>then, we can write:</a:t>
              </a:r>
            </a:p>
          </p:txBody>
        </p:sp>
        <p:graphicFrame>
          <p:nvGraphicFramePr>
            <p:cNvPr id="68" name="Object 9"/>
            <p:cNvGraphicFramePr>
              <a:graphicFrameLocks noChangeAspect="1"/>
            </p:cNvGraphicFramePr>
            <p:nvPr>
              <p:extLst>
                <p:ext uri="{D42A27DB-BD31-4B8C-83A1-F6EECF244321}">
                  <p14:modId xmlns:p14="http://schemas.microsoft.com/office/powerpoint/2010/main" val="187502099"/>
                </p:ext>
              </p:extLst>
            </p:nvPr>
          </p:nvGraphicFramePr>
          <p:xfrm>
            <a:off x="1289051" y="5434531"/>
            <a:ext cx="1429314" cy="792418"/>
          </p:xfrm>
          <a:graphic>
            <a:graphicData uri="http://schemas.openxmlformats.org/presentationml/2006/ole">
              <mc:AlternateContent xmlns:mc="http://schemas.openxmlformats.org/markup-compatibility/2006">
                <mc:Choice xmlns:v="urn:schemas-microsoft-com:vml" Requires="v">
                  <p:oleObj spid="_x0000_s2198582" name="Equation" r:id="rId12" imgW="825500" imgH="457200" progId="Equation.DSMT4">
                    <p:embed/>
                  </p:oleObj>
                </mc:Choice>
                <mc:Fallback>
                  <p:oleObj name="Equation" r:id="rId12" imgW="825500" imgH="457200" progId="Equation.DSMT4">
                    <p:embed/>
                    <p:pic>
                      <p:nvPicPr>
                        <p:cNvPr id="0" name=""/>
                        <p:cNvPicPr>
                          <a:picLocks noChangeAspect="1" noChangeArrowheads="1"/>
                        </p:cNvPicPr>
                        <p:nvPr/>
                      </p:nvPicPr>
                      <p:blipFill>
                        <a:blip r:embed="rId13"/>
                        <a:srcRect/>
                        <a:stretch>
                          <a:fillRect/>
                        </a:stretch>
                      </p:blipFill>
                      <p:spPr bwMode="auto">
                        <a:xfrm>
                          <a:off x="1289051" y="5434531"/>
                          <a:ext cx="1429314" cy="792418"/>
                        </a:xfrm>
                        <a:prstGeom prst="rect">
                          <a:avLst/>
                        </a:prstGeom>
                        <a:noFill/>
                        <a:ln>
                          <a:noFill/>
                        </a:ln>
                      </p:spPr>
                    </p:pic>
                  </p:oleObj>
                </mc:Fallback>
              </mc:AlternateContent>
            </a:graphicData>
          </a:graphic>
        </p:graphicFrame>
      </p:grpSp>
      <p:cxnSp>
        <p:nvCxnSpPr>
          <p:cNvPr id="72" name="Straight Arrow Connector 71"/>
          <p:cNvCxnSpPr/>
          <p:nvPr/>
        </p:nvCxnSpPr>
        <p:spPr>
          <a:xfrm rot="16200000" flipH="1">
            <a:off x="5826013" y="4683012"/>
            <a:ext cx="2104869" cy="1102106"/>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Freeform 73"/>
          <p:cNvSpPr/>
          <p:nvPr/>
        </p:nvSpPr>
        <p:spPr>
          <a:xfrm>
            <a:off x="6324600" y="4495800"/>
            <a:ext cx="165100" cy="55033"/>
          </a:xfrm>
          <a:custGeom>
            <a:avLst/>
            <a:gdLst>
              <a:gd name="connsiteX0" fmla="*/ 0 w 165100"/>
              <a:gd name="connsiteY0" fmla="*/ 25400 h 55033"/>
              <a:gd name="connsiteX1" fmla="*/ 88900 w 165100"/>
              <a:gd name="connsiteY1" fmla="*/ 50800 h 55033"/>
              <a:gd name="connsiteX2" fmla="*/ 165100 w 165100"/>
              <a:gd name="connsiteY2" fmla="*/ 0 h 55033"/>
            </a:gdLst>
            <a:ahLst/>
            <a:cxnLst>
              <a:cxn ang="0">
                <a:pos x="connsiteX0" y="connsiteY0"/>
              </a:cxn>
              <a:cxn ang="0">
                <a:pos x="connsiteX1" y="connsiteY1"/>
              </a:cxn>
              <a:cxn ang="0">
                <a:pos x="connsiteX2" y="connsiteY2"/>
              </a:cxn>
            </a:cxnLst>
            <a:rect l="l" t="t" r="r" b="b"/>
            <a:pathLst>
              <a:path w="165100" h="55033">
                <a:moveTo>
                  <a:pt x="0" y="25400"/>
                </a:moveTo>
                <a:cubicBezTo>
                  <a:pt x="30691" y="40216"/>
                  <a:pt x="61383" y="55033"/>
                  <a:pt x="88900" y="50800"/>
                </a:cubicBezTo>
                <a:cubicBezTo>
                  <a:pt x="116417" y="46567"/>
                  <a:pt x="165100" y="0"/>
                  <a:pt x="165100" y="0"/>
                </a:cubicBezTo>
              </a:path>
            </a:pathLst>
          </a:custGeom>
          <a:no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5" name="Straight Arrow Connector 74"/>
          <p:cNvCxnSpPr/>
          <p:nvPr/>
        </p:nvCxnSpPr>
        <p:spPr>
          <a:xfrm>
            <a:off x="6328189" y="4178838"/>
            <a:ext cx="1101312" cy="1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rot="5400000">
            <a:off x="6374876" y="5231875"/>
            <a:ext cx="2107662" cy="1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aphicFrame>
        <p:nvGraphicFramePr>
          <p:cNvPr id="77" name="Object 9"/>
          <p:cNvGraphicFramePr>
            <a:graphicFrameLocks noChangeAspect="1"/>
          </p:cNvGraphicFramePr>
          <p:nvPr>
            <p:extLst>
              <p:ext uri="{D42A27DB-BD31-4B8C-83A1-F6EECF244321}">
                <p14:modId xmlns:p14="http://schemas.microsoft.com/office/powerpoint/2010/main" val="3033194318"/>
              </p:ext>
            </p:extLst>
          </p:nvPr>
        </p:nvGraphicFramePr>
        <p:xfrm>
          <a:off x="5267325" y="4840288"/>
          <a:ext cx="1652588" cy="1690687"/>
        </p:xfrm>
        <a:graphic>
          <a:graphicData uri="http://schemas.openxmlformats.org/presentationml/2006/ole">
            <mc:AlternateContent xmlns:mc="http://schemas.openxmlformats.org/markup-compatibility/2006">
              <mc:Choice xmlns:v="urn:schemas-microsoft-com:vml" Requires="v">
                <p:oleObj spid="_x0000_s2198583" name="Equation" r:id="rId14" imgW="1028700" imgH="1054100" progId="Equation.DSMT4">
                  <p:embed/>
                </p:oleObj>
              </mc:Choice>
              <mc:Fallback>
                <p:oleObj name="Equation" r:id="rId14" imgW="1028700" imgH="1054100" progId="Equation.DSMT4">
                  <p:embed/>
                  <p:pic>
                    <p:nvPicPr>
                      <p:cNvPr id="0" name=""/>
                      <p:cNvPicPr>
                        <a:picLocks noChangeAspect="1" noChangeArrowheads="1"/>
                      </p:cNvPicPr>
                      <p:nvPr/>
                    </p:nvPicPr>
                    <p:blipFill>
                      <a:blip r:embed="rId15"/>
                      <a:srcRect/>
                      <a:stretch>
                        <a:fillRect/>
                      </a:stretch>
                    </p:blipFill>
                    <p:spPr bwMode="auto">
                      <a:xfrm>
                        <a:off x="5267325" y="4840288"/>
                        <a:ext cx="1652588" cy="16906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8" name="Object 9"/>
          <p:cNvGraphicFramePr>
            <a:graphicFrameLocks noChangeAspect="1"/>
          </p:cNvGraphicFramePr>
          <p:nvPr>
            <p:extLst>
              <p:ext uri="{D42A27DB-BD31-4B8C-83A1-F6EECF244321}">
                <p14:modId xmlns:p14="http://schemas.microsoft.com/office/powerpoint/2010/main" val="1908709932"/>
              </p:ext>
            </p:extLst>
          </p:nvPr>
        </p:nvGraphicFramePr>
        <p:xfrm>
          <a:off x="6488906" y="3742233"/>
          <a:ext cx="1541603" cy="453530"/>
        </p:xfrm>
        <a:graphic>
          <a:graphicData uri="http://schemas.openxmlformats.org/presentationml/2006/ole">
            <mc:AlternateContent xmlns:mc="http://schemas.openxmlformats.org/markup-compatibility/2006">
              <mc:Choice xmlns:v="urn:schemas-microsoft-com:vml" Requires="v">
                <p:oleObj spid="_x0000_s2198584" name="Equation" r:id="rId16" imgW="952500" imgH="279400" progId="Equation.DSMT4">
                  <p:embed/>
                </p:oleObj>
              </mc:Choice>
              <mc:Fallback>
                <p:oleObj name="Equation" r:id="rId16" imgW="952500" imgH="2794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88906" y="3742233"/>
                        <a:ext cx="1541603" cy="4535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79" name="Freeform 78"/>
          <p:cNvSpPr/>
          <p:nvPr/>
        </p:nvSpPr>
        <p:spPr>
          <a:xfrm flipH="1" flipV="1">
            <a:off x="7237413" y="5854700"/>
            <a:ext cx="165100" cy="55033"/>
          </a:xfrm>
          <a:custGeom>
            <a:avLst/>
            <a:gdLst>
              <a:gd name="connsiteX0" fmla="*/ 0 w 165100"/>
              <a:gd name="connsiteY0" fmla="*/ 25400 h 55033"/>
              <a:gd name="connsiteX1" fmla="*/ 88900 w 165100"/>
              <a:gd name="connsiteY1" fmla="*/ 50800 h 55033"/>
              <a:gd name="connsiteX2" fmla="*/ 165100 w 165100"/>
              <a:gd name="connsiteY2" fmla="*/ 0 h 55033"/>
            </a:gdLst>
            <a:ahLst/>
            <a:cxnLst>
              <a:cxn ang="0">
                <a:pos x="connsiteX0" y="connsiteY0"/>
              </a:cxn>
              <a:cxn ang="0">
                <a:pos x="connsiteX1" y="connsiteY1"/>
              </a:cxn>
              <a:cxn ang="0">
                <a:pos x="connsiteX2" y="connsiteY2"/>
              </a:cxn>
            </a:cxnLst>
            <a:rect l="l" t="t" r="r" b="b"/>
            <a:pathLst>
              <a:path w="165100" h="55033">
                <a:moveTo>
                  <a:pt x="0" y="25400"/>
                </a:moveTo>
                <a:cubicBezTo>
                  <a:pt x="30691" y="40216"/>
                  <a:pt x="61383" y="55033"/>
                  <a:pt x="88900" y="50800"/>
                </a:cubicBezTo>
                <a:cubicBezTo>
                  <a:pt x="116417" y="46567"/>
                  <a:pt x="165100" y="0"/>
                  <a:pt x="165100" y="0"/>
                </a:cubicBezTo>
              </a:path>
            </a:pathLst>
          </a:custGeom>
          <a:no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4" name="Object 9"/>
          <p:cNvGraphicFramePr>
            <a:graphicFrameLocks noChangeAspect="1"/>
          </p:cNvGraphicFramePr>
          <p:nvPr>
            <p:extLst>
              <p:ext uri="{D42A27DB-BD31-4B8C-83A1-F6EECF244321}">
                <p14:modId xmlns:p14="http://schemas.microsoft.com/office/powerpoint/2010/main" val="959621595"/>
              </p:ext>
            </p:extLst>
          </p:nvPr>
        </p:nvGraphicFramePr>
        <p:xfrm>
          <a:off x="7469189" y="4661743"/>
          <a:ext cx="1509712" cy="427065"/>
        </p:xfrm>
        <a:graphic>
          <a:graphicData uri="http://schemas.openxmlformats.org/presentationml/2006/ole">
            <mc:AlternateContent xmlns:mc="http://schemas.openxmlformats.org/markup-compatibility/2006">
              <mc:Choice xmlns:v="urn:schemas-microsoft-com:vml" Requires="v">
                <p:oleObj spid="_x0000_s2198585" name="Equation" r:id="rId18" imgW="990600" imgH="279400" progId="Equation.DSMT4">
                  <p:embed/>
                </p:oleObj>
              </mc:Choice>
              <mc:Fallback>
                <p:oleObj name="Equation" r:id="rId18" imgW="990600" imgH="2794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69189" y="4661743"/>
                        <a:ext cx="1509712" cy="4270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5" name="Object 9"/>
          <p:cNvGraphicFramePr>
            <a:graphicFrameLocks noChangeAspect="1"/>
          </p:cNvGraphicFramePr>
          <p:nvPr>
            <p:extLst>
              <p:ext uri="{D42A27DB-BD31-4B8C-83A1-F6EECF244321}">
                <p14:modId xmlns:p14="http://schemas.microsoft.com/office/powerpoint/2010/main" val="450676317"/>
              </p:ext>
            </p:extLst>
          </p:nvPr>
        </p:nvGraphicFramePr>
        <p:xfrm>
          <a:off x="6103938" y="3417888"/>
          <a:ext cx="182562" cy="258762"/>
        </p:xfrm>
        <a:graphic>
          <a:graphicData uri="http://schemas.openxmlformats.org/presentationml/2006/ole">
            <mc:AlternateContent xmlns:mc="http://schemas.openxmlformats.org/markup-compatibility/2006">
              <mc:Choice xmlns:v="urn:schemas-microsoft-com:vml" Requires="v">
                <p:oleObj spid="_x0000_s2198586" name="Equation" r:id="rId20" imgW="127000" imgH="177800" progId="Equation.DSMT4">
                  <p:embed/>
                </p:oleObj>
              </mc:Choice>
              <mc:Fallback>
                <p:oleObj name="Equation" r:id="rId20" imgW="127000" imgH="177800" progId="Equation.DSMT4">
                  <p:embed/>
                  <p:pic>
                    <p:nvPicPr>
                      <p:cNvPr id="0" name=""/>
                      <p:cNvPicPr>
                        <a:picLocks noChangeAspect="1" noChangeArrowheads="1"/>
                      </p:cNvPicPr>
                      <p:nvPr/>
                    </p:nvPicPr>
                    <p:blipFill>
                      <a:blip r:embed="rId21"/>
                      <a:srcRect/>
                      <a:stretch>
                        <a:fillRect/>
                      </a:stretch>
                    </p:blipFill>
                    <p:spPr bwMode="auto">
                      <a:xfrm>
                        <a:off x="6103938" y="3417888"/>
                        <a:ext cx="182562" cy="25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6" name="Object 9"/>
          <p:cNvGraphicFramePr>
            <a:graphicFrameLocks noChangeAspect="1"/>
          </p:cNvGraphicFramePr>
          <p:nvPr>
            <p:extLst>
              <p:ext uri="{D42A27DB-BD31-4B8C-83A1-F6EECF244321}">
                <p14:modId xmlns:p14="http://schemas.microsoft.com/office/powerpoint/2010/main" val="84966633"/>
              </p:ext>
            </p:extLst>
          </p:nvPr>
        </p:nvGraphicFramePr>
        <p:xfrm>
          <a:off x="6328189" y="4550833"/>
          <a:ext cx="182562" cy="258762"/>
        </p:xfrm>
        <a:graphic>
          <a:graphicData uri="http://schemas.openxmlformats.org/presentationml/2006/ole">
            <mc:AlternateContent xmlns:mc="http://schemas.openxmlformats.org/markup-compatibility/2006">
              <mc:Choice xmlns:v="urn:schemas-microsoft-com:vml" Requires="v">
                <p:oleObj spid="_x0000_s2198587" name="Equation" r:id="rId22" imgW="127000" imgH="177800" progId="Equation.DSMT4">
                  <p:embed/>
                </p:oleObj>
              </mc:Choice>
              <mc:Fallback>
                <p:oleObj name="Equation" r:id="rId22" imgW="127000" imgH="1778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28189" y="4550833"/>
                        <a:ext cx="182562" cy="25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7" name="Object 9"/>
          <p:cNvGraphicFramePr>
            <a:graphicFrameLocks noChangeAspect="1"/>
          </p:cNvGraphicFramePr>
          <p:nvPr>
            <p:extLst>
              <p:ext uri="{D42A27DB-BD31-4B8C-83A1-F6EECF244321}">
                <p14:modId xmlns:p14="http://schemas.microsoft.com/office/powerpoint/2010/main" val="3904154658"/>
              </p:ext>
            </p:extLst>
          </p:nvPr>
        </p:nvGraphicFramePr>
        <p:xfrm>
          <a:off x="7219951" y="5554397"/>
          <a:ext cx="182562" cy="258762"/>
        </p:xfrm>
        <a:graphic>
          <a:graphicData uri="http://schemas.openxmlformats.org/presentationml/2006/ole">
            <mc:AlternateContent xmlns:mc="http://schemas.openxmlformats.org/markup-compatibility/2006">
              <mc:Choice xmlns:v="urn:schemas-microsoft-com:vml" Requires="v">
                <p:oleObj spid="_x0000_s2198588" name="Equation" r:id="rId24" imgW="127000" imgH="177800" progId="Equation.DSMT4">
                  <p:embed/>
                </p:oleObj>
              </mc:Choice>
              <mc:Fallback>
                <p:oleObj name="Equation" r:id="rId24" imgW="127000" imgH="1778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19951" y="5554397"/>
                        <a:ext cx="182562" cy="25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8" name="Object 9"/>
          <p:cNvGraphicFramePr>
            <a:graphicFrameLocks noChangeAspect="1"/>
          </p:cNvGraphicFramePr>
          <p:nvPr>
            <p:extLst>
              <p:ext uri="{D42A27DB-BD31-4B8C-83A1-F6EECF244321}">
                <p14:modId xmlns:p14="http://schemas.microsoft.com/office/powerpoint/2010/main" val="4190623470"/>
              </p:ext>
            </p:extLst>
          </p:nvPr>
        </p:nvGraphicFramePr>
        <p:xfrm>
          <a:off x="7927975" y="2319338"/>
          <a:ext cx="204788" cy="263525"/>
        </p:xfrm>
        <a:graphic>
          <a:graphicData uri="http://schemas.openxmlformats.org/presentationml/2006/ole">
            <mc:AlternateContent xmlns:mc="http://schemas.openxmlformats.org/markup-compatibility/2006">
              <mc:Choice xmlns:v="urn:schemas-microsoft-com:vml" Requires="v">
                <p:oleObj spid="_x0000_s2198589" name="Equation" r:id="rId26" imgW="139700" imgH="177800" progId="Equation.DSMT4">
                  <p:embed/>
                </p:oleObj>
              </mc:Choice>
              <mc:Fallback>
                <p:oleObj name="Equation" r:id="rId26" imgW="139700" imgH="177800" progId="Equation.DSMT4">
                  <p:embed/>
                  <p:pic>
                    <p:nvPicPr>
                      <p:cNvPr id="0" name=""/>
                      <p:cNvPicPr>
                        <a:picLocks noChangeAspect="1" noChangeArrowheads="1"/>
                      </p:cNvPicPr>
                      <p:nvPr/>
                    </p:nvPicPr>
                    <p:blipFill>
                      <a:blip r:embed="rId27"/>
                      <a:srcRect/>
                      <a:stretch>
                        <a:fillRect/>
                      </a:stretch>
                    </p:blipFill>
                    <p:spPr bwMode="auto">
                      <a:xfrm>
                        <a:off x="7927975" y="2319338"/>
                        <a:ext cx="204788" cy="263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nvGrpSpPr>
          <p:cNvPr id="2" name="Group 1"/>
          <p:cNvGrpSpPr/>
          <p:nvPr/>
        </p:nvGrpSpPr>
        <p:grpSpPr>
          <a:xfrm>
            <a:off x="125926" y="2621330"/>
            <a:ext cx="2292773" cy="1631216"/>
            <a:chOff x="125926" y="2621330"/>
            <a:chExt cx="2292773" cy="1631216"/>
          </a:xfrm>
        </p:grpSpPr>
        <p:sp>
          <p:nvSpPr>
            <p:cNvPr id="43" name="TextBox 42"/>
            <p:cNvSpPr txBox="1"/>
            <p:nvPr/>
          </p:nvSpPr>
          <p:spPr>
            <a:xfrm>
              <a:off x="125926" y="2621330"/>
              <a:ext cx="2020374" cy="1631216"/>
            </a:xfrm>
            <a:prstGeom prst="rect">
              <a:avLst/>
            </a:prstGeom>
            <a:noFill/>
          </p:spPr>
          <p:txBody>
            <a:bodyPr wrap="square" rtlCol="0">
              <a:spAutoFit/>
            </a:bodyPr>
            <a:lstStyle/>
            <a:p>
              <a:r>
                <a:rPr lang="en-US" sz="2000" dirty="0">
                  <a:latin typeface="Times New Roman"/>
                  <a:cs typeface="Times New Roman"/>
                </a:rPr>
                <a:t>What needs to be noticed is that the </a:t>
              </a:r>
              <a:r>
                <a:rPr lang="en-US" sz="2000" dirty="0" err="1">
                  <a:solidFill>
                    <a:srgbClr val="0000FF"/>
                  </a:solidFill>
                  <a:latin typeface="Times New Roman"/>
                  <a:cs typeface="Times New Roman"/>
                </a:rPr>
                <a:t>arclength</a:t>
              </a:r>
              <a:r>
                <a:rPr lang="en-US" sz="2000" dirty="0">
                  <a:solidFill>
                    <a:srgbClr val="0000FF"/>
                  </a:solidFill>
                  <a:latin typeface="Times New Roman"/>
                  <a:cs typeface="Times New Roman"/>
                </a:rPr>
                <a:t> </a:t>
              </a:r>
              <a:r>
                <a:rPr lang="en-US" sz="2000" i="1" dirty="0">
                  <a:solidFill>
                    <a:srgbClr val="FF0000"/>
                  </a:solidFill>
                  <a:latin typeface="Times New Roman"/>
                  <a:cs typeface="Times New Roman"/>
                </a:rPr>
                <a:t>ds</a:t>
              </a:r>
              <a:r>
                <a:rPr lang="en-US" sz="2000" dirty="0">
                  <a:latin typeface="Times New Roman"/>
                  <a:cs typeface="Times New Roman"/>
                </a:rPr>
                <a:t> </a:t>
              </a:r>
              <a:r>
                <a:rPr lang="en-US" sz="2000" dirty="0">
                  <a:solidFill>
                    <a:srgbClr val="0000FF"/>
                  </a:solidFill>
                  <a:latin typeface="Times New Roman"/>
                  <a:cs typeface="Times New Roman"/>
                </a:rPr>
                <a:t>subtended </a:t>
              </a:r>
              <a:r>
                <a:rPr lang="en-US" sz="2000" dirty="0">
                  <a:latin typeface="Times New Roman"/>
                  <a:cs typeface="Times New Roman"/>
                </a:rPr>
                <a:t>by an </a:t>
              </a:r>
              <a:r>
                <a:rPr lang="en-US" sz="2000" dirty="0">
                  <a:solidFill>
                    <a:srgbClr val="0000FF"/>
                  </a:solidFill>
                  <a:latin typeface="Times New Roman"/>
                  <a:cs typeface="Times New Roman"/>
                </a:rPr>
                <a:t>angle      </a:t>
              </a:r>
              <a:r>
                <a:rPr lang="en-US" sz="2000" dirty="0">
                  <a:latin typeface="Times New Roman"/>
                  <a:cs typeface="Times New Roman"/>
                </a:rPr>
                <a:t>is:</a:t>
              </a:r>
              <a:endParaRPr lang="en-US" sz="2000" dirty="0">
                <a:solidFill>
                  <a:srgbClr val="0000FF"/>
                </a:solidFill>
                <a:latin typeface="Times New Roman"/>
                <a:cs typeface="Times New Roman"/>
              </a:endParaRPr>
            </a:p>
          </p:txBody>
        </p:sp>
        <p:graphicFrame>
          <p:nvGraphicFramePr>
            <p:cNvPr id="40" name="Object 9"/>
            <p:cNvGraphicFramePr>
              <a:graphicFrameLocks noChangeAspect="1"/>
            </p:cNvGraphicFramePr>
            <p:nvPr>
              <p:extLst>
                <p:ext uri="{D42A27DB-BD31-4B8C-83A1-F6EECF244321}">
                  <p14:modId xmlns:p14="http://schemas.microsoft.com/office/powerpoint/2010/main" val="752099815"/>
                </p:ext>
              </p:extLst>
            </p:nvPr>
          </p:nvGraphicFramePr>
          <p:xfrm>
            <a:off x="1394083" y="3895864"/>
            <a:ext cx="1024616" cy="305698"/>
          </p:xfrm>
          <a:graphic>
            <a:graphicData uri="http://schemas.openxmlformats.org/presentationml/2006/ole">
              <mc:AlternateContent xmlns:mc="http://schemas.openxmlformats.org/markup-compatibility/2006">
                <mc:Choice xmlns:v="urn:schemas-microsoft-com:vml" Requires="v">
                  <p:oleObj spid="_x0000_s2198590" name="Equation" r:id="rId28" imgW="596900" imgH="177800" progId="Equation.DSMT4">
                    <p:embed/>
                  </p:oleObj>
                </mc:Choice>
                <mc:Fallback>
                  <p:oleObj name="Equation" r:id="rId28" imgW="596900" imgH="177800" progId="Equation.DSMT4">
                    <p:embed/>
                    <p:pic>
                      <p:nvPicPr>
                        <p:cNvPr id="0" name=""/>
                        <p:cNvPicPr>
                          <a:picLocks noChangeAspect="1" noChangeArrowheads="1"/>
                        </p:cNvPicPr>
                        <p:nvPr/>
                      </p:nvPicPr>
                      <p:blipFill>
                        <a:blip r:embed="rId29"/>
                        <a:srcRect/>
                        <a:stretch>
                          <a:fillRect/>
                        </a:stretch>
                      </p:blipFill>
                      <p:spPr bwMode="auto">
                        <a:xfrm>
                          <a:off x="1394083" y="3895864"/>
                          <a:ext cx="1024616" cy="305698"/>
                        </a:xfrm>
                        <a:prstGeom prst="rect">
                          <a:avLst/>
                        </a:prstGeom>
                        <a:noFill/>
                        <a:ln>
                          <a:noFill/>
                        </a:ln>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2941900031"/>
                </p:ext>
              </p:extLst>
            </p:nvPr>
          </p:nvGraphicFramePr>
          <p:xfrm>
            <a:off x="777798" y="3901781"/>
            <a:ext cx="339725" cy="296862"/>
          </p:xfrm>
          <a:graphic>
            <a:graphicData uri="http://schemas.openxmlformats.org/presentationml/2006/ole">
              <mc:AlternateContent xmlns:mc="http://schemas.openxmlformats.org/markup-compatibility/2006">
                <mc:Choice xmlns:v="urn:schemas-microsoft-com:vml" Requires="v">
                  <p:oleObj spid="_x0000_s2198591" name="Equation" r:id="rId30" imgW="203200" imgH="177800" progId="Equation.DSMT4">
                    <p:embed/>
                  </p:oleObj>
                </mc:Choice>
                <mc:Fallback>
                  <p:oleObj name="Equation" r:id="rId30" imgW="203200" imgH="177800" progId="Equation.DSMT4">
                    <p:embed/>
                    <p:pic>
                      <p:nvPicPr>
                        <p:cNvPr id="0" name=""/>
                        <p:cNvPicPr/>
                        <p:nvPr/>
                      </p:nvPicPr>
                      <p:blipFill>
                        <a:blip r:embed="rId31"/>
                        <a:stretch>
                          <a:fillRect/>
                        </a:stretch>
                      </p:blipFill>
                      <p:spPr>
                        <a:xfrm>
                          <a:off x="777798" y="3901781"/>
                          <a:ext cx="339725" cy="296862"/>
                        </a:xfrm>
                        <a:prstGeom prst="rect">
                          <a:avLst/>
                        </a:prstGeom>
                      </p:spPr>
                    </p:pic>
                  </p:oleObj>
                </mc:Fallback>
              </mc:AlternateContent>
            </a:graphicData>
          </a:graphic>
        </p:graphicFrame>
      </p:grpSp>
      <p:sp>
        <p:nvSpPr>
          <p:cNvPr id="91" name="TextBox 90"/>
          <p:cNvSpPr txBox="1"/>
          <p:nvPr/>
        </p:nvSpPr>
        <p:spPr>
          <a:xfrm>
            <a:off x="2461107" y="1412418"/>
            <a:ext cx="1897174" cy="1631216"/>
          </a:xfrm>
          <a:prstGeom prst="rect">
            <a:avLst/>
          </a:prstGeom>
          <a:noFill/>
        </p:spPr>
        <p:txBody>
          <a:bodyPr wrap="square" rtlCol="0">
            <a:spAutoFit/>
          </a:bodyPr>
          <a:lstStyle/>
          <a:p>
            <a:r>
              <a:rPr lang="en-US" sz="2000" dirty="0">
                <a:solidFill>
                  <a:srgbClr val="FF0000"/>
                </a:solidFill>
                <a:latin typeface="Apple Chancery"/>
                <a:cs typeface="Apple Chancery"/>
              </a:rPr>
              <a:t>So </a:t>
            </a:r>
            <a:r>
              <a:rPr lang="en-US" sz="2000" i="1" dirty="0">
                <a:solidFill>
                  <a:srgbClr val="0000FF"/>
                </a:solidFill>
                <a:latin typeface="Times New Roman"/>
                <a:cs typeface="Times New Roman"/>
              </a:rPr>
              <a:t>magnitude</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direction</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and</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components</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of</a:t>
            </a:r>
            <a:r>
              <a:rPr lang="en-US" sz="2000" dirty="0">
                <a:solidFill>
                  <a:srgbClr val="0000FF"/>
                </a:solidFill>
                <a:latin typeface="Times New Roman"/>
                <a:cs typeface="Times New Roman"/>
              </a:rPr>
              <a:t> </a:t>
            </a:r>
            <a:r>
              <a:rPr lang="en-US" sz="2000" i="1" dirty="0" err="1">
                <a:solidFill>
                  <a:srgbClr val="FF0000"/>
                </a:solidFill>
                <a:latin typeface="Times New Roman"/>
                <a:cs typeface="Times New Roman"/>
              </a:rPr>
              <a:t>dE</a:t>
            </a:r>
            <a:r>
              <a:rPr lang="en-US" sz="2000" dirty="0">
                <a:solidFill>
                  <a:srgbClr val="0000FF"/>
                </a:solidFill>
                <a:latin typeface="Times New Roman"/>
                <a:cs typeface="Times New Roman"/>
              </a:rPr>
              <a:t> </a:t>
            </a:r>
            <a:r>
              <a:rPr lang="en-US" sz="2000" dirty="0">
                <a:latin typeface="Times New Roman"/>
                <a:cs typeface="Times New Roman"/>
              </a:rPr>
              <a:t>due to </a:t>
            </a:r>
            <a:r>
              <a:rPr lang="en-US" sz="2000" i="1" dirty="0" err="1">
                <a:solidFill>
                  <a:srgbClr val="FF0000"/>
                </a:solidFill>
                <a:latin typeface="Times New Roman"/>
                <a:cs typeface="Times New Roman"/>
              </a:rPr>
              <a:t>dq</a:t>
            </a:r>
            <a:r>
              <a:rPr lang="en-US" sz="2000" dirty="0">
                <a:solidFill>
                  <a:srgbClr val="FF0000"/>
                </a:solidFill>
                <a:latin typeface="Times New Roman"/>
                <a:cs typeface="Times New Roman"/>
              </a:rPr>
              <a:t> </a:t>
            </a:r>
            <a:r>
              <a:rPr lang="en-US" sz="2000" dirty="0">
                <a:latin typeface="Times New Roman"/>
                <a:cs typeface="Times New Roman"/>
              </a:rPr>
              <a:t>become:</a:t>
            </a:r>
          </a:p>
        </p:txBody>
      </p:sp>
      <p:sp>
        <p:nvSpPr>
          <p:cNvPr id="3" name="Freeform 2"/>
          <p:cNvSpPr/>
          <p:nvPr/>
        </p:nvSpPr>
        <p:spPr>
          <a:xfrm>
            <a:off x="5308600" y="1320800"/>
            <a:ext cx="685820" cy="1100420"/>
          </a:xfrm>
          <a:custGeom>
            <a:avLst/>
            <a:gdLst>
              <a:gd name="connsiteX0" fmla="*/ 0 w 685820"/>
              <a:gd name="connsiteY0" fmla="*/ 1181100 h 1265520"/>
              <a:gd name="connsiteX1" fmla="*/ 685800 w 685820"/>
              <a:gd name="connsiteY1" fmla="*/ 1168400 h 1265520"/>
              <a:gd name="connsiteX2" fmla="*/ 25400 w 685820"/>
              <a:gd name="connsiteY2" fmla="*/ 203200 h 1265520"/>
              <a:gd name="connsiteX3" fmla="*/ 558800 w 685820"/>
              <a:gd name="connsiteY3" fmla="*/ 12700 h 1265520"/>
              <a:gd name="connsiteX4" fmla="*/ 558800 w 685820"/>
              <a:gd name="connsiteY4" fmla="*/ 12700 h 1265520"/>
              <a:gd name="connsiteX5" fmla="*/ 558800 w 685820"/>
              <a:gd name="connsiteY5" fmla="*/ 0 h 12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20" h="1265520">
                <a:moveTo>
                  <a:pt x="0" y="1181100"/>
                </a:moveTo>
                <a:cubicBezTo>
                  <a:pt x="340783" y="1256241"/>
                  <a:pt x="681567" y="1331383"/>
                  <a:pt x="685800" y="1168400"/>
                </a:cubicBezTo>
                <a:cubicBezTo>
                  <a:pt x="690033" y="1005417"/>
                  <a:pt x="46567" y="395817"/>
                  <a:pt x="25400" y="203200"/>
                </a:cubicBezTo>
                <a:cubicBezTo>
                  <a:pt x="4233" y="10583"/>
                  <a:pt x="558800" y="12700"/>
                  <a:pt x="558800" y="12700"/>
                </a:cubicBezTo>
                <a:lnTo>
                  <a:pt x="558800" y="12700"/>
                </a:lnTo>
                <a:lnTo>
                  <a:pt x="558800" y="0"/>
                </a:lnTo>
              </a:path>
            </a:pathLst>
          </a:cu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2704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dissolv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dissolve">
                                      <p:cBhvr>
                                        <p:cTn id="12" dur="500"/>
                                        <p:tgtEl>
                                          <p:spTgt spid="51"/>
                                        </p:tgtEl>
                                      </p:cBhvr>
                                    </p:animEffect>
                                  </p:childTnLst>
                                </p:cTn>
                              </p:par>
                              <p:par>
                                <p:cTn id="13" presetID="9"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dissolve">
                                      <p:cBhvr>
                                        <p:cTn id="18" dur="500"/>
                                        <p:tgtEl>
                                          <p:spTgt spid="56"/>
                                        </p:tgtEl>
                                      </p:cBhvr>
                                    </p:animEffect>
                                  </p:childTnLst>
                                </p:cTn>
                              </p:par>
                              <p:par>
                                <p:cTn id="19" presetID="9"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dissolve">
                                      <p:cBhvr>
                                        <p:cTn id="21" dur="500"/>
                                        <p:tgtEl>
                                          <p:spTgt spid="53"/>
                                        </p:tgtEl>
                                      </p:cBhvr>
                                    </p:animEffect>
                                  </p:childTnLst>
                                </p:cTn>
                              </p:par>
                              <p:par>
                                <p:cTn id="22" presetID="9"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dissolve">
                                      <p:cBhvr>
                                        <p:cTn id="24" dur="500"/>
                                        <p:tgtEl>
                                          <p:spTgt spid="55"/>
                                        </p:tgtEl>
                                      </p:cBhvr>
                                    </p:animEffect>
                                  </p:childTnLst>
                                </p:cTn>
                              </p:par>
                              <p:par>
                                <p:cTn id="25" presetID="9"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dissolve">
                                      <p:cBhvr>
                                        <p:cTn id="30" dur="500"/>
                                        <p:tgtEl>
                                          <p:spTgt spid="67"/>
                                        </p:tgtEl>
                                      </p:cBhvr>
                                    </p:animEffect>
                                  </p:childTnLst>
                                </p:cTn>
                              </p:par>
                              <p:par>
                                <p:cTn id="31" presetID="9"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dissolve">
                                      <p:cBhvr>
                                        <p:cTn id="33" dur="500"/>
                                        <p:tgtEl>
                                          <p:spTgt spid="8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dissolve">
                                      <p:cBhvr>
                                        <p:cTn id="36" dur="500"/>
                                        <p:tgtEl>
                                          <p:spTgt spid="42"/>
                                        </p:tgtEl>
                                      </p:cBhvr>
                                    </p:animEffect>
                                  </p:childTnLst>
                                </p:cTn>
                              </p:par>
                              <p:par>
                                <p:cTn id="37" presetID="9" presetClass="entr" presetSubtype="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dissolve">
                                      <p:cBhvr>
                                        <p:cTn id="39" dur="500"/>
                                        <p:tgtEl>
                                          <p:spTgt spid="57"/>
                                        </p:tgtEl>
                                      </p:cBhvr>
                                    </p:animEffect>
                                  </p:childTnLst>
                                </p:cTn>
                              </p:par>
                              <p:par>
                                <p:cTn id="40" presetID="9"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dissolve">
                                      <p:cBhvr>
                                        <p:cTn id="42" dur="500"/>
                                        <p:tgtEl>
                                          <p:spTgt spid="44"/>
                                        </p:tgtEl>
                                      </p:cBhvr>
                                    </p:animEffect>
                                  </p:childTnLst>
                                </p:cTn>
                              </p:par>
                              <p:par>
                                <p:cTn id="43" presetID="9"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dissolve">
                                      <p:cBhvr>
                                        <p:cTn id="45" dur="500"/>
                                        <p:tgtEl>
                                          <p:spTgt spid="45"/>
                                        </p:tgtEl>
                                      </p:cBhvr>
                                    </p:animEffect>
                                  </p:childTnLst>
                                </p:cTn>
                              </p:par>
                              <p:par>
                                <p:cTn id="46" presetID="9"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dissolve">
                                      <p:cBhvr>
                                        <p:cTn id="48" dur="500"/>
                                        <p:tgtEl>
                                          <p:spTgt spid="46"/>
                                        </p:tgtEl>
                                      </p:cBhvr>
                                    </p:animEffect>
                                  </p:childTnLst>
                                </p:cTn>
                              </p:par>
                              <p:par>
                                <p:cTn id="49" presetID="9"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dissolv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dissolv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dissolv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dissolve">
                                      <p:cBhvr>
                                        <p:cTn id="66" dur="500"/>
                                        <p:tgtEl>
                                          <p:spTgt spid="3"/>
                                        </p:tgtEl>
                                      </p:cBhvr>
                                    </p:animEffect>
                                  </p:childTnLst>
                                </p:cTn>
                              </p:par>
                              <p:par>
                                <p:cTn id="67" presetID="9"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dissolve">
                                      <p:cBhvr>
                                        <p:cTn id="69" dur="500"/>
                                        <p:tgtEl>
                                          <p:spTgt spid="59"/>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91"/>
                                        </p:tgtEl>
                                        <p:attrNameLst>
                                          <p:attrName>style.visibility</p:attrName>
                                        </p:attrNameLst>
                                      </p:cBhvr>
                                      <p:to>
                                        <p:strVal val="visible"/>
                                      </p:to>
                                    </p:set>
                                    <p:animEffect transition="in" filter="dissolve">
                                      <p:cBhvr>
                                        <p:cTn id="74" dur="500"/>
                                        <p:tgtEl>
                                          <p:spTgt spid="91"/>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dissolve">
                                      <p:cBhvr>
                                        <p:cTn id="79" dur="500"/>
                                        <p:tgtEl>
                                          <p:spTgt spid="74"/>
                                        </p:tgtEl>
                                      </p:cBhvr>
                                    </p:animEffect>
                                  </p:childTnLst>
                                </p:cTn>
                              </p:par>
                              <p:par>
                                <p:cTn id="80" presetID="9" presetClass="entr" presetSubtype="0" fill="hold" nodeType="with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dissolve">
                                      <p:cBhvr>
                                        <p:cTn id="82" dur="500"/>
                                        <p:tgtEl>
                                          <p:spTgt spid="86"/>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dissolve">
                                      <p:cBhvr>
                                        <p:cTn id="85" dur="500"/>
                                        <p:tgtEl>
                                          <p:spTgt spid="79"/>
                                        </p:tgtEl>
                                      </p:cBhvr>
                                    </p:animEffect>
                                  </p:childTnLst>
                                </p:cTn>
                              </p:par>
                              <p:par>
                                <p:cTn id="86" presetID="9" presetClass="entr" presetSubtype="0" fill="hold" nodeType="withEffect">
                                  <p:stCondLst>
                                    <p:cond delay="0"/>
                                  </p:stCondLst>
                                  <p:childTnLst>
                                    <p:set>
                                      <p:cBhvr>
                                        <p:cTn id="87" dur="1" fill="hold">
                                          <p:stCondLst>
                                            <p:cond delay="0"/>
                                          </p:stCondLst>
                                        </p:cTn>
                                        <p:tgtEl>
                                          <p:spTgt spid="87"/>
                                        </p:tgtEl>
                                        <p:attrNameLst>
                                          <p:attrName>style.visibility</p:attrName>
                                        </p:attrNameLst>
                                      </p:cBhvr>
                                      <p:to>
                                        <p:strVal val="visible"/>
                                      </p:to>
                                    </p:set>
                                    <p:animEffect transition="in" filter="dissolve">
                                      <p:cBhvr>
                                        <p:cTn id="88" dur="500"/>
                                        <p:tgtEl>
                                          <p:spTgt spid="87"/>
                                        </p:tgtEl>
                                      </p:cBhvr>
                                    </p:animEffect>
                                  </p:childTnLst>
                                </p:cTn>
                              </p:par>
                              <p:par>
                                <p:cTn id="89" presetID="9" presetClass="entr" presetSubtype="0" fill="hold" nodeType="with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dissolve">
                                      <p:cBhvr>
                                        <p:cTn id="91" dur="500"/>
                                        <p:tgtEl>
                                          <p:spTgt spid="76"/>
                                        </p:tgtEl>
                                      </p:cBhvr>
                                    </p:animEffect>
                                  </p:childTnLst>
                                </p:cTn>
                              </p:par>
                              <p:par>
                                <p:cTn id="92" presetID="9" presetClass="entr" presetSubtype="0" fill="hold"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dissolve">
                                      <p:cBhvr>
                                        <p:cTn id="94" dur="500"/>
                                        <p:tgtEl>
                                          <p:spTgt spid="75"/>
                                        </p:tgtEl>
                                      </p:cBhvr>
                                    </p:animEffect>
                                  </p:childTnLst>
                                </p:cTn>
                              </p:par>
                              <p:par>
                                <p:cTn id="95" presetID="9" presetClass="entr" presetSubtype="0" fill="hold" nodeType="with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dissolve">
                                      <p:cBhvr>
                                        <p:cTn id="97" dur="500"/>
                                        <p:tgtEl>
                                          <p:spTgt spid="78"/>
                                        </p:tgtEl>
                                      </p:cBhvr>
                                    </p:animEffect>
                                  </p:childTnLst>
                                </p:cTn>
                              </p:par>
                              <p:par>
                                <p:cTn id="98" presetID="9" presetClass="entr" presetSubtype="0" fill="hold" nodeType="with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dissolve">
                                      <p:cBhvr>
                                        <p:cTn id="100" dur="500"/>
                                        <p:tgtEl>
                                          <p:spTgt spid="84"/>
                                        </p:tgtEl>
                                      </p:cBhvr>
                                    </p:animEffect>
                                  </p:childTnLst>
                                </p:cTn>
                              </p:par>
                              <p:par>
                                <p:cTn id="101" presetID="9" presetClass="entr" presetSubtype="0" fill="hold" nodeType="withEffect">
                                  <p:stCondLst>
                                    <p:cond delay="0"/>
                                  </p:stCondLst>
                                  <p:childTnLst>
                                    <p:set>
                                      <p:cBhvr>
                                        <p:cTn id="102" dur="1" fill="hold">
                                          <p:stCondLst>
                                            <p:cond delay="0"/>
                                          </p:stCondLst>
                                        </p:cTn>
                                        <p:tgtEl>
                                          <p:spTgt spid="77"/>
                                        </p:tgtEl>
                                        <p:attrNameLst>
                                          <p:attrName>style.visibility</p:attrName>
                                        </p:attrNameLst>
                                      </p:cBhvr>
                                      <p:to>
                                        <p:strVal val="visible"/>
                                      </p:to>
                                    </p:set>
                                    <p:animEffect transition="in" filter="dissolve">
                                      <p:cBhvr>
                                        <p:cTn id="103" dur="500"/>
                                        <p:tgtEl>
                                          <p:spTgt spid="77"/>
                                        </p:tgtEl>
                                      </p:cBhvr>
                                    </p:animEffect>
                                  </p:childTnLst>
                                </p:cTn>
                              </p:par>
                              <p:par>
                                <p:cTn id="104" presetID="9" presetClass="entr" presetSubtype="0" fill="hold"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dissolve">
                                      <p:cBhvr>
                                        <p:cTn id="10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2" grpId="0" animBg="1"/>
      <p:bldP spid="56" grpId="0" animBg="1"/>
      <p:bldP spid="67" grpId="0" animBg="1"/>
      <p:bldP spid="74" grpId="0" animBg="1"/>
      <p:bldP spid="79" grpId="0" animBg="1"/>
      <p:bldP spid="91"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31.)</a:t>
            </a:r>
          </a:p>
        </p:txBody>
      </p:sp>
      <p:sp>
        <p:nvSpPr>
          <p:cNvPr id="23" name="TextBox 22"/>
          <p:cNvSpPr txBox="1"/>
          <p:nvPr/>
        </p:nvSpPr>
        <p:spPr>
          <a:xfrm>
            <a:off x="125926" y="155306"/>
            <a:ext cx="8789474" cy="1323439"/>
          </a:xfrm>
          <a:prstGeom prst="rect">
            <a:avLst/>
          </a:prstGeom>
          <a:noFill/>
        </p:spPr>
        <p:txBody>
          <a:bodyPr wrap="square" rtlCol="0">
            <a:spAutoFit/>
          </a:bodyPr>
          <a:lstStyle/>
          <a:p>
            <a:r>
              <a:rPr lang="en-US" sz="2000" dirty="0">
                <a:latin typeface="Times New Roman"/>
                <a:cs typeface="Times New Roman"/>
              </a:rPr>
              <a:t>An additional bit of trickery is involved in </a:t>
            </a:r>
            <a:r>
              <a:rPr lang="en-US" sz="2000" dirty="0">
                <a:solidFill>
                  <a:srgbClr val="FF0000"/>
                </a:solidFill>
                <a:latin typeface="Times New Roman"/>
                <a:cs typeface="Times New Roman"/>
              </a:rPr>
              <a:t>exploiting</a:t>
            </a:r>
            <a:r>
              <a:rPr lang="en-US" sz="2000" dirty="0">
                <a:latin typeface="Times New Roman"/>
                <a:cs typeface="Times New Roman"/>
              </a:rPr>
              <a:t> the </a:t>
            </a:r>
            <a:r>
              <a:rPr lang="en-US" sz="2000" dirty="0">
                <a:solidFill>
                  <a:srgbClr val="FF0000"/>
                </a:solidFill>
                <a:latin typeface="Times New Roman"/>
                <a:cs typeface="Times New Roman"/>
              </a:rPr>
              <a:t>symmetry</a:t>
            </a:r>
            <a:r>
              <a:rPr lang="en-US" sz="2000" dirty="0">
                <a:latin typeface="Times New Roman"/>
                <a:cs typeface="Times New Roman"/>
              </a:rPr>
              <a:t> of the set-up.  Notice there is a second </a:t>
            </a:r>
            <a:r>
              <a:rPr lang="en-US" sz="2000" i="1" dirty="0" err="1">
                <a:solidFill>
                  <a:srgbClr val="FF0000"/>
                </a:solidFill>
                <a:latin typeface="Times New Roman"/>
                <a:cs typeface="Times New Roman"/>
              </a:rPr>
              <a:t>dq</a:t>
            </a:r>
            <a:r>
              <a:rPr lang="en-US" sz="2000" dirty="0">
                <a:latin typeface="Times New Roman"/>
                <a:cs typeface="Times New Roman"/>
              </a:rPr>
              <a:t> on the right side at an angle    that will produce a mirror-image </a:t>
            </a:r>
            <a:r>
              <a:rPr lang="en-US" sz="2000" i="1" dirty="0">
                <a:solidFill>
                  <a:srgbClr val="FF0000"/>
                </a:solidFill>
                <a:latin typeface="Times New Roman"/>
                <a:cs typeface="Times New Roman"/>
              </a:rPr>
              <a:t>differential electric field </a:t>
            </a:r>
            <a:r>
              <a:rPr lang="en-US" sz="2000" dirty="0">
                <a:solidFill>
                  <a:srgbClr val="0000FF"/>
                </a:solidFill>
                <a:latin typeface="Times New Roman"/>
                <a:cs typeface="Times New Roman"/>
              </a:rPr>
              <a:t>to our original bit of charge</a:t>
            </a:r>
            <a:r>
              <a:rPr lang="en-US" sz="2000" dirty="0">
                <a:latin typeface="Times New Roman"/>
                <a:cs typeface="Times New Roman"/>
              </a:rPr>
              <a:t>.  The </a:t>
            </a:r>
            <a:r>
              <a:rPr lang="en-US" sz="2000" i="1" dirty="0">
                <a:solidFill>
                  <a:srgbClr val="0000FF"/>
                </a:solidFill>
                <a:latin typeface="Times New Roman"/>
                <a:cs typeface="Times New Roman"/>
              </a:rPr>
              <a:t>x-components </a:t>
            </a:r>
            <a:r>
              <a:rPr lang="en-US" sz="2000" dirty="0">
                <a:latin typeface="Times New Roman"/>
                <a:cs typeface="Times New Roman"/>
              </a:rPr>
              <a:t>of the </a:t>
            </a:r>
            <a:r>
              <a:rPr lang="en-US" sz="2000" dirty="0">
                <a:solidFill>
                  <a:srgbClr val="0000FF"/>
                </a:solidFill>
                <a:latin typeface="Times New Roman"/>
                <a:cs typeface="Times New Roman"/>
              </a:rPr>
              <a:t>two fields will add to zero</a:t>
            </a:r>
            <a:r>
              <a:rPr lang="en-US" sz="2000" dirty="0">
                <a:latin typeface="Times New Roman"/>
                <a:cs typeface="Times New Roman"/>
              </a:rPr>
              <a:t>, so all we really have to deal with is the </a:t>
            </a:r>
            <a:r>
              <a:rPr lang="en-US" sz="2000" i="1" dirty="0">
                <a:solidFill>
                  <a:srgbClr val="FF0000"/>
                </a:solidFill>
                <a:latin typeface="Times New Roman"/>
                <a:cs typeface="Times New Roman"/>
              </a:rPr>
              <a:t>y-component</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110" name="TextBox 109"/>
          <p:cNvSpPr txBox="1"/>
          <p:nvPr/>
        </p:nvSpPr>
        <p:spPr>
          <a:xfrm>
            <a:off x="125926" y="1478745"/>
            <a:ext cx="4026588" cy="400110"/>
          </a:xfrm>
          <a:prstGeom prst="rect">
            <a:avLst/>
          </a:prstGeom>
          <a:noFill/>
        </p:spPr>
        <p:txBody>
          <a:bodyPr wrap="square" rtlCol="0">
            <a:spAutoFit/>
          </a:bodyPr>
          <a:lstStyle/>
          <a:p>
            <a:r>
              <a:rPr lang="en-US" sz="2000" dirty="0">
                <a:latin typeface="Times New Roman"/>
                <a:cs typeface="Times New Roman"/>
              </a:rPr>
              <a:t>With the </a:t>
            </a:r>
            <a:r>
              <a:rPr lang="en-US" sz="2000" i="1" dirty="0">
                <a:solidFill>
                  <a:srgbClr val="FF0000"/>
                </a:solidFill>
                <a:latin typeface="Times New Roman"/>
                <a:cs typeface="Times New Roman"/>
              </a:rPr>
              <a:t>linear charge density </a:t>
            </a:r>
            <a:r>
              <a:rPr lang="en-US" sz="2000" dirty="0">
                <a:latin typeface="Times New Roman"/>
                <a:cs typeface="Times New Roman"/>
              </a:rPr>
              <a:t>as:</a:t>
            </a:r>
            <a:endParaRPr lang="en-US" sz="2000" dirty="0">
              <a:solidFill>
                <a:srgbClr val="0000FF"/>
              </a:solidFill>
              <a:latin typeface="Times New Roman"/>
              <a:cs typeface="Times New Roman"/>
            </a:endParaRPr>
          </a:p>
        </p:txBody>
      </p:sp>
      <p:graphicFrame>
        <p:nvGraphicFramePr>
          <p:cNvPr id="77" name="Object 9"/>
          <p:cNvGraphicFramePr>
            <a:graphicFrameLocks noChangeAspect="1"/>
          </p:cNvGraphicFramePr>
          <p:nvPr>
            <p:extLst>
              <p:ext uri="{D42A27DB-BD31-4B8C-83A1-F6EECF244321}">
                <p14:modId xmlns:p14="http://schemas.microsoft.com/office/powerpoint/2010/main" val="2618002057"/>
              </p:ext>
            </p:extLst>
          </p:nvPr>
        </p:nvGraphicFramePr>
        <p:xfrm>
          <a:off x="523875" y="3352800"/>
          <a:ext cx="3629025" cy="2870200"/>
        </p:xfrm>
        <a:graphic>
          <a:graphicData uri="http://schemas.openxmlformats.org/presentationml/2006/ole">
            <mc:AlternateContent xmlns:mc="http://schemas.openxmlformats.org/markup-compatibility/2006">
              <mc:Choice xmlns:v="urn:schemas-microsoft-com:vml" Requires="v">
                <p:oleObj spid="_x0000_s2024082" name="Equation" r:id="rId4" imgW="2260600" imgH="1790700" progId="Equation.DSMT4">
                  <p:embed/>
                </p:oleObj>
              </mc:Choice>
              <mc:Fallback>
                <p:oleObj name="Equation" r:id="rId4" imgW="2260600" imgH="1790700" progId="Equation.DSMT4">
                  <p:embed/>
                  <p:pic>
                    <p:nvPicPr>
                      <p:cNvPr id="0" name=""/>
                      <p:cNvPicPr>
                        <a:picLocks noChangeAspect="1" noChangeArrowheads="1"/>
                      </p:cNvPicPr>
                      <p:nvPr/>
                    </p:nvPicPr>
                    <p:blipFill>
                      <a:blip r:embed="rId5"/>
                      <a:srcRect/>
                      <a:stretch>
                        <a:fillRect/>
                      </a:stretch>
                    </p:blipFill>
                    <p:spPr bwMode="auto">
                      <a:xfrm>
                        <a:off x="523875" y="3352800"/>
                        <a:ext cx="3629025" cy="287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nvGrpSpPr>
          <p:cNvPr id="4" name="Group 3"/>
          <p:cNvGrpSpPr/>
          <p:nvPr/>
        </p:nvGrpSpPr>
        <p:grpSpPr>
          <a:xfrm>
            <a:off x="4434481" y="1651003"/>
            <a:ext cx="4830794" cy="3928342"/>
            <a:chOff x="3471294" y="1651003"/>
            <a:chExt cx="5717781" cy="4649629"/>
          </a:xfrm>
        </p:grpSpPr>
        <p:sp>
          <p:nvSpPr>
            <p:cNvPr id="36" name="Freeform 35"/>
            <p:cNvSpPr/>
            <p:nvPr/>
          </p:nvSpPr>
          <p:spPr>
            <a:xfrm>
              <a:off x="4152514" y="1956498"/>
              <a:ext cx="2172087" cy="2222340"/>
            </a:xfrm>
            <a:custGeom>
              <a:avLst/>
              <a:gdLst>
                <a:gd name="connsiteX0" fmla="*/ 0 w 1235075"/>
                <a:gd name="connsiteY0" fmla="*/ 1263650 h 1263650"/>
                <a:gd name="connsiteX1" fmla="*/ 3175 w 1235075"/>
                <a:gd name="connsiteY1" fmla="*/ 1152525 h 1263650"/>
                <a:gd name="connsiteX2" fmla="*/ 19050 w 1235075"/>
                <a:gd name="connsiteY2" fmla="*/ 1031875 h 1263650"/>
                <a:gd name="connsiteX3" fmla="*/ 44450 w 1235075"/>
                <a:gd name="connsiteY3" fmla="*/ 917575 h 1263650"/>
                <a:gd name="connsiteX4" fmla="*/ 92075 w 1235075"/>
                <a:gd name="connsiteY4" fmla="*/ 787400 h 1263650"/>
                <a:gd name="connsiteX5" fmla="*/ 158750 w 1235075"/>
                <a:gd name="connsiteY5" fmla="*/ 644525 h 1263650"/>
                <a:gd name="connsiteX6" fmla="*/ 263525 w 1235075"/>
                <a:gd name="connsiteY6" fmla="*/ 488950 h 1263650"/>
                <a:gd name="connsiteX7" fmla="*/ 352425 w 1235075"/>
                <a:gd name="connsiteY7" fmla="*/ 381000 h 1263650"/>
                <a:gd name="connsiteX8" fmla="*/ 447675 w 1235075"/>
                <a:gd name="connsiteY8" fmla="*/ 295275 h 1263650"/>
                <a:gd name="connsiteX9" fmla="*/ 546100 w 1235075"/>
                <a:gd name="connsiteY9" fmla="*/ 219075 h 1263650"/>
                <a:gd name="connsiteX10" fmla="*/ 720725 w 1235075"/>
                <a:gd name="connsiteY10" fmla="*/ 120650 h 1263650"/>
                <a:gd name="connsiteX11" fmla="*/ 879475 w 1235075"/>
                <a:gd name="connsiteY11" fmla="*/ 57150 h 1263650"/>
                <a:gd name="connsiteX12" fmla="*/ 1044575 w 1235075"/>
                <a:gd name="connsiteY12" fmla="*/ 15875 h 1263650"/>
                <a:gd name="connsiteX13" fmla="*/ 1235075 w 1235075"/>
                <a:gd name="connsiteY13" fmla="*/ 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5075" h="1263650">
                  <a:moveTo>
                    <a:pt x="0" y="1263650"/>
                  </a:moveTo>
                  <a:cubicBezTo>
                    <a:pt x="0" y="1227402"/>
                    <a:pt x="0" y="1191154"/>
                    <a:pt x="3175" y="1152525"/>
                  </a:cubicBezTo>
                  <a:cubicBezTo>
                    <a:pt x="6350" y="1113896"/>
                    <a:pt x="12171" y="1071033"/>
                    <a:pt x="19050" y="1031875"/>
                  </a:cubicBezTo>
                  <a:cubicBezTo>
                    <a:pt x="25929" y="992717"/>
                    <a:pt x="32279" y="958321"/>
                    <a:pt x="44450" y="917575"/>
                  </a:cubicBezTo>
                  <a:cubicBezTo>
                    <a:pt x="56621" y="876829"/>
                    <a:pt x="73025" y="832908"/>
                    <a:pt x="92075" y="787400"/>
                  </a:cubicBezTo>
                  <a:cubicBezTo>
                    <a:pt x="111125" y="741892"/>
                    <a:pt x="130175" y="694267"/>
                    <a:pt x="158750" y="644525"/>
                  </a:cubicBezTo>
                  <a:cubicBezTo>
                    <a:pt x="187325" y="594783"/>
                    <a:pt x="231246" y="532871"/>
                    <a:pt x="263525" y="488950"/>
                  </a:cubicBezTo>
                  <a:cubicBezTo>
                    <a:pt x="295804" y="445029"/>
                    <a:pt x="321733" y="413279"/>
                    <a:pt x="352425" y="381000"/>
                  </a:cubicBezTo>
                  <a:cubicBezTo>
                    <a:pt x="383117" y="348721"/>
                    <a:pt x="415396" y="322262"/>
                    <a:pt x="447675" y="295275"/>
                  </a:cubicBezTo>
                  <a:cubicBezTo>
                    <a:pt x="479954" y="268288"/>
                    <a:pt x="500592" y="248179"/>
                    <a:pt x="546100" y="219075"/>
                  </a:cubicBezTo>
                  <a:cubicBezTo>
                    <a:pt x="591608" y="189971"/>
                    <a:pt x="665163" y="147637"/>
                    <a:pt x="720725" y="120650"/>
                  </a:cubicBezTo>
                  <a:cubicBezTo>
                    <a:pt x="776287" y="93663"/>
                    <a:pt x="825500" y="74612"/>
                    <a:pt x="879475" y="57150"/>
                  </a:cubicBezTo>
                  <a:cubicBezTo>
                    <a:pt x="933450" y="39688"/>
                    <a:pt x="985308" y="25400"/>
                    <a:pt x="1044575" y="15875"/>
                  </a:cubicBezTo>
                  <a:cubicBezTo>
                    <a:pt x="1103842" y="6350"/>
                    <a:pt x="1235075" y="0"/>
                    <a:pt x="1235075" y="0"/>
                  </a:cubicBezTo>
                </a:path>
              </a:pathLst>
            </a:custGeom>
            <a:noFill/>
            <a:ln w="76200" cap="flat" cmpd="sng" algn="ctr">
              <a:solidFill>
                <a:srgbClr val="00F30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flipH="1">
              <a:off x="6324601" y="1956498"/>
              <a:ext cx="2172087" cy="2222340"/>
            </a:xfrm>
            <a:custGeom>
              <a:avLst/>
              <a:gdLst>
                <a:gd name="connsiteX0" fmla="*/ 0 w 1235075"/>
                <a:gd name="connsiteY0" fmla="*/ 1263650 h 1263650"/>
                <a:gd name="connsiteX1" fmla="*/ 3175 w 1235075"/>
                <a:gd name="connsiteY1" fmla="*/ 1152525 h 1263650"/>
                <a:gd name="connsiteX2" fmla="*/ 19050 w 1235075"/>
                <a:gd name="connsiteY2" fmla="*/ 1031875 h 1263650"/>
                <a:gd name="connsiteX3" fmla="*/ 44450 w 1235075"/>
                <a:gd name="connsiteY3" fmla="*/ 917575 h 1263650"/>
                <a:gd name="connsiteX4" fmla="*/ 92075 w 1235075"/>
                <a:gd name="connsiteY4" fmla="*/ 787400 h 1263650"/>
                <a:gd name="connsiteX5" fmla="*/ 158750 w 1235075"/>
                <a:gd name="connsiteY5" fmla="*/ 644525 h 1263650"/>
                <a:gd name="connsiteX6" fmla="*/ 263525 w 1235075"/>
                <a:gd name="connsiteY6" fmla="*/ 488950 h 1263650"/>
                <a:gd name="connsiteX7" fmla="*/ 352425 w 1235075"/>
                <a:gd name="connsiteY7" fmla="*/ 381000 h 1263650"/>
                <a:gd name="connsiteX8" fmla="*/ 447675 w 1235075"/>
                <a:gd name="connsiteY8" fmla="*/ 295275 h 1263650"/>
                <a:gd name="connsiteX9" fmla="*/ 546100 w 1235075"/>
                <a:gd name="connsiteY9" fmla="*/ 219075 h 1263650"/>
                <a:gd name="connsiteX10" fmla="*/ 720725 w 1235075"/>
                <a:gd name="connsiteY10" fmla="*/ 120650 h 1263650"/>
                <a:gd name="connsiteX11" fmla="*/ 879475 w 1235075"/>
                <a:gd name="connsiteY11" fmla="*/ 57150 h 1263650"/>
                <a:gd name="connsiteX12" fmla="*/ 1044575 w 1235075"/>
                <a:gd name="connsiteY12" fmla="*/ 15875 h 1263650"/>
                <a:gd name="connsiteX13" fmla="*/ 1235075 w 1235075"/>
                <a:gd name="connsiteY13" fmla="*/ 0 h 12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5075" h="1263650">
                  <a:moveTo>
                    <a:pt x="0" y="1263650"/>
                  </a:moveTo>
                  <a:cubicBezTo>
                    <a:pt x="0" y="1227402"/>
                    <a:pt x="0" y="1191154"/>
                    <a:pt x="3175" y="1152525"/>
                  </a:cubicBezTo>
                  <a:cubicBezTo>
                    <a:pt x="6350" y="1113896"/>
                    <a:pt x="12171" y="1071033"/>
                    <a:pt x="19050" y="1031875"/>
                  </a:cubicBezTo>
                  <a:cubicBezTo>
                    <a:pt x="25929" y="992717"/>
                    <a:pt x="32279" y="958321"/>
                    <a:pt x="44450" y="917575"/>
                  </a:cubicBezTo>
                  <a:cubicBezTo>
                    <a:pt x="56621" y="876829"/>
                    <a:pt x="73025" y="832908"/>
                    <a:pt x="92075" y="787400"/>
                  </a:cubicBezTo>
                  <a:cubicBezTo>
                    <a:pt x="111125" y="741892"/>
                    <a:pt x="130175" y="694267"/>
                    <a:pt x="158750" y="644525"/>
                  </a:cubicBezTo>
                  <a:cubicBezTo>
                    <a:pt x="187325" y="594783"/>
                    <a:pt x="231246" y="532871"/>
                    <a:pt x="263525" y="488950"/>
                  </a:cubicBezTo>
                  <a:cubicBezTo>
                    <a:pt x="295804" y="445029"/>
                    <a:pt x="321733" y="413279"/>
                    <a:pt x="352425" y="381000"/>
                  </a:cubicBezTo>
                  <a:cubicBezTo>
                    <a:pt x="383117" y="348721"/>
                    <a:pt x="415396" y="322262"/>
                    <a:pt x="447675" y="295275"/>
                  </a:cubicBezTo>
                  <a:cubicBezTo>
                    <a:pt x="479954" y="268288"/>
                    <a:pt x="500592" y="248179"/>
                    <a:pt x="546100" y="219075"/>
                  </a:cubicBezTo>
                  <a:cubicBezTo>
                    <a:pt x="591608" y="189971"/>
                    <a:pt x="665163" y="147637"/>
                    <a:pt x="720725" y="120650"/>
                  </a:cubicBezTo>
                  <a:cubicBezTo>
                    <a:pt x="776287" y="93663"/>
                    <a:pt x="825500" y="74612"/>
                    <a:pt x="879475" y="57150"/>
                  </a:cubicBezTo>
                  <a:cubicBezTo>
                    <a:pt x="933450" y="39688"/>
                    <a:pt x="985308" y="25400"/>
                    <a:pt x="1044575" y="15875"/>
                  </a:cubicBezTo>
                  <a:cubicBezTo>
                    <a:pt x="1103842" y="6350"/>
                    <a:pt x="1235075" y="0"/>
                    <a:pt x="1235075" y="0"/>
                  </a:cubicBezTo>
                </a:path>
              </a:pathLst>
            </a:custGeom>
            <a:noFill/>
            <a:ln w="76200" cap="flat" cmpd="sng" algn="ctr">
              <a:solidFill>
                <a:srgbClr val="00F30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8" name="Straight Connector 37"/>
            <p:cNvCxnSpPr/>
            <p:nvPr/>
          </p:nvCxnSpPr>
          <p:spPr>
            <a:xfrm>
              <a:off x="3471294" y="4178838"/>
              <a:ext cx="5717781" cy="2793"/>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324600" y="1651003"/>
              <a:ext cx="3589" cy="3189285"/>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41" name="Object 9"/>
            <p:cNvGraphicFramePr>
              <a:graphicFrameLocks noChangeAspect="1"/>
            </p:cNvGraphicFramePr>
            <p:nvPr>
              <p:extLst>
                <p:ext uri="{D42A27DB-BD31-4B8C-83A1-F6EECF244321}">
                  <p14:modId xmlns:p14="http://schemas.microsoft.com/office/powerpoint/2010/main" val="2176247426"/>
                </p:ext>
              </p:extLst>
            </p:nvPr>
          </p:nvGraphicFramePr>
          <p:xfrm>
            <a:off x="4152514" y="2911871"/>
            <a:ext cx="205767" cy="263526"/>
          </p:xfrm>
          <a:graphic>
            <a:graphicData uri="http://schemas.openxmlformats.org/presentationml/2006/ole">
              <mc:AlternateContent xmlns:mc="http://schemas.openxmlformats.org/markup-compatibility/2006">
                <mc:Choice xmlns:v="urn:schemas-microsoft-com:vml" Requires="v">
                  <p:oleObj spid="_x0000_s2024083" name="Equation" r:id="rId6" imgW="139700" imgH="177800" progId="Equation.DSMT4">
                    <p:embed/>
                  </p:oleObj>
                </mc:Choice>
                <mc:Fallback>
                  <p:oleObj name="Equation" r:id="rId6" imgW="139700" imgH="177800" progId="Equation.DSMT4">
                    <p:embed/>
                    <p:pic>
                      <p:nvPicPr>
                        <p:cNvPr id="0" name=""/>
                        <p:cNvPicPr>
                          <a:picLocks noChangeAspect="1" noChangeArrowheads="1"/>
                        </p:cNvPicPr>
                        <p:nvPr/>
                      </p:nvPicPr>
                      <p:blipFill>
                        <a:blip r:embed="rId7"/>
                        <a:srcRect/>
                        <a:stretch>
                          <a:fillRect/>
                        </a:stretch>
                      </p:blipFill>
                      <p:spPr bwMode="auto">
                        <a:xfrm>
                          <a:off x="4152514" y="2911871"/>
                          <a:ext cx="205767" cy="2635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3" name="Object 9"/>
            <p:cNvGraphicFramePr>
              <a:graphicFrameLocks noChangeAspect="1"/>
            </p:cNvGraphicFramePr>
            <p:nvPr>
              <p:extLst>
                <p:ext uri="{D42A27DB-BD31-4B8C-83A1-F6EECF244321}">
                  <p14:modId xmlns:p14="http://schemas.microsoft.com/office/powerpoint/2010/main" val="3688068468"/>
                </p:ext>
              </p:extLst>
            </p:nvPr>
          </p:nvGraphicFramePr>
          <p:xfrm>
            <a:off x="5213351" y="3043634"/>
            <a:ext cx="292099" cy="258464"/>
          </p:xfrm>
          <a:graphic>
            <a:graphicData uri="http://schemas.openxmlformats.org/presentationml/2006/ole">
              <mc:AlternateContent xmlns:mc="http://schemas.openxmlformats.org/markup-compatibility/2006">
                <mc:Choice xmlns:v="urn:schemas-microsoft-com:vml" Requires="v">
                  <p:oleObj spid="_x0000_s2024084" name="Equation" r:id="rId8" imgW="203200" imgH="177800" progId="Equation.DSMT4">
                    <p:embed/>
                  </p:oleObj>
                </mc:Choice>
                <mc:Fallback>
                  <p:oleObj name="Equation" r:id="rId8" imgW="203200" imgH="177800" progId="Equation.DSMT4">
                    <p:embed/>
                    <p:pic>
                      <p:nvPicPr>
                        <p:cNvPr id="0" name=""/>
                        <p:cNvPicPr>
                          <a:picLocks noChangeAspect="1" noChangeArrowheads="1"/>
                        </p:cNvPicPr>
                        <p:nvPr/>
                      </p:nvPicPr>
                      <p:blipFill>
                        <a:blip r:embed="rId9"/>
                        <a:srcRect/>
                        <a:stretch>
                          <a:fillRect/>
                        </a:stretch>
                      </p:blipFill>
                      <p:spPr bwMode="auto">
                        <a:xfrm>
                          <a:off x="5213351" y="3043634"/>
                          <a:ext cx="292099" cy="2584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7" name="Object 9"/>
            <p:cNvGraphicFramePr>
              <a:graphicFrameLocks noChangeAspect="1"/>
            </p:cNvGraphicFramePr>
            <p:nvPr>
              <p:extLst>
                <p:ext uri="{D42A27DB-BD31-4B8C-83A1-F6EECF244321}">
                  <p14:modId xmlns:p14="http://schemas.microsoft.com/office/powerpoint/2010/main" val="3253092117"/>
                </p:ext>
              </p:extLst>
            </p:nvPr>
          </p:nvGraphicFramePr>
          <p:xfrm>
            <a:off x="4919662" y="1772209"/>
            <a:ext cx="307975" cy="288860"/>
          </p:xfrm>
          <a:graphic>
            <a:graphicData uri="http://schemas.openxmlformats.org/presentationml/2006/ole">
              <mc:AlternateContent xmlns:mc="http://schemas.openxmlformats.org/markup-compatibility/2006">
                <mc:Choice xmlns:v="urn:schemas-microsoft-com:vml" Requires="v">
                  <p:oleObj spid="_x0000_s2024085" name="Equation" r:id="rId10" imgW="177800" imgH="165100" progId="Equation.DSMT4">
                    <p:embed/>
                  </p:oleObj>
                </mc:Choice>
                <mc:Fallback>
                  <p:oleObj name="Equation" r:id="rId10" imgW="177800" imgH="165100" progId="Equation.DSMT4">
                    <p:embed/>
                    <p:pic>
                      <p:nvPicPr>
                        <p:cNvPr id="0" name=""/>
                        <p:cNvPicPr>
                          <a:picLocks noChangeAspect="1" noChangeArrowheads="1"/>
                        </p:cNvPicPr>
                        <p:nvPr/>
                      </p:nvPicPr>
                      <p:blipFill>
                        <a:blip r:embed="rId11"/>
                        <a:srcRect/>
                        <a:stretch>
                          <a:fillRect/>
                        </a:stretch>
                      </p:blipFill>
                      <p:spPr bwMode="auto">
                        <a:xfrm>
                          <a:off x="4919662" y="1772209"/>
                          <a:ext cx="307975" cy="2888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9" name="Object 9"/>
            <p:cNvGraphicFramePr>
              <a:graphicFrameLocks noChangeAspect="1"/>
            </p:cNvGraphicFramePr>
            <p:nvPr>
              <p:extLst>
                <p:ext uri="{D42A27DB-BD31-4B8C-83A1-F6EECF244321}">
                  <p14:modId xmlns:p14="http://schemas.microsoft.com/office/powerpoint/2010/main" val="3960389364"/>
                </p:ext>
              </p:extLst>
            </p:nvPr>
          </p:nvGraphicFramePr>
          <p:xfrm>
            <a:off x="5505450" y="2114251"/>
            <a:ext cx="320675" cy="322263"/>
          </p:xfrm>
          <a:graphic>
            <a:graphicData uri="http://schemas.openxmlformats.org/presentationml/2006/ole">
              <mc:AlternateContent xmlns:mc="http://schemas.openxmlformats.org/markup-compatibility/2006">
                <mc:Choice xmlns:v="urn:schemas-microsoft-com:vml" Requires="v">
                  <p:oleObj spid="_x0000_s2024086" name="Equation" r:id="rId12" imgW="203200" imgH="203200" progId="Equation.DSMT4">
                    <p:embed/>
                  </p:oleObj>
                </mc:Choice>
                <mc:Fallback>
                  <p:oleObj name="Equation" r:id="rId12" imgW="203200" imgH="203200" progId="Equation.DSMT4">
                    <p:embed/>
                    <p:pic>
                      <p:nvPicPr>
                        <p:cNvPr id="0" name=""/>
                        <p:cNvPicPr>
                          <a:picLocks noChangeAspect="1" noChangeArrowheads="1"/>
                        </p:cNvPicPr>
                        <p:nvPr/>
                      </p:nvPicPr>
                      <p:blipFill>
                        <a:blip r:embed="rId13"/>
                        <a:srcRect/>
                        <a:stretch>
                          <a:fillRect/>
                        </a:stretch>
                      </p:blipFill>
                      <p:spPr bwMode="auto">
                        <a:xfrm>
                          <a:off x="5505450" y="2114251"/>
                          <a:ext cx="3206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72" name="Straight Arrow Connector 71"/>
            <p:cNvCxnSpPr/>
            <p:nvPr/>
          </p:nvCxnSpPr>
          <p:spPr>
            <a:xfrm rot="16200000" flipH="1">
              <a:off x="5826013" y="4683012"/>
              <a:ext cx="2104869" cy="1102106"/>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Freeform 73"/>
            <p:cNvSpPr/>
            <p:nvPr/>
          </p:nvSpPr>
          <p:spPr>
            <a:xfrm>
              <a:off x="6324600" y="4495800"/>
              <a:ext cx="165100" cy="55033"/>
            </a:xfrm>
            <a:custGeom>
              <a:avLst/>
              <a:gdLst>
                <a:gd name="connsiteX0" fmla="*/ 0 w 165100"/>
                <a:gd name="connsiteY0" fmla="*/ 25400 h 55033"/>
                <a:gd name="connsiteX1" fmla="*/ 88900 w 165100"/>
                <a:gd name="connsiteY1" fmla="*/ 50800 h 55033"/>
                <a:gd name="connsiteX2" fmla="*/ 165100 w 165100"/>
                <a:gd name="connsiteY2" fmla="*/ 0 h 55033"/>
              </a:gdLst>
              <a:ahLst/>
              <a:cxnLst>
                <a:cxn ang="0">
                  <a:pos x="connsiteX0" y="connsiteY0"/>
                </a:cxn>
                <a:cxn ang="0">
                  <a:pos x="connsiteX1" y="connsiteY1"/>
                </a:cxn>
                <a:cxn ang="0">
                  <a:pos x="connsiteX2" y="connsiteY2"/>
                </a:cxn>
              </a:cxnLst>
              <a:rect l="l" t="t" r="r" b="b"/>
              <a:pathLst>
                <a:path w="165100" h="55033">
                  <a:moveTo>
                    <a:pt x="0" y="25400"/>
                  </a:moveTo>
                  <a:cubicBezTo>
                    <a:pt x="30691" y="40216"/>
                    <a:pt x="61383" y="55033"/>
                    <a:pt x="88900" y="50800"/>
                  </a:cubicBezTo>
                  <a:cubicBezTo>
                    <a:pt x="116417" y="46567"/>
                    <a:pt x="165100" y="0"/>
                    <a:pt x="165100" y="0"/>
                  </a:cubicBezTo>
                </a:path>
              </a:pathLst>
            </a:custGeom>
            <a:no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8" name="Object 9"/>
            <p:cNvGraphicFramePr>
              <a:graphicFrameLocks noChangeAspect="1"/>
            </p:cNvGraphicFramePr>
            <p:nvPr>
              <p:extLst>
                <p:ext uri="{D42A27DB-BD31-4B8C-83A1-F6EECF244321}">
                  <p14:modId xmlns:p14="http://schemas.microsoft.com/office/powerpoint/2010/main" val="1982322341"/>
                </p:ext>
              </p:extLst>
            </p:nvPr>
          </p:nvGraphicFramePr>
          <p:xfrm>
            <a:off x="6620599" y="3742233"/>
            <a:ext cx="1541603" cy="453530"/>
          </p:xfrm>
          <a:graphic>
            <a:graphicData uri="http://schemas.openxmlformats.org/presentationml/2006/ole">
              <mc:AlternateContent xmlns:mc="http://schemas.openxmlformats.org/markup-compatibility/2006">
                <mc:Choice xmlns:v="urn:schemas-microsoft-com:vml" Requires="v">
                  <p:oleObj spid="_x0000_s2024087" name="Equation" r:id="rId14" imgW="952500" imgH="279400" progId="Equation.DSMT4">
                    <p:embed/>
                  </p:oleObj>
                </mc:Choice>
                <mc:Fallback>
                  <p:oleObj name="Equation" r:id="rId14" imgW="952500" imgH="2794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0599" y="3742233"/>
                          <a:ext cx="1541603" cy="4535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42" name="Freeform 41"/>
            <p:cNvSpPr/>
            <p:nvPr/>
          </p:nvSpPr>
          <p:spPr>
            <a:xfrm flipH="1">
              <a:off x="7277101" y="2183308"/>
              <a:ext cx="219604" cy="152400"/>
            </a:xfrm>
            <a:custGeom>
              <a:avLst/>
              <a:gdLst>
                <a:gd name="connsiteX0" fmla="*/ 54504 w 219604"/>
                <a:gd name="connsiteY0" fmla="*/ 146050 h 152400"/>
                <a:gd name="connsiteX1" fmla="*/ 16404 w 219604"/>
                <a:gd name="connsiteY1" fmla="*/ 92075 h 152400"/>
                <a:gd name="connsiteX2" fmla="*/ 152929 w 219604"/>
                <a:gd name="connsiteY2" fmla="*/ 6350 h 152400"/>
                <a:gd name="connsiteX3" fmla="*/ 203729 w 219604"/>
                <a:gd name="connsiteY3" fmla="*/ 53975 h 152400"/>
                <a:gd name="connsiteX4" fmla="*/ 54504 w 219604"/>
                <a:gd name="connsiteY4" fmla="*/ 1460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4" h="152400">
                  <a:moveTo>
                    <a:pt x="54504" y="146050"/>
                  </a:moveTo>
                  <a:cubicBezTo>
                    <a:pt x="23283" y="152400"/>
                    <a:pt x="0" y="115358"/>
                    <a:pt x="16404" y="92075"/>
                  </a:cubicBezTo>
                  <a:cubicBezTo>
                    <a:pt x="32808" y="68792"/>
                    <a:pt x="121708" y="12700"/>
                    <a:pt x="152929" y="6350"/>
                  </a:cubicBezTo>
                  <a:cubicBezTo>
                    <a:pt x="184150" y="0"/>
                    <a:pt x="219604" y="31221"/>
                    <a:pt x="203729" y="53975"/>
                  </a:cubicBezTo>
                  <a:cubicBezTo>
                    <a:pt x="187854" y="76729"/>
                    <a:pt x="85725" y="139700"/>
                    <a:pt x="54504" y="146050"/>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rot="5400000" flipH="1" flipV="1">
              <a:off x="7305675" y="2015033"/>
              <a:ext cx="168275" cy="85725"/>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flipH="1" flipV="1">
              <a:off x="7468130" y="2102345"/>
              <a:ext cx="168275" cy="85725"/>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7550151" y="2142033"/>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7162801" y="1927719"/>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2" idx="3"/>
            </p:cNvCxnSpPr>
            <p:nvPr/>
          </p:nvCxnSpPr>
          <p:spPr>
            <a:xfrm flipH="1">
              <a:off x="6318251" y="2237283"/>
              <a:ext cx="974725" cy="1941555"/>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5963424" y="2684185"/>
              <a:ext cx="1849480" cy="1139825"/>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H="1" flipV="1">
              <a:off x="7162801" y="2840434"/>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788151" y="2638820"/>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flipH="1">
              <a:off x="6957484" y="2783382"/>
              <a:ext cx="160867" cy="399951"/>
            </a:xfrm>
            <a:custGeom>
              <a:avLst/>
              <a:gdLst>
                <a:gd name="connsiteX0" fmla="*/ 0 w 91017"/>
                <a:gd name="connsiteY0" fmla="*/ 279400 h 279400"/>
                <a:gd name="connsiteX1" fmla="*/ 88900 w 91017"/>
                <a:gd name="connsiteY1" fmla="*/ 215900 h 279400"/>
                <a:gd name="connsiteX2" fmla="*/ 12700 w 91017"/>
                <a:gd name="connsiteY2" fmla="*/ 0 h 279400"/>
              </a:gdLst>
              <a:ahLst/>
              <a:cxnLst>
                <a:cxn ang="0">
                  <a:pos x="connsiteX0" y="connsiteY0"/>
                </a:cxn>
                <a:cxn ang="0">
                  <a:pos x="connsiteX1" y="connsiteY1"/>
                </a:cxn>
                <a:cxn ang="0">
                  <a:pos x="connsiteX2" y="connsiteY2"/>
                </a:cxn>
              </a:cxnLst>
              <a:rect l="l" t="t" r="r" b="b"/>
              <a:pathLst>
                <a:path w="91017" h="279400">
                  <a:moveTo>
                    <a:pt x="0" y="279400"/>
                  </a:moveTo>
                  <a:cubicBezTo>
                    <a:pt x="43391" y="270933"/>
                    <a:pt x="86783" y="262467"/>
                    <a:pt x="88900" y="215900"/>
                  </a:cubicBezTo>
                  <a:cubicBezTo>
                    <a:pt x="91017" y="169333"/>
                    <a:pt x="12700" y="0"/>
                    <a:pt x="12700" y="0"/>
                  </a:cubicBezTo>
                </a:path>
              </a:pathLst>
            </a:custGeom>
            <a:noFill/>
            <a:ln w="9525" cap="flat" cmpd="sng" algn="ctr">
              <a:solidFill>
                <a:srgbClr val="FF0000"/>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Freeform 66"/>
            <p:cNvSpPr/>
            <p:nvPr/>
          </p:nvSpPr>
          <p:spPr>
            <a:xfrm flipH="1">
              <a:off x="6318251" y="3682966"/>
              <a:ext cx="215900" cy="59267"/>
            </a:xfrm>
            <a:custGeom>
              <a:avLst/>
              <a:gdLst>
                <a:gd name="connsiteX0" fmla="*/ 0 w 215900"/>
                <a:gd name="connsiteY0" fmla="*/ 59267 h 59267"/>
                <a:gd name="connsiteX1" fmla="*/ 88900 w 215900"/>
                <a:gd name="connsiteY1" fmla="*/ 8467 h 59267"/>
                <a:gd name="connsiteX2" fmla="*/ 215900 w 215900"/>
                <a:gd name="connsiteY2" fmla="*/ 8467 h 59267"/>
              </a:gdLst>
              <a:ahLst/>
              <a:cxnLst>
                <a:cxn ang="0">
                  <a:pos x="connsiteX0" y="connsiteY0"/>
                </a:cxn>
                <a:cxn ang="0">
                  <a:pos x="connsiteX1" y="connsiteY1"/>
                </a:cxn>
                <a:cxn ang="0">
                  <a:pos x="connsiteX2" y="connsiteY2"/>
                </a:cxn>
              </a:cxnLst>
              <a:rect l="l" t="t" r="r" b="b"/>
              <a:pathLst>
                <a:path w="215900" h="59267">
                  <a:moveTo>
                    <a:pt x="0" y="59267"/>
                  </a:moveTo>
                  <a:cubicBezTo>
                    <a:pt x="26458" y="38100"/>
                    <a:pt x="52917" y="16934"/>
                    <a:pt x="88900" y="8467"/>
                  </a:cubicBezTo>
                  <a:cubicBezTo>
                    <a:pt x="124883" y="0"/>
                    <a:pt x="215900" y="8467"/>
                    <a:pt x="215900" y="8467"/>
                  </a:cubicBezTo>
                </a:path>
              </a:pathLst>
            </a:custGeom>
            <a:no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5" name="Straight Arrow Connector 74"/>
            <p:cNvCxnSpPr/>
            <p:nvPr/>
          </p:nvCxnSpPr>
          <p:spPr>
            <a:xfrm flipH="1">
              <a:off x="5213350" y="4178838"/>
              <a:ext cx="1101312" cy="1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rot="16200000" flipH="1">
              <a:off x="4160313" y="5231875"/>
              <a:ext cx="2107662" cy="1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9" name="Freeform 78"/>
            <p:cNvSpPr/>
            <p:nvPr/>
          </p:nvSpPr>
          <p:spPr>
            <a:xfrm flipV="1">
              <a:off x="5240338" y="5854700"/>
              <a:ext cx="165100" cy="55033"/>
            </a:xfrm>
            <a:custGeom>
              <a:avLst/>
              <a:gdLst>
                <a:gd name="connsiteX0" fmla="*/ 0 w 165100"/>
                <a:gd name="connsiteY0" fmla="*/ 25400 h 55033"/>
                <a:gd name="connsiteX1" fmla="*/ 88900 w 165100"/>
                <a:gd name="connsiteY1" fmla="*/ 50800 h 55033"/>
                <a:gd name="connsiteX2" fmla="*/ 165100 w 165100"/>
                <a:gd name="connsiteY2" fmla="*/ 0 h 55033"/>
              </a:gdLst>
              <a:ahLst/>
              <a:cxnLst>
                <a:cxn ang="0">
                  <a:pos x="connsiteX0" y="connsiteY0"/>
                </a:cxn>
                <a:cxn ang="0">
                  <a:pos x="connsiteX1" y="connsiteY1"/>
                </a:cxn>
                <a:cxn ang="0">
                  <a:pos x="connsiteX2" y="connsiteY2"/>
                </a:cxn>
              </a:cxnLst>
              <a:rect l="l" t="t" r="r" b="b"/>
              <a:pathLst>
                <a:path w="165100" h="55033">
                  <a:moveTo>
                    <a:pt x="0" y="25400"/>
                  </a:moveTo>
                  <a:cubicBezTo>
                    <a:pt x="30691" y="40216"/>
                    <a:pt x="61383" y="55033"/>
                    <a:pt x="88900" y="50800"/>
                  </a:cubicBezTo>
                  <a:cubicBezTo>
                    <a:pt x="116417" y="46567"/>
                    <a:pt x="165100" y="0"/>
                    <a:pt x="165100" y="0"/>
                  </a:cubicBezTo>
                </a:path>
              </a:pathLst>
            </a:custGeom>
            <a:no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4" name="Object 9"/>
            <p:cNvGraphicFramePr>
              <a:graphicFrameLocks noChangeAspect="1"/>
            </p:cNvGraphicFramePr>
            <p:nvPr>
              <p:extLst>
                <p:ext uri="{D42A27DB-BD31-4B8C-83A1-F6EECF244321}">
                  <p14:modId xmlns:p14="http://schemas.microsoft.com/office/powerpoint/2010/main" val="3091034566"/>
                </p:ext>
              </p:extLst>
            </p:nvPr>
          </p:nvGraphicFramePr>
          <p:xfrm>
            <a:off x="7469189" y="4800196"/>
            <a:ext cx="1509712" cy="427065"/>
          </p:xfrm>
          <a:graphic>
            <a:graphicData uri="http://schemas.openxmlformats.org/presentationml/2006/ole">
              <mc:AlternateContent xmlns:mc="http://schemas.openxmlformats.org/markup-compatibility/2006">
                <mc:Choice xmlns:v="urn:schemas-microsoft-com:vml" Requires="v">
                  <p:oleObj spid="_x0000_s2024088" name="Equation" r:id="rId16" imgW="990600" imgH="279400" progId="Equation.DSMT4">
                    <p:embed/>
                  </p:oleObj>
                </mc:Choice>
                <mc:Fallback>
                  <p:oleObj name="Equation" r:id="rId16" imgW="990600" imgH="2794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9189" y="4800196"/>
                          <a:ext cx="1509712" cy="4270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5" name="Object 9"/>
            <p:cNvGraphicFramePr>
              <a:graphicFrameLocks noChangeAspect="1"/>
            </p:cNvGraphicFramePr>
            <p:nvPr>
              <p:extLst>
                <p:ext uri="{D42A27DB-BD31-4B8C-83A1-F6EECF244321}">
                  <p14:modId xmlns:p14="http://schemas.microsoft.com/office/powerpoint/2010/main" val="1865084306"/>
                </p:ext>
              </p:extLst>
            </p:nvPr>
          </p:nvGraphicFramePr>
          <p:xfrm>
            <a:off x="6103938" y="3417888"/>
            <a:ext cx="182562" cy="258762"/>
          </p:xfrm>
          <a:graphic>
            <a:graphicData uri="http://schemas.openxmlformats.org/presentationml/2006/ole">
              <mc:AlternateContent xmlns:mc="http://schemas.openxmlformats.org/markup-compatibility/2006">
                <mc:Choice xmlns:v="urn:schemas-microsoft-com:vml" Requires="v">
                  <p:oleObj spid="_x0000_s2024089" name="Equation" r:id="rId18" imgW="127000" imgH="177800" progId="Equation.DSMT4">
                    <p:embed/>
                  </p:oleObj>
                </mc:Choice>
                <mc:Fallback>
                  <p:oleObj name="Equation" r:id="rId18" imgW="127000" imgH="177800" progId="Equation.DSMT4">
                    <p:embed/>
                    <p:pic>
                      <p:nvPicPr>
                        <p:cNvPr id="0" name=""/>
                        <p:cNvPicPr>
                          <a:picLocks noChangeAspect="1" noChangeArrowheads="1"/>
                        </p:cNvPicPr>
                        <p:nvPr/>
                      </p:nvPicPr>
                      <p:blipFill>
                        <a:blip r:embed="rId19"/>
                        <a:srcRect/>
                        <a:stretch>
                          <a:fillRect/>
                        </a:stretch>
                      </p:blipFill>
                      <p:spPr bwMode="auto">
                        <a:xfrm>
                          <a:off x="6103938" y="3417888"/>
                          <a:ext cx="182562" cy="25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6" name="Object 9"/>
            <p:cNvGraphicFramePr>
              <a:graphicFrameLocks noChangeAspect="1"/>
            </p:cNvGraphicFramePr>
            <p:nvPr>
              <p:extLst>
                <p:ext uri="{D42A27DB-BD31-4B8C-83A1-F6EECF244321}">
                  <p14:modId xmlns:p14="http://schemas.microsoft.com/office/powerpoint/2010/main" val="3702296190"/>
                </p:ext>
              </p:extLst>
            </p:nvPr>
          </p:nvGraphicFramePr>
          <p:xfrm>
            <a:off x="6328189" y="4550833"/>
            <a:ext cx="182562" cy="258762"/>
          </p:xfrm>
          <a:graphic>
            <a:graphicData uri="http://schemas.openxmlformats.org/presentationml/2006/ole">
              <mc:AlternateContent xmlns:mc="http://schemas.openxmlformats.org/markup-compatibility/2006">
                <mc:Choice xmlns:v="urn:schemas-microsoft-com:vml" Requires="v">
                  <p:oleObj spid="_x0000_s2024090" name="Equation" r:id="rId20" imgW="127000" imgH="177800" progId="Equation.DSMT4">
                    <p:embed/>
                  </p:oleObj>
                </mc:Choice>
                <mc:Fallback>
                  <p:oleObj name="Equation" r:id="rId20" imgW="127000" imgH="1778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28189" y="4550833"/>
                          <a:ext cx="182562" cy="25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7" name="Object 9"/>
            <p:cNvGraphicFramePr>
              <a:graphicFrameLocks noChangeAspect="1"/>
            </p:cNvGraphicFramePr>
            <p:nvPr>
              <p:extLst>
                <p:ext uri="{D42A27DB-BD31-4B8C-83A1-F6EECF244321}">
                  <p14:modId xmlns:p14="http://schemas.microsoft.com/office/powerpoint/2010/main" val="598075077"/>
                </p:ext>
              </p:extLst>
            </p:nvPr>
          </p:nvGraphicFramePr>
          <p:xfrm>
            <a:off x="7219951" y="5554397"/>
            <a:ext cx="182562" cy="258762"/>
          </p:xfrm>
          <a:graphic>
            <a:graphicData uri="http://schemas.openxmlformats.org/presentationml/2006/ole">
              <mc:AlternateContent xmlns:mc="http://schemas.openxmlformats.org/markup-compatibility/2006">
                <mc:Choice xmlns:v="urn:schemas-microsoft-com:vml" Requires="v">
                  <p:oleObj spid="_x0000_s2024091" name="Equation" r:id="rId22" imgW="127000" imgH="177800" progId="Equation.DSMT4">
                    <p:embed/>
                  </p:oleObj>
                </mc:Choice>
                <mc:Fallback>
                  <p:oleObj name="Equation" r:id="rId22" imgW="127000" imgH="1778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19951" y="5554397"/>
                          <a:ext cx="182562" cy="25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8" name="Object 9"/>
            <p:cNvGraphicFramePr>
              <a:graphicFrameLocks noChangeAspect="1"/>
            </p:cNvGraphicFramePr>
            <p:nvPr>
              <p:extLst>
                <p:ext uri="{D42A27DB-BD31-4B8C-83A1-F6EECF244321}">
                  <p14:modId xmlns:p14="http://schemas.microsoft.com/office/powerpoint/2010/main" val="624718428"/>
                </p:ext>
              </p:extLst>
            </p:nvPr>
          </p:nvGraphicFramePr>
          <p:xfrm>
            <a:off x="8321409" y="2879455"/>
            <a:ext cx="204788" cy="263525"/>
          </p:xfrm>
          <a:graphic>
            <a:graphicData uri="http://schemas.openxmlformats.org/presentationml/2006/ole">
              <mc:AlternateContent xmlns:mc="http://schemas.openxmlformats.org/markup-compatibility/2006">
                <mc:Choice xmlns:v="urn:schemas-microsoft-com:vml" Requires="v">
                  <p:oleObj spid="_x0000_s2024092" name="Equation" r:id="rId24" imgW="139700" imgH="177800" progId="Equation.DSMT4">
                    <p:embed/>
                  </p:oleObj>
                </mc:Choice>
                <mc:Fallback>
                  <p:oleObj name="Equation" r:id="rId24" imgW="139700" imgH="177800" progId="Equation.DSMT4">
                    <p:embed/>
                    <p:pic>
                      <p:nvPicPr>
                        <p:cNvPr id="0" name=""/>
                        <p:cNvPicPr>
                          <a:picLocks noChangeAspect="1" noChangeArrowheads="1"/>
                        </p:cNvPicPr>
                        <p:nvPr/>
                      </p:nvPicPr>
                      <p:blipFill>
                        <a:blip r:embed="rId25"/>
                        <a:srcRect/>
                        <a:stretch>
                          <a:fillRect/>
                        </a:stretch>
                      </p:blipFill>
                      <p:spPr bwMode="auto">
                        <a:xfrm>
                          <a:off x="8321409" y="2879455"/>
                          <a:ext cx="204788" cy="263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49" name="Freeform 48"/>
            <p:cNvSpPr/>
            <p:nvPr/>
          </p:nvSpPr>
          <p:spPr>
            <a:xfrm>
              <a:off x="5152496" y="2183308"/>
              <a:ext cx="219604" cy="152400"/>
            </a:xfrm>
            <a:custGeom>
              <a:avLst/>
              <a:gdLst>
                <a:gd name="connsiteX0" fmla="*/ 54504 w 219604"/>
                <a:gd name="connsiteY0" fmla="*/ 146050 h 152400"/>
                <a:gd name="connsiteX1" fmla="*/ 16404 w 219604"/>
                <a:gd name="connsiteY1" fmla="*/ 92075 h 152400"/>
                <a:gd name="connsiteX2" fmla="*/ 152929 w 219604"/>
                <a:gd name="connsiteY2" fmla="*/ 6350 h 152400"/>
                <a:gd name="connsiteX3" fmla="*/ 203729 w 219604"/>
                <a:gd name="connsiteY3" fmla="*/ 53975 h 152400"/>
                <a:gd name="connsiteX4" fmla="*/ 54504 w 219604"/>
                <a:gd name="connsiteY4" fmla="*/ 1460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4" h="152400">
                  <a:moveTo>
                    <a:pt x="54504" y="146050"/>
                  </a:moveTo>
                  <a:cubicBezTo>
                    <a:pt x="23283" y="152400"/>
                    <a:pt x="0" y="115358"/>
                    <a:pt x="16404" y="92075"/>
                  </a:cubicBezTo>
                  <a:cubicBezTo>
                    <a:pt x="32808" y="68792"/>
                    <a:pt x="121708" y="12700"/>
                    <a:pt x="152929" y="6350"/>
                  </a:cubicBezTo>
                  <a:cubicBezTo>
                    <a:pt x="184150" y="0"/>
                    <a:pt x="219604" y="31221"/>
                    <a:pt x="203729" y="53975"/>
                  </a:cubicBezTo>
                  <a:cubicBezTo>
                    <a:pt x="187854" y="76729"/>
                    <a:pt x="85725" y="139700"/>
                    <a:pt x="54504" y="146050"/>
                  </a:cubicBezTo>
                  <a:close/>
                </a:path>
              </a:pathLst>
            </a:cu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rot="16200000" flipV="1">
              <a:off x="5175251" y="2015033"/>
              <a:ext cx="168275" cy="85725"/>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6200000" flipV="1">
              <a:off x="5012796" y="2102345"/>
              <a:ext cx="168275" cy="85725"/>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4870450" y="2142033"/>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5257800" y="1927719"/>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49" idx="3"/>
            </p:cNvCxnSpPr>
            <p:nvPr/>
          </p:nvCxnSpPr>
          <p:spPr>
            <a:xfrm>
              <a:off x="5356225" y="2237283"/>
              <a:ext cx="974725" cy="1941555"/>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H="1">
              <a:off x="4836297" y="2684185"/>
              <a:ext cx="1849480" cy="1139825"/>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5257800" y="2840434"/>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5632450" y="2638820"/>
              <a:ext cx="228600" cy="133350"/>
            </a:xfrm>
            <a:prstGeom prst="straightConnector1">
              <a:avLst/>
            </a:prstGeom>
            <a:ln w="127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66" name="Freeform 65"/>
            <p:cNvSpPr/>
            <p:nvPr/>
          </p:nvSpPr>
          <p:spPr>
            <a:xfrm>
              <a:off x="5530850" y="2783382"/>
              <a:ext cx="160867" cy="399951"/>
            </a:xfrm>
            <a:custGeom>
              <a:avLst/>
              <a:gdLst>
                <a:gd name="connsiteX0" fmla="*/ 0 w 91017"/>
                <a:gd name="connsiteY0" fmla="*/ 279400 h 279400"/>
                <a:gd name="connsiteX1" fmla="*/ 88900 w 91017"/>
                <a:gd name="connsiteY1" fmla="*/ 215900 h 279400"/>
                <a:gd name="connsiteX2" fmla="*/ 12700 w 91017"/>
                <a:gd name="connsiteY2" fmla="*/ 0 h 279400"/>
              </a:gdLst>
              <a:ahLst/>
              <a:cxnLst>
                <a:cxn ang="0">
                  <a:pos x="connsiteX0" y="connsiteY0"/>
                </a:cxn>
                <a:cxn ang="0">
                  <a:pos x="connsiteX1" y="connsiteY1"/>
                </a:cxn>
                <a:cxn ang="0">
                  <a:pos x="connsiteX2" y="connsiteY2"/>
                </a:cxn>
              </a:cxnLst>
              <a:rect l="l" t="t" r="r" b="b"/>
              <a:pathLst>
                <a:path w="91017" h="279400">
                  <a:moveTo>
                    <a:pt x="0" y="279400"/>
                  </a:moveTo>
                  <a:cubicBezTo>
                    <a:pt x="43391" y="270933"/>
                    <a:pt x="86783" y="262467"/>
                    <a:pt x="88900" y="215900"/>
                  </a:cubicBezTo>
                  <a:cubicBezTo>
                    <a:pt x="91017" y="169333"/>
                    <a:pt x="12700" y="0"/>
                    <a:pt x="12700" y="0"/>
                  </a:cubicBezTo>
                </a:path>
              </a:pathLst>
            </a:custGeom>
            <a:noFill/>
            <a:ln w="9525" cap="flat" cmpd="sng" algn="ctr">
              <a:solidFill>
                <a:srgbClr val="FF0000"/>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Freeform 68"/>
            <p:cNvSpPr/>
            <p:nvPr/>
          </p:nvSpPr>
          <p:spPr>
            <a:xfrm>
              <a:off x="6115050" y="3682966"/>
              <a:ext cx="215900" cy="59267"/>
            </a:xfrm>
            <a:custGeom>
              <a:avLst/>
              <a:gdLst>
                <a:gd name="connsiteX0" fmla="*/ 0 w 215900"/>
                <a:gd name="connsiteY0" fmla="*/ 59267 h 59267"/>
                <a:gd name="connsiteX1" fmla="*/ 88900 w 215900"/>
                <a:gd name="connsiteY1" fmla="*/ 8467 h 59267"/>
                <a:gd name="connsiteX2" fmla="*/ 215900 w 215900"/>
                <a:gd name="connsiteY2" fmla="*/ 8467 h 59267"/>
              </a:gdLst>
              <a:ahLst/>
              <a:cxnLst>
                <a:cxn ang="0">
                  <a:pos x="connsiteX0" y="connsiteY0"/>
                </a:cxn>
                <a:cxn ang="0">
                  <a:pos x="connsiteX1" y="connsiteY1"/>
                </a:cxn>
                <a:cxn ang="0">
                  <a:pos x="connsiteX2" y="connsiteY2"/>
                </a:cxn>
              </a:cxnLst>
              <a:rect l="l" t="t" r="r" b="b"/>
              <a:pathLst>
                <a:path w="215900" h="59267">
                  <a:moveTo>
                    <a:pt x="0" y="59267"/>
                  </a:moveTo>
                  <a:cubicBezTo>
                    <a:pt x="26458" y="38100"/>
                    <a:pt x="52917" y="16934"/>
                    <a:pt x="88900" y="8467"/>
                  </a:cubicBezTo>
                  <a:cubicBezTo>
                    <a:pt x="124883" y="0"/>
                    <a:pt x="215900" y="8467"/>
                    <a:pt x="215900" y="8467"/>
                  </a:cubicBezTo>
                </a:path>
              </a:pathLst>
            </a:custGeom>
            <a:no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0" name="Straight Arrow Connector 69"/>
            <p:cNvCxnSpPr/>
            <p:nvPr/>
          </p:nvCxnSpPr>
          <p:spPr>
            <a:xfrm>
              <a:off x="6334539" y="4178838"/>
              <a:ext cx="1101312" cy="1588"/>
            </a:xfrm>
            <a:prstGeom prst="straightConnector1">
              <a:avLst/>
            </a:prstGeom>
            <a:ln w="3810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rot="5400000">
              <a:off x="6381226" y="5231875"/>
              <a:ext cx="2107662" cy="1588"/>
            </a:xfrm>
            <a:prstGeom prst="straightConnector1">
              <a:avLst/>
            </a:prstGeom>
            <a:ln w="3810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3" name="Freeform 72"/>
            <p:cNvSpPr/>
            <p:nvPr/>
          </p:nvSpPr>
          <p:spPr>
            <a:xfrm flipH="1" flipV="1">
              <a:off x="7243763" y="5854700"/>
              <a:ext cx="165100" cy="55033"/>
            </a:xfrm>
            <a:custGeom>
              <a:avLst/>
              <a:gdLst>
                <a:gd name="connsiteX0" fmla="*/ 0 w 165100"/>
                <a:gd name="connsiteY0" fmla="*/ 25400 h 55033"/>
                <a:gd name="connsiteX1" fmla="*/ 88900 w 165100"/>
                <a:gd name="connsiteY1" fmla="*/ 50800 h 55033"/>
                <a:gd name="connsiteX2" fmla="*/ 165100 w 165100"/>
                <a:gd name="connsiteY2" fmla="*/ 0 h 55033"/>
              </a:gdLst>
              <a:ahLst/>
              <a:cxnLst>
                <a:cxn ang="0">
                  <a:pos x="connsiteX0" y="connsiteY0"/>
                </a:cxn>
                <a:cxn ang="0">
                  <a:pos x="connsiteX1" y="connsiteY1"/>
                </a:cxn>
                <a:cxn ang="0">
                  <a:pos x="connsiteX2" y="connsiteY2"/>
                </a:cxn>
              </a:cxnLst>
              <a:rect l="l" t="t" r="r" b="b"/>
              <a:pathLst>
                <a:path w="165100" h="55033">
                  <a:moveTo>
                    <a:pt x="0" y="25400"/>
                  </a:moveTo>
                  <a:cubicBezTo>
                    <a:pt x="30691" y="40216"/>
                    <a:pt x="61383" y="55033"/>
                    <a:pt x="88900" y="50800"/>
                  </a:cubicBezTo>
                  <a:cubicBezTo>
                    <a:pt x="116417" y="46567"/>
                    <a:pt x="165100" y="0"/>
                    <a:pt x="165100" y="0"/>
                  </a:cubicBezTo>
                </a:path>
              </a:pathLst>
            </a:custGeom>
            <a:no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0" name="Straight Arrow Connector 79"/>
            <p:cNvCxnSpPr/>
            <p:nvPr/>
          </p:nvCxnSpPr>
          <p:spPr>
            <a:xfrm rot="5400000">
              <a:off x="4721113" y="4697145"/>
              <a:ext cx="2104869" cy="110210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1" name="Object 9"/>
            <p:cNvGraphicFramePr>
              <a:graphicFrameLocks noChangeAspect="1"/>
            </p:cNvGraphicFramePr>
            <p:nvPr>
              <p:extLst>
                <p:ext uri="{D42A27DB-BD31-4B8C-83A1-F6EECF244321}">
                  <p14:modId xmlns:p14="http://schemas.microsoft.com/office/powerpoint/2010/main" val="433181824"/>
                </p:ext>
              </p:extLst>
            </p:nvPr>
          </p:nvGraphicFramePr>
          <p:xfrm>
            <a:off x="4510017" y="3742233"/>
            <a:ext cx="1541603" cy="453530"/>
          </p:xfrm>
          <a:graphic>
            <a:graphicData uri="http://schemas.openxmlformats.org/presentationml/2006/ole">
              <mc:AlternateContent xmlns:mc="http://schemas.openxmlformats.org/markup-compatibility/2006">
                <mc:Choice xmlns:v="urn:schemas-microsoft-com:vml" Requires="v">
                  <p:oleObj spid="_x0000_s2024093" name="Equation" r:id="rId26" imgW="952500" imgH="279400" progId="Equation.DSMT4">
                    <p:embed/>
                  </p:oleObj>
                </mc:Choice>
                <mc:Fallback>
                  <p:oleObj name="Equation" r:id="rId26" imgW="952500" imgH="2794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10017" y="3742233"/>
                          <a:ext cx="1541603" cy="4535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2" name="Object 9"/>
            <p:cNvGraphicFramePr>
              <a:graphicFrameLocks noChangeAspect="1"/>
            </p:cNvGraphicFramePr>
            <p:nvPr>
              <p:extLst>
                <p:ext uri="{D42A27DB-BD31-4B8C-83A1-F6EECF244321}">
                  <p14:modId xmlns:p14="http://schemas.microsoft.com/office/powerpoint/2010/main" val="1030362133"/>
                </p:ext>
              </p:extLst>
            </p:nvPr>
          </p:nvGraphicFramePr>
          <p:xfrm>
            <a:off x="3642784" y="4848351"/>
            <a:ext cx="1509712" cy="427065"/>
          </p:xfrm>
          <a:graphic>
            <a:graphicData uri="http://schemas.openxmlformats.org/presentationml/2006/ole">
              <mc:AlternateContent xmlns:mc="http://schemas.openxmlformats.org/markup-compatibility/2006">
                <mc:Choice xmlns:v="urn:schemas-microsoft-com:vml" Requires="v">
                  <p:oleObj spid="_x0000_s2024094" name="Equation" r:id="rId27" imgW="990600" imgH="279400" progId="Equation.DSMT4">
                    <p:embed/>
                  </p:oleObj>
                </mc:Choice>
                <mc:Fallback>
                  <p:oleObj name="Equation" r:id="rId27" imgW="990600" imgH="2794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42784" y="4848351"/>
                          <a:ext cx="1509712" cy="4270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3" name="Object 9"/>
            <p:cNvGraphicFramePr>
              <a:graphicFrameLocks noChangeAspect="1"/>
            </p:cNvGraphicFramePr>
            <p:nvPr>
              <p:extLst>
                <p:ext uri="{D42A27DB-BD31-4B8C-83A1-F6EECF244321}">
                  <p14:modId xmlns:p14="http://schemas.microsoft.com/office/powerpoint/2010/main" val="2694547562"/>
                </p:ext>
              </p:extLst>
            </p:nvPr>
          </p:nvGraphicFramePr>
          <p:xfrm>
            <a:off x="5734914" y="5318013"/>
            <a:ext cx="407987" cy="427037"/>
          </p:xfrm>
          <a:graphic>
            <a:graphicData uri="http://schemas.openxmlformats.org/presentationml/2006/ole">
              <mc:AlternateContent xmlns:mc="http://schemas.openxmlformats.org/markup-compatibility/2006">
                <mc:Choice xmlns:v="urn:schemas-microsoft-com:vml" Requires="v">
                  <p:oleObj spid="_x0000_s2024095" name="Equation" r:id="rId28" imgW="266700" imgH="279400" progId="Equation.DSMT4">
                    <p:embed/>
                  </p:oleObj>
                </mc:Choice>
                <mc:Fallback>
                  <p:oleObj name="Equation" r:id="rId28" imgW="266700" imgH="279400" progId="Equation.DSMT4">
                    <p:embed/>
                    <p:pic>
                      <p:nvPicPr>
                        <p:cNvPr id="0" name=""/>
                        <p:cNvPicPr>
                          <a:picLocks noChangeAspect="1" noChangeArrowheads="1"/>
                        </p:cNvPicPr>
                        <p:nvPr/>
                      </p:nvPicPr>
                      <p:blipFill>
                        <a:blip r:embed="rId29"/>
                        <a:srcRect/>
                        <a:stretch>
                          <a:fillRect/>
                        </a:stretch>
                      </p:blipFill>
                      <p:spPr bwMode="auto">
                        <a:xfrm>
                          <a:off x="5734914" y="5318013"/>
                          <a:ext cx="407987" cy="4270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2" name="Object 9"/>
            <p:cNvGraphicFramePr>
              <a:graphicFrameLocks noChangeAspect="1"/>
            </p:cNvGraphicFramePr>
            <p:nvPr>
              <p:extLst>
                <p:ext uri="{D42A27DB-BD31-4B8C-83A1-F6EECF244321}">
                  <p14:modId xmlns:p14="http://schemas.microsoft.com/office/powerpoint/2010/main" val="1752272766"/>
                </p:ext>
              </p:extLst>
            </p:nvPr>
          </p:nvGraphicFramePr>
          <p:xfrm>
            <a:off x="6502160" y="5320421"/>
            <a:ext cx="407987" cy="427037"/>
          </p:xfrm>
          <a:graphic>
            <a:graphicData uri="http://schemas.openxmlformats.org/presentationml/2006/ole">
              <mc:AlternateContent xmlns:mc="http://schemas.openxmlformats.org/markup-compatibility/2006">
                <mc:Choice xmlns:v="urn:schemas-microsoft-com:vml" Requires="v">
                  <p:oleObj spid="_x0000_s2024096" name="Equation" r:id="rId30" imgW="266700" imgH="279400" progId="Equation.DSMT4">
                    <p:embed/>
                  </p:oleObj>
                </mc:Choice>
                <mc:Fallback>
                  <p:oleObj name="Equation" r:id="rId30" imgW="266700" imgH="279400" progId="Equation.DSMT4">
                    <p:embed/>
                    <p:pic>
                      <p:nvPicPr>
                        <p:cNvPr id="0" name=""/>
                        <p:cNvPicPr>
                          <a:picLocks noChangeAspect="1" noChangeArrowheads="1"/>
                        </p:cNvPicPr>
                        <p:nvPr/>
                      </p:nvPicPr>
                      <p:blipFill>
                        <a:blip r:embed="rId29"/>
                        <a:srcRect/>
                        <a:stretch>
                          <a:fillRect/>
                        </a:stretch>
                      </p:blipFill>
                      <p:spPr bwMode="auto">
                        <a:xfrm>
                          <a:off x="6502160" y="5320421"/>
                          <a:ext cx="407987" cy="4270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3" name="Object 9"/>
            <p:cNvGraphicFramePr>
              <a:graphicFrameLocks noChangeAspect="1"/>
            </p:cNvGraphicFramePr>
            <p:nvPr>
              <p:extLst>
                <p:ext uri="{D42A27DB-BD31-4B8C-83A1-F6EECF244321}">
                  <p14:modId xmlns:p14="http://schemas.microsoft.com/office/powerpoint/2010/main" val="758267802"/>
                </p:ext>
              </p:extLst>
            </p:nvPr>
          </p:nvGraphicFramePr>
          <p:xfrm>
            <a:off x="5280819" y="5554397"/>
            <a:ext cx="182562" cy="258762"/>
          </p:xfrm>
          <a:graphic>
            <a:graphicData uri="http://schemas.openxmlformats.org/presentationml/2006/ole">
              <mc:AlternateContent xmlns:mc="http://schemas.openxmlformats.org/markup-compatibility/2006">
                <mc:Choice xmlns:v="urn:schemas-microsoft-com:vml" Requires="v">
                  <p:oleObj spid="_x0000_s2024097" name="Equation" r:id="rId31" imgW="127000" imgH="177800" progId="Equation.DSMT4">
                    <p:embed/>
                  </p:oleObj>
                </mc:Choice>
                <mc:Fallback>
                  <p:oleObj name="Equation" r:id="rId31" imgW="127000" imgH="1778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80819" y="5554397"/>
                          <a:ext cx="182562" cy="25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94" name="Freeform 93"/>
            <p:cNvSpPr/>
            <p:nvPr/>
          </p:nvSpPr>
          <p:spPr>
            <a:xfrm flipH="1">
              <a:off x="6165850" y="4495800"/>
              <a:ext cx="165100" cy="55033"/>
            </a:xfrm>
            <a:custGeom>
              <a:avLst/>
              <a:gdLst>
                <a:gd name="connsiteX0" fmla="*/ 0 w 165100"/>
                <a:gd name="connsiteY0" fmla="*/ 25400 h 55033"/>
                <a:gd name="connsiteX1" fmla="*/ 88900 w 165100"/>
                <a:gd name="connsiteY1" fmla="*/ 50800 h 55033"/>
                <a:gd name="connsiteX2" fmla="*/ 165100 w 165100"/>
                <a:gd name="connsiteY2" fmla="*/ 0 h 55033"/>
              </a:gdLst>
              <a:ahLst/>
              <a:cxnLst>
                <a:cxn ang="0">
                  <a:pos x="connsiteX0" y="connsiteY0"/>
                </a:cxn>
                <a:cxn ang="0">
                  <a:pos x="connsiteX1" y="connsiteY1"/>
                </a:cxn>
                <a:cxn ang="0">
                  <a:pos x="connsiteX2" y="connsiteY2"/>
                </a:cxn>
              </a:cxnLst>
              <a:rect l="l" t="t" r="r" b="b"/>
              <a:pathLst>
                <a:path w="165100" h="55033">
                  <a:moveTo>
                    <a:pt x="0" y="25400"/>
                  </a:moveTo>
                  <a:cubicBezTo>
                    <a:pt x="30691" y="40216"/>
                    <a:pt x="61383" y="55033"/>
                    <a:pt x="88900" y="50800"/>
                  </a:cubicBezTo>
                  <a:cubicBezTo>
                    <a:pt x="116417" y="46567"/>
                    <a:pt x="165100" y="0"/>
                    <a:pt x="165100" y="0"/>
                  </a:cubicBezTo>
                </a:path>
              </a:pathLst>
            </a:custGeom>
            <a:no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95" name="Object 9"/>
            <p:cNvGraphicFramePr>
              <a:graphicFrameLocks noChangeAspect="1"/>
            </p:cNvGraphicFramePr>
            <p:nvPr>
              <p:extLst>
                <p:ext uri="{D42A27DB-BD31-4B8C-83A1-F6EECF244321}">
                  <p14:modId xmlns:p14="http://schemas.microsoft.com/office/powerpoint/2010/main" val="3458296066"/>
                </p:ext>
              </p:extLst>
            </p:nvPr>
          </p:nvGraphicFramePr>
          <p:xfrm>
            <a:off x="6151182" y="4550833"/>
            <a:ext cx="182562" cy="258762"/>
          </p:xfrm>
          <a:graphic>
            <a:graphicData uri="http://schemas.openxmlformats.org/presentationml/2006/ole">
              <mc:AlternateContent xmlns:mc="http://schemas.openxmlformats.org/markup-compatibility/2006">
                <mc:Choice xmlns:v="urn:schemas-microsoft-com:vml" Requires="v">
                  <p:oleObj spid="_x0000_s2024098" name="Equation" r:id="rId32" imgW="127000" imgH="177800" progId="Equation.DSMT4">
                    <p:embed/>
                  </p:oleObj>
                </mc:Choice>
                <mc:Fallback>
                  <p:oleObj name="Equation" r:id="rId32" imgW="127000" imgH="1778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51182" y="4550833"/>
                          <a:ext cx="182562" cy="25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6" name="Object 9"/>
            <p:cNvGraphicFramePr>
              <a:graphicFrameLocks noChangeAspect="1"/>
            </p:cNvGraphicFramePr>
            <p:nvPr>
              <p:extLst>
                <p:ext uri="{D42A27DB-BD31-4B8C-83A1-F6EECF244321}">
                  <p14:modId xmlns:p14="http://schemas.microsoft.com/office/powerpoint/2010/main" val="3324652580"/>
                </p:ext>
              </p:extLst>
            </p:nvPr>
          </p:nvGraphicFramePr>
          <p:xfrm>
            <a:off x="6380576" y="3417888"/>
            <a:ext cx="182562" cy="258762"/>
          </p:xfrm>
          <a:graphic>
            <a:graphicData uri="http://schemas.openxmlformats.org/presentationml/2006/ole">
              <mc:AlternateContent xmlns:mc="http://schemas.openxmlformats.org/markup-compatibility/2006">
                <mc:Choice xmlns:v="urn:schemas-microsoft-com:vml" Requires="v">
                  <p:oleObj spid="_x0000_s2024099" name="Equation" r:id="rId33" imgW="127000" imgH="177800" progId="Equation.DSMT4">
                    <p:embed/>
                  </p:oleObj>
                </mc:Choice>
                <mc:Fallback>
                  <p:oleObj name="Equation" r:id="rId33" imgW="127000" imgH="177800" progId="Equation.DSMT4">
                    <p:embed/>
                    <p:pic>
                      <p:nvPicPr>
                        <p:cNvPr id="0" name=""/>
                        <p:cNvPicPr>
                          <a:picLocks noChangeAspect="1" noChangeArrowheads="1"/>
                        </p:cNvPicPr>
                        <p:nvPr/>
                      </p:nvPicPr>
                      <p:blipFill>
                        <a:blip r:embed="rId19"/>
                        <a:srcRect/>
                        <a:stretch>
                          <a:fillRect/>
                        </a:stretch>
                      </p:blipFill>
                      <p:spPr bwMode="auto">
                        <a:xfrm>
                          <a:off x="6380576" y="3417888"/>
                          <a:ext cx="182562" cy="2587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7" name="Object 9"/>
            <p:cNvGraphicFramePr>
              <a:graphicFrameLocks noChangeAspect="1"/>
            </p:cNvGraphicFramePr>
            <p:nvPr>
              <p:extLst>
                <p:ext uri="{D42A27DB-BD31-4B8C-83A1-F6EECF244321}">
                  <p14:modId xmlns:p14="http://schemas.microsoft.com/office/powerpoint/2010/main" val="3189695929"/>
                </p:ext>
              </p:extLst>
            </p:nvPr>
          </p:nvGraphicFramePr>
          <p:xfrm>
            <a:off x="7104065" y="3043634"/>
            <a:ext cx="292099" cy="258464"/>
          </p:xfrm>
          <a:graphic>
            <a:graphicData uri="http://schemas.openxmlformats.org/presentationml/2006/ole">
              <mc:AlternateContent xmlns:mc="http://schemas.openxmlformats.org/markup-compatibility/2006">
                <mc:Choice xmlns:v="urn:schemas-microsoft-com:vml" Requires="v">
                  <p:oleObj spid="_x0000_s2024100" name="Equation" r:id="rId34" imgW="203200" imgH="177800" progId="Equation.DSMT4">
                    <p:embed/>
                  </p:oleObj>
                </mc:Choice>
                <mc:Fallback>
                  <p:oleObj name="Equation" r:id="rId34" imgW="203200" imgH="177800" progId="Equation.DSMT4">
                    <p:embed/>
                    <p:pic>
                      <p:nvPicPr>
                        <p:cNvPr id="0" name=""/>
                        <p:cNvPicPr>
                          <a:picLocks noChangeAspect="1" noChangeArrowheads="1"/>
                        </p:cNvPicPr>
                        <p:nvPr/>
                      </p:nvPicPr>
                      <p:blipFill>
                        <a:blip r:embed="rId9"/>
                        <a:srcRect/>
                        <a:stretch>
                          <a:fillRect/>
                        </a:stretch>
                      </p:blipFill>
                      <p:spPr bwMode="auto">
                        <a:xfrm>
                          <a:off x="7104065" y="3043634"/>
                          <a:ext cx="292099" cy="2584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8" name="Object 9"/>
            <p:cNvGraphicFramePr>
              <a:graphicFrameLocks noChangeAspect="1"/>
            </p:cNvGraphicFramePr>
            <p:nvPr>
              <p:extLst>
                <p:ext uri="{D42A27DB-BD31-4B8C-83A1-F6EECF244321}">
                  <p14:modId xmlns:p14="http://schemas.microsoft.com/office/powerpoint/2010/main" val="2930866497"/>
                </p:ext>
              </p:extLst>
            </p:nvPr>
          </p:nvGraphicFramePr>
          <p:xfrm>
            <a:off x="7441142" y="1698296"/>
            <a:ext cx="307975" cy="288860"/>
          </p:xfrm>
          <a:graphic>
            <a:graphicData uri="http://schemas.openxmlformats.org/presentationml/2006/ole">
              <mc:AlternateContent xmlns:mc="http://schemas.openxmlformats.org/markup-compatibility/2006">
                <mc:Choice xmlns:v="urn:schemas-microsoft-com:vml" Requires="v">
                  <p:oleObj spid="_x0000_s2024101" name="Equation" r:id="rId35" imgW="177800" imgH="165100" progId="Equation.DSMT4">
                    <p:embed/>
                  </p:oleObj>
                </mc:Choice>
                <mc:Fallback>
                  <p:oleObj name="Equation" r:id="rId35" imgW="177800" imgH="165100" progId="Equation.DSMT4">
                    <p:embed/>
                    <p:pic>
                      <p:nvPicPr>
                        <p:cNvPr id="0" name=""/>
                        <p:cNvPicPr>
                          <a:picLocks noChangeAspect="1" noChangeArrowheads="1"/>
                        </p:cNvPicPr>
                        <p:nvPr/>
                      </p:nvPicPr>
                      <p:blipFill>
                        <a:blip r:embed="rId11"/>
                        <a:srcRect/>
                        <a:stretch>
                          <a:fillRect/>
                        </a:stretch>
                      </p:blipFill>
                      <p:spPr bwMode="auto">
                        <a:xfrm>
                          <a:off x="7441142" y="1698296"/>
                          <a:ext cx="307975" cy="2888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9" name="Object 9"/>
            <p:cNvGraphicFramePr>
              <a:graphicFrameLocks noChangeAspect="1"/>
            </p:cNvGraphicFramePr>
            <p:nvPr>
              <p:extLst>
                <p:ext uri="{D42A27DB-BD31-4B8C-83A1-F6EECF244321}">
                  <p14:modId xmlns:p14="http://schemas.microsoft.com/office/powerpoint/2010/main" val="1940435626"/>
                </p:ext>
              </p:extLst>
            </p:nvPr>
          </p:nvGraphicFramePr>
          <p:xfrm>
            <a:off x="6873877" y="2113884"/>
            <a:ext cx="320675" cy="322263"/>
          </p:xfrm>
          <a:graphic>
            <a:graphicData uri="http://schemas.openxmlformats.org/presentationml/2006/ole">
              <mc:AlternateContent xmlns:mc="http://schemas.openxmlformats.org/markup-compatibility/2006">
                <mc:Choice xmlns:v="urn:schemas-microsoft-com:vml" Requires="v">
                  <p:oleObj spid="_x0000_s2024102" name="Equation" r:id="rId36" imgW="203200" imgH="203200" progId="Equation.DSMT4">
                    <p:embed/>
                  </p:oleObj>
                </mc:Choice>
                <mc:Fallback>
                  <p:oleObj name="Equation" r:id="rId36" imgW="203200" imgH="203200" progId="Equation.DSMT4">
                    <p:embed/>
                    <p:pic>
                      <p:nvPicPr>
                        <p:cNvPr id="0" name=""/>
                        <p:cNvPicPr>
                          <a:picLocks noChangeAspect="1" noChangeArrowheads="1"/>
                        </p:cNvPicPr>
                        <p:nvPr/>
                      </p:nvPicPr>
                      <p:blipFill>
                        <a:blip r:embed="rId13"/>
                        <a:srcRect/>
                        <a:stretch>
                          <a:fillRect/>
                        </a:stretch>
                      </p:blipFill>
                      <p:spPr bwMode="auto">
                        <a:xfrm>
                          <a:off x="6873877" y="2113884"/>
                          <a:ext cx="3206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graphicFrame>
        <p:nvGraphicFramePr>
          <p:cNvPr id="100" name="Object 9"/>
          <p:cNvGraphicFramePr>
            <a:graphicFrameLocks noChangeAspect="1"/>
          </p:cNvGraphicFramePr>
          <p:nvPr>
            <p:extLst>
              <p:ext uri="{D42A27DB-BD31-4B8C-83A1-F6EECF244321}">
                <p14:modId xmlns:p14="http://schemas.microsoft.com/office/powerpoint/2010/main" val="444995550"/>
              </p:ext>
            </p:extLst>
          </p:nvPr>
        </p:nvGraphicFramePr>
        <p:xfrm>
          <a:off x="5846039" y="520700"/>
          <a:ext cx="219075" cy="304800"/>
        </p:xfrm>
        <a:graphic>
          <a:graphicData uri="http://schemas.openxmlformats.org/presentationml/2006/ole">
            <mc:AlternateContent xmlns:mc="http://schemas.openxmlformats.org/markup-compatibility/2006">
              <mc:Choice xmlns:v="urn:schemas-microsoft-com:vml" Requires="v">
                <p:oleObj spid="_x0000_s2024103" name="Equation" r:id="rId37" imgW="127000" imgH="177800" progId="Equation.DSMT4">
                  <p:embed/>
                </p:oleObj>
              </mc:Choice>
              <mc:Fallback>
                <p:oleObj name="Equation" r:id="rId37" imgW="127000" imgH="177800" progId="Equation.DSMT4">
                  <p:embed/>
                  <p:pic>
                    <p:nvPicPr>
                      <p:cNvPr id="0" name=""/>
                      <p:cNvPicPr>
                        <a:picLocks noChangeAspect="1" noChangeArrowheads="1"/>
                      </p:cNvPicPr>
                      <p:nvPr/>
                    </p:nvPicPr>
                    <p:blipFill>
                      <a:blip r:embed="rId38"/>
                      <a:srcRect/>
                      <a:stretch>
                        <a:fillRect/>
                      </a:stretch>
                    </p:blipFill>
                    <p:spPr bwMode="auto">
                      <a:xfrm>
                        <a:off x="5846039" y="520700"/>
                        <a:ext cx="219075" cy="304800"/>
                      </a:xfrm>
                      <a:prstGeom prst="rect">
                        <a:avLst/>
                      </a:prstGeom>
                      <a:noFill/>
                      <a:ln>
                        <a:noFill/>
                      </a:ln>
                    </p:spPr>
                  </p:pic>
                </p:oleObj>
              </mc:Fallback>
            </mc:AlternateContent>
          </a:graphicData>
        </a:graphic>
      </p:graphicFrame>
      <p:graphicFrame>
        <p:nvGraphicFramePr>
          <p:cNvPr id="101" name="Object 9"/>
          <p:cNvGraphicFramePr>
            <a:graphicFrameLocks noChangeAspect="1"/>
          </p:cNvGraphicFramePr>
          <p:nvPr>
            <p:extLst>
              <p:ext uri="{D42A27DB-BD31-4B8C-83A1-F6EECF244321}">
                <p14:modId xmlns:p14="http://schemas.microsoft.com/office/powerpoint/2010/main" val="610219526"/>
              </p:ext>
            </p:extLst>
          </p:nvPr>
        </p:nvGraphicFramePr>
        <p:xfrm>
          <a:off x="3021806" y="1822298"/>
          <a:ext cx="1855787" cy="814388"/>
        </p:xfrm>
        <a:graphic>
          <a:graphicData uri="http://schemas.openxmlformats.org/presentationml/2006/ole">
            <mc:AlternateContent xmlns:mc="http://schemas.openxmlformats.org/markup-compatibility/2006">
              <mc:Choice xmlns:v="urn:schemas-microsoft-com:vml" Requires="v">
                <p:oleObj spid="_x0000_s2024104" name="Equation" r:id="rId39" imgW="1155700" imgH="508000" progId="Equation.DSMT4">
                  <p:embed/>
                </p:oleObj>
              </mc:Choice>
              <mc:Fallback>
                <p:oleObj name="Equation" r:id="rId39" imgW="1155700" imgH="508000" progId="Equation.DSMT4">
                  <p:embed/>
                  <p:pic>
                    <p:nvPicPr>
                      <p:cNvPr id="0" name=""/>
                      <p:cNvPicPr>
                        <a:picLocks noChangeAspect="1" noChangeArrowheads="1"/>
                      </p:cNvPicPr>
                      <p:nvPr/>
                    </p:nvPicPr>
                    <p:blipFill>
                      <a:blip r:embed="rId40"/>
                      <a:srcRect/>
                      <a:stretch>
                        <a:fillRect/>
                      </a:stretch>
                    </p:blipFill>
                    <p:spPr bwMode="auto">
                      <a:xfrm>
                        <a:off x="3021806" y="1822298"/>
                        <a:ext cx="1855787" cy="8143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02" name="TextBox 101"/>
          <p:cNvSpPr txBox="1"/>
          <p:nvPr/>
        </p:nvSpPr>
        <p:spPr>
          <a:xfrm>
            <a:off x="125926" y="2689691"/>
            <a:ext cx="4026588" cy="400110"/>
          </a:xfrm>
          <a:prstGeom prst="rect">
            <a:avLst/>
          </a:prstGeom>
          <a:noFill/>
        </p:spPr>
        <p:txBody>
          <a:bodyPr wrap="square" rtlCol="0">
            <a:spAutoFit/>
          </a:bodyPr>
          <a:lstStyle/>
          <a:p>
            <a:r>
              <a:rPr lang="en-US" sz="2000" dirty="0">
                <a:latin typeface="Times New Roman"/>
                <a:cs typeface="Times New Roman"/>
              </a:rPr>
              <a:t>we can write:</a:t>
            </a:r>
            <a:endParaRPr lang="en-US" sz="2000" dirty="0">
              <a:solidFill>
                <a:srgbClr val="0000FF"/>
              </a:solidFill>
              <a:latin typeface="Times New Roman"/>
              <a:cs typeface="Times New Roman"/>
            </a:endParaRPr>
          </a:p>
        </p:txBody>
      </p:sp>
      <p:sp>
        <p:nvSpPr>
          <p:cNvPr id="68" name="TextBox 67"/>
          <p:cNvSpPr txBox="1"/>
          <p:nvPr/>
        </p:nvSpPr>
        <p:spPr>
          <a:xfrm>
            <a:off x="126312" y="1997457"/>
            <a:ext cx="4026588" cy="400110"/>
          </a:xfrm>
          <a:prstGeom prst="rect">
            <a:avLst/>
          </a:prstGeom>
          <a:noFill/>
        </p:spPr>
        <p:txBody>
          <a:bodyPr wrap="square" rtlCol="0">
            <a:spAutoFit/>
          </a:bodyPr>
          <a:lstStyle/>
          <a:p>
            <a:r>
              <a:rPr lang="en-US" sz="2000" dirty="0">
                <a:latin typeface="Times New Roman"/>
                <a:cs typeface="Times New Roman"/>
              </a:rPr>
              <a:t>and </a:t>
            </a:r>
            <a:r>
              <a:rPr lang="en-US" sz="2000" i="1" dirty="0" err="1">
                <a:solidFill>
                  <a:srgbClr val="FF0000"/>
                </a:solidFill>
                <a:latin typeface="Times New Roman"/>
                <a:cs typeface="Times New Roman"/>
              </a:rPr>
              <a:t>dE</a:t>
            </a:r>
            <a:r>
              <a:rPr lang="en-US" sz="2000" i="1" dirty="0">
                <a:solidFill>
                  <a:srgbClr val="FF0000"/>
                </a:solidFill>
                <a:latin typeface="Times New Roman"/>
                <a:cs typeface="Times New Roman"/>
              </a:rPr>
              <a:t> </a:t>
            </a:r>
            <a:r>
              <a:rPr lang="en-US" sz="2000" dirty="0">
                <a:latin typeface="Times New Roman"/>
                <a:cs typeface="Times New Roman"/>
              </a:rPr>
              <a:t>as:</a:t>
            </a:r>
            <a:endParaRPr lang="en-US" sz="2000" dirty="0">
              <a:solidFill>
                <a:srgbClr val="0000FF"/>
              </a:solidFill>
              <a:latin typeface="Times New Roman"/>
              <a:cs typeface="Times New Roman"/>
            </a:endParaRPr>
          </a:p>
        </p:txBody>
      </p:sp>
      <p:graphicFrame>
        <p:nvGraphicFramePr>
          <p:cNvPr id="89" name="Object 9"/>
          <p:cNvGraphicFramePr>
            <a:graphicFrameLocks noChangeAspect="1"/>
          </p:cNvGraphicFramePr>
          <p:nvPr>
            <p:extLst>
              <p:ext uri="{D42A27DB-BD31-4B8C-83A1-F6EECF244321}">
                <p14:modId xmlns:p14="http://schemas.microsoft.com/office/powerpoint/2010/main" val="2260861227"/>
              </p:ext>
            </p:extLst>
          </p:nvPr>
        </p:nvGraphicFramePr>
        <p:xfrm>
          <a:off x="1308562" y="2091014"/>
          <a:ext cx="1182687" cy="631825"/>
        </p:xfrm>
        <a:graphic>
          <a:graphicData uri="http://schemas.openxmlformats.org/presentationml/2006/ole">
            <mc:AlternateContent xmlns:mc="http://schemas.openxmlformats.org/markup-compatibility/2006">
              <mc:Choice xmlns:v="urn:schemas-microsoft-com:vml" Requires="v">
                <p:oleObj spid="_x0000_s2024105" name="Equation" r:id="rId41" imgW="736600" imgH="393700" progId="Equation.DSMT4">
                  <p:embed/>
                </p:oleObj>
              </mc:Choice>
              <mc:Fallback>
                <p:oleObj name="Equation" r:id="rId41" imgW="736600" imgH="393700" progId="Equation.DSMT4">
                  <p:embed/>
                  <p:pic>
                    <p:nvPicPr>
                      <p:cNvPr id="0" name=""/>
                      <p:cNvPicPr>
                        <a:picLocks noChangeAspect="1" noChangeArrowheads="1"/>
                      </p:cNvPicPr>
                      <p:nvPr/>
                    </p:nvPicPr>
                    <p:blipFill>
                      <a:blip r:embed="rId42"/>
                      <a:srcRect/>
                      <a:stretch>
                        <a:fillRect/>
                      </a:stretch>
                    </p:blipFill>
                    <p:spPr bwMode="auto">
                      <a:xfrm>
                        <a:off x="1308562" y="2091014"/>
                        <a:ext cx="1182687" cy="631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5308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dissolve">
                                      <p:cBhvr>
                                        <p:cTn id="7" dur="500"/>
                                        <p:tgtEl>
                                          <p:spTgt spid="110"/>
                                        </p:tgtEl>
                                      </p:cBhvr>
                                    </p:animEffect>
                                  </p:childTnLst>
                                </p:cTn>
                              </p:par>
                              <p:par>
                                <p:cTn id="8" presetID="9"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dissolve">
                                      <p:cBhvr>
                                        <p:cTn id="10" dur="500"/>
                                        <p:tgtEl>
                                          <p:spTgt spid="10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dissolve">
                                      <p:cBhvr>
                                        <p:cTn id="15" dur="500"/>
                                        <p:tgtEl>
                                          <p:spTgt spid="68"/>
                                        </p:tgtEl>
                                      </p:cBhvr>
                                    </p:animEffect>
                                  </p:childTnLst>
                                </p:cTn>
                              </p:par>
                              <p:par>
                                <p:cTn id="16" presetID="9" presetClass="entr" presetSubtype="0" fill="hold"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dissolve">
                                      <p:cBhvr>
                                        <p:cTn id="18" dur="500"/>
                                        <p:tgtEl>
                                          <p:spTgt spid="8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dissolve">
                                      <p:cBhvr>
                                        <p:cTn id="23" dur="500"/>
                                        <p:tgtEl>
                                          <p:spTgt spid="102"/>
                                        </p:tgtEl>
                                      </p:cBhvr>
                                    </p:animEffect>
                                  </p:childTnLst>
                                </p:cTn>
                              </p:par>
                              <p:par>
                                <p:cTn id="24" presetID="9" presetClass="entr" presetSubtype="0" fill="hold" nodeType="with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dissolve">
                                      <p:cBhvr>
                                        <p:cTn id="2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2" grpId="0"/>
      <p:bldP spid="6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Oval 1"/>
          <p:cNvSpPr/>
          <p:nvPr/>
        </p:nvSpPr>
        <p:spPr>
          <a:xfrm>
            <a:off x="4178300" y="197822"/>
            <a:ext cx="1854200" cy="340897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32.)</a:t>
            </a:r>
          </a:p>
        </p:txBody>
      </p:sp>
      <p:sp>
        <p:nvSpPr>
          <p:cNvPr id="23" name="TextBox 22"/>
          <p:cNvSpPr txBox="1"/>
          <p:nvPr/>
        </p:nvSpPr>
        <p:spPr>
          <a:xfrm>
            <a:off x="125926" y="155306"/>
            <a:ext cx="3722174" cy="1754327"/>
          </a:xfrm>
          <a:prstGeom prst="rect">
            <a:avLst/>
          </a:prstGeom>
          <a:noFill/>
        </p:spPr>
        <p:txBody>
          <a:bodyPr wrap="square" rtlCol="0">
            <a:spAutoFit/>
          </a:bodyPr>
          <a:lstStyle/>
          <a:p>
            <a:r>
              <a:rPr lang="en-US" sz="2800" dirty="0">
                <a:solidFill>
                  <a:srgbClr val="FF0000"/>
                </a:solidFill>
                <a:latin typeface="Apple Chancery"/>
                <a:cs typeface="Apple Chancery"/>
              </a:rPr>
              <a:t>Example 12:</a:t>
            </a:r>
            <a:r>
              <a:rPr lang="en-US" sz="1600" dirty="0">
                <a:latin typeface="Times New Roman"/>
                <a:cs typeface="Times New Roman"/>
              </a:rPr>
              <a:t>  </a:t>
            </a:r>
            <a:r>
              <a:rPr lang="en-US" sz="2000" dirty="0">
                <a:latin typeface="Times New Roman"/>
                <a:cs typeface="Times New Roman"/>
              </a:rPr>
              <a:t>A</a:t>
            </a:r>
            <a:r>
              <a:rPr lang="en-US" sz="2000" dirty="0">
                <a:solidFill>
                  <a:srgbClr val="0000FF"/>
                </a:solidFill>
                <a:latin typeface="Times New Roman"/>
                <a:cs typeface="Times New Roman"/>
              </a:rPr>
              <a:t> solid disk </a:t>
            </a:r>
            <a:r>
              <a:rPr lang="en-US" sz="2000" dirty="0">
                <a:solidFill>
                  <a:srgbClr val="000000"/>
                </a:solidFill>
                <a:latin typeface="Times New Roman"/>
                <a:cs typeface="Times New Roman"/>
              </a:rPr>
              <a:t>of</a:t>
            </a:r>
            <a:r>
              <a:rPr lang="en-US" sz="2000" dirty="0">
                <a:solidFill>
                  <a:srgbClr val="0000FF"/>
                </a:solidFill>
                <a:latin typeface="Times New Roman"/>
                <a:cs typeface="Times New Roman"/>
              </a:rPr>
              <a:t> radius </a:t>
            </a:r>
            <a:r>
              <a:rPr lang="en-US" sz="2000" i="1" dirty="0">
                <a:solidFill>
                  <a:srgbClr val="FF0000"/>
                </a:solidFill>
                <a:latin typeface="Times New Roman"/>
                <a:cs typeface="Times New Roman"/>
              </a:rPr>
              <a:t>R</a:t>
            </a:r>
            <a:r>
              <a:rPr lang="en-US" sz="2000" i="1" dirty="0">
                <a:solidFill>
                  <a:srgbClr val="0000FF"/>
                </a:solidFill>
                <a:latin typeface="Times New Roman"/>
                <a:cs typeface="Times New Roman"/>
              </a:rPr>
              <a:t> </a:t>
            </a:r>
            <a:r>
              <a:rPr lang="en-US" sz="2000" dirty="0">
                <a:latin typeface="Times New Roman"/>
                <a:cs typeface="Times New Roman"/>
              </a:rPr>
              <a:t>situated in the </a:t>
            </a:r>
            <a:r>
              <a:rPr lang="en-US" sz="2000" dirty="0">
                <a:solidFill>
                  <a:srgbClr val="0000FF"/>
                </a:solidFill>
                <a:latin typeface="Times New Roman"/>
                <a:cs typeface="Times New Roman"/>
              </a:rPr>
              <a:t>x-z plane </a:t>
            </a:r>
            <a:r>
              <a:rPr lang="en-US" sz="2000" dirty="0">
                <a:latin typeface="Times New Roman"/>
                <a:cs typeface="Times New Roman"/>
              </a:rPr>
              <a:t>(as shown) has </a:t>
            </a:r>
            <a:r>
              <a:rPr lang="en-US" sz="2000" i="1" dirty="0">
                <a:solidFill>
                  <a:srgbClr val="FF0000"/>
                </a:solidFill>
                <a:latin typeface="Times New Roman"/>
                <a:cs typeface="Times New Roman"/>
              </a:rPr>
              <a:t>Q’s</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worth of charge on it.  </a:t>
            </a:r>
            <a:r>
              <a:rPr lang="en-US" sz="2000" dirty="0">
                <a:solidFill>
                  <a:srgbClr val="0000FF"/>
                </a:solidFill>
                <a:latin typeface="Times New Roman"/>
                <a:cs typeface="Times New Roman"/>
              </a:rPr>
              <a:t>Derive an expression </a:t>
            </a:r>
            <a:r>
              <a:rPr lang="en-US" sz="2000" dirty="0">
                <a:solidFill>
                  <a:srgbClr val="000000"/>
                </a:solidFill>
                <a:latin typeface="Times New Roman"/>
                <a:cs typeface="Times New Roman"/>
              </a:rPr>
              <a:t>for the </a:t>
            </a:r>
            <a:r>
              <a:rPr lang="en-US" sz="2000" dirty="0">
                <a:solidFill>
                  <a:srgbClr val="FF0000"/>
                </a:solidFill>
                <a:latin typeface="Times New Roman"/>
                <a:cs typeface="Times New Roman"/>
              </a:rPr>
              <a:t>E-</a:t>
            </a:r>
            <a:r>
              <a:rPr lang="en-US" sz="2000" dirty="0" err="1">
                <a:solidFill>
                  <a:srgbClr val="FF0000"/>
                </a:solidFill>
                <a:latin typeface="Times New Roman"/>
                <a:cs typeface="Times New Roman"/>
              </a:rPr>
              <a:t>fld</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at </a:t>
            </a:r>
            <a:r>
              <a:rPr lang="en-US" sz="2000" dirty="0">
                <a:solidFill>
                  <a:srgbClr val="FF0000"/>
                </a:solidFill>
                <a:latin typeface="Times New Roman"/>
                <a:cs typeface="Times New Roman"/>
              </a:rPr>
              <a:t>(x,0)</a:t>
            </a:r>
            <a:r>
              <a:rPr lang="en-US" sz="2000" dirty="0">
                <a:solidFill>
                  <a:srgbClr val="000000"/>
                </a:solidFill>
                <a:latin typeface="Times New Roman"/>
                <a:cs typeface="Times New Roman"/>
              </a:rPr>
              <a:t>. </a:t>
            </a:r>
            <a:endParaRPr lang="en-US" sz="2000" dirty="0">
              <a:solidFill>
                <a:srgbClr val="0000FF"/>
              </a:solidFill>
              <a:latin typeface="Times New Roman"/>
              <a:cs typeface="Times New Roman"/>
            </a:endParaRPr>
          </a:p>
        </p:txBody>
      </p:sp>
      <p:sp>
        <p:nvSpPr>
          <p:cNvPr id="110" name="TextBox 109"/>
          <p:cNvSpPr txBox="1"/>
          <p:nvPr/>
        </p:nvSpPr>
        <p:spPr>
          <a:xfrm>
            <a:off x="341826" y="1878372"/>
            <a:ext cx="3722174" cy="1015663"/>
          </a:xfrm>
          <a:prstGeom prst="rect">
            <a:avLst/>
          </a:prstGeom>
          <a:noFill/>
        </p:spPr>
        <p:txBody>
          <a:bodyPr wrap="square" rtlCol="0">
            <a:spAutoFit/>
          </a:bodyPr>
          <a:lstStyle/>
          <a:p>
            <a:r>
              <a:rPr lang="en-US" sz="2000" dirty="0">
                <a:solidFill>
                  <a:srgbClr val="FF0000"/>
                </a:solidFill>
                <a:latin typeface="Apple Chancery"/>
                <a:cs typeface="Apple Chancery"/>
              </a:rPr>
              <a:t>We already know </a:t>
            </a:r>
            <a:r>
              <a:rPr lang="en-US" sz="2000" dirty="0">
                <a:solidFill>
                  <a:srgbClr val="000000"/>
                </a:solidFill>
                <a:latin typeface="Times New Roman"/>
                <a:cs typeface="Times New Roman"/>
              </a:rPr>
              <a:t>the</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E-</a:t>
            </a:r>
            <a:r>
              <a:rPr lang="en-US" sz="2000" i="1" dirty="0" err="1">
                <a:solidFill>
                  <a:srgbClr val="0000FF"/>
                </a:solidFill>
                <a:latin typeface="Times New Roman"/>
                <a:cs typeface="Times New Roman"/>
              </a:rPr>
              <a:t>fld</a:t>
            </a:r>
            <a:r>
              <a:rPr lang="en-US" sz="2000" i="1" dirty="0">
                <a:solidFill>
                  <a:srgbClr val="0000FF"/>
                </a:solidFill>
                <a:latin typeface="Times New Roman"/>
                <a:cs typeface="Times New Roman"/>
              </a:rPr>
              <a:t> </a:t>
            </a:r>
            <a:r>
              <a:rPr lang="en-US" sz="2000" dirty="0">
                <a:solidFill>
                  <a:srgbClr val="0000FF"/>
                </a:solidFill>
                <a:latin typeface="Times New Roman"/>
                <a:cs typeface="Times New Roman"/>
              </a:rPr>
              <a:t>function </a:t>
            </a:r>
            <a:r>
              <a:rPr lang="en-US" sz="2000" dirty="0">
                <a:latin typeface="Times New Roman"/>
                <a:cs typeface="Times New Roman"/>
              </a:rPr>
              <a:t>along the </a:t>
            </a:r>
            <a:r>
              <a:rPr lang="en-US" sz="2000" i="1" dirty="0">
                <a:solidFill>
                  <a:srgbClr val="0000FF"/>
                </a:solidFill>
                <a:latin typeface="Times New Roman"/>
                <a:cs typeface="Times New Roman"/>
              </a:rPr>
              <a:t>x-axis </a:t>
            </a:r>
            <a:r>
              <a:rPr lang="en-US" sz="2000">
                <a:latin typeface="Times New Roman"/>
                <a:cs typeface="Times New Roman"/>
              </a:rPr>
              <a:t>for a </a:t>
            </a:r>
            <a:r>
              <a:rPr lang="en-US" sz="2000" i="1" dirty="0">
                <a:solidFill>
                  <a:srgbClr val="0000FF"/>
                </a:solidFill>
                <a:latin typeface="Times New Roman"/>
                <a:cs typeface="Times New Roman"/>
              </a:rPr>
              <a:t>charged hoop</a:t>
            </a:r>
            <a:r>
              <a:rPr lang="en-US" sz="2000" dirty="0">
                <a:latin typeface="Times New Roman"/>
                <a:cs typeface="Times New Roman"/>
              </a:rPr>
              <a:t>.</a:t>
            </a:r>
            <a:endParaRPr lang="en-US" sz="2000" dirty="0">
              <a:solidFill>
                <a:srgbClr val="0000FF"/>
              </a:solidFill>
              <a:latin typeface="Times New Roman"/>
              <a:cs typeface="Times New Roman"/>
            </a:endParaRPr>
          </a:p>
        </p:txBody>
      </p:sp>
      <p:graphicFrame>
        <p:nvGraphicFramePr>
          <p:cNvPr id="73" name="Object 2"/>
          <p:cNvGraphicFramePr>
            <a:graphicFrameLocks noChangeAspect="1"/>
          </p:cNvGraphicFramePr>
          <p:nvPr>
            <p:extLst>
              <p:ext uri="{D42A27DB-BD31-4B8C-83A1-F6EECF244321}">
                <p14:modId xmlns:p14="http://schemas.microsoft.com/office/powerpoint/2010/main" val="397459890"/>
              </p:ext>
            </p:extLst>
          </p:nvPr>
        </p:nvGraphicFramePr>
        <p:xfrm>
          <a:off x="7922008" y="1993154"/>
          <a:ext cx="467366" cy="250375"/>
        </p:xfrm>
        <a:graphic>
          <a:graphicData uri="http://schemas.openxmlformats.org/presentationml/2006/ole">
            <mc:AlternateContent xmlns:mc="http://schemas.openxmlformats.org/markup-compatibility/2006">
              <mc:Choice xmlns:v="urn:schemas-microsoft-com:vml" Requires="v">
                <p:oleObj spid="_x0000_s1969710" name="Equation" r:id="rId4" imgW="355600" imgH="190500" progId="Equation.DSMT4">
                  <p:embed/>
                </p:oleObj>
              </mc:Choice>
              <mc:Fallback>
                <p:oleObj name="Equation" r:id="rId4" imgW="355600" imgH="1905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008" y="1993154"/>
                        <a:ext cx="467366" cy="250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81" name="Straight Connector 80"/>
          <p:cNvCxnSpPr/>
          <p:nvPr/>
        </p:nvCxnSpPr>
        <p:spPr>
          <a:xfrm>
            <a:off x="5105798" y="1889321"/>
            <a:ext cx="3898502" cy="20312"/>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82" name="Object 2"/>
          <p:cNvGraphicFramePr>
            <a:graphicFrameLocks noChangeAspect="1"/>
          </p:cNvGraphicFramePr>
          <p:nvPr>
            <p:extLst>
              <p:ext uri="{D42A27DB-BD31-4B8C-83A1-F6EECF244321}">
                <p14:modId xmlns:p14="http://schemas.microsoft.com/office/powerpoint/2010/main" val="4181847479"/>
              </p:ext>
            </p:extLst>
          </p:nvPr>
        </p:nvGraphicFramePr>
        <p:xfrm>
          <a:off x="8077107" y="1800913"/>
          <a:ext cx="192241" cy="192241"/>
        </p:xfrm>
        <a:graphic>
          <a:graphicData uri="http://schemas.openxmlformats.org/presentationml/2006/ole">
            <mc:AlternateContent xmlns:mc="http://schemas.openxmlformats.org/markup-compatibility/2006">
              <mc:Choice xmlns:v="urn:schemas-microsoft-com:vml" Requires="v">
                <p:oleObj spid="_x0000_s1969711" name="Equation" r:id="rId6" imgW="127000" imgH="127000" progId="Equation.DSMT4">
                  <p:embed/>
                </p:oleObj>
              </mc:Choice>
              <mc:Fallback>
                <p:oleObj name="Equation" r:id="rId6" imgW="127000" imgH="127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107" y="1800913"/>
                        <a:ext cx="192241" cy="192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83" name="Donut 82"/>
          <p:cNvSpPr/>
          <p:nvPr/>
        </p:nvSpPr>
        <p:spPr>
          <a:xfrm>
            <a:off x="4464050" y="468888"/>
            <a:ext cx="1282699" cy="2877909"/>
          </a:xfrm>
          <a:prstGeom prst="donut">
            <a:avLst>
              <a:gd name="adj" fmla="val 7003"/>
            </a:avLst>
          </a:prstGeom>
          <a:solidFill>
            <a:srgbClr val="FF0000"/>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5" name="Straight Connector 94"/>
          <p:cNvCxnSpPr/>
          <p:nvPr/>
        </p:nvCxnSpPr>
        <p:spPr>
          <a:xfrm>
            <a:off x="5135208" y="537547"/>
            <a:ext cx="3020483" cy="1372001"/>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96" name="Object 2"/>
          <p:cNvGraphicFramePr>
            <a:graphicFrameLocks noChangeAspect="1"/>
          </p:cNvGraphicFramePr>
          <p:nvPr>
            <p:extLst>
              <p:ext uri="{D42A27DB-BD31-4B8C-83A1-F6EECF244321}">
                <p14:modId xmlns:p14="http://schemas.microsoft.com/office/powerpoint/2010/main" val="3828874966"/>
              </p:ext>
            </p:extLst>
          </p:nvPr>
        </p:nvGraphicFramePr>
        <p:xfrm>
          <a:off x="4640264" y="1916669"/>
          <a:ext cx="279400" cy="279400"/>
        </p:xfrm>
        <a:graphic>
          <a:graphicData uri="http://schemas.openxmlformats.org/presentationml/2006/ole">
            <mc:AlternateContent xmlns:mc="http://schemas.openxmlformats.org/markup-compatibility/2006">
              <mc:Choice xmlns:v="urn:schemas-microsoft-com:vml" Requires="v">
                <p:oleObj spid="_x0000_s1969712" name="Equation" r:id="rId8" imgW="203200" imgH="203200" progId="Equation.DSMT4">
                  <p:embed/>
                </p:oleObj>
              </mc:Choice>
              <mc:Fallback>
                <p:oleObj name="Equation" r:id="rId8" imgW="203200" imgH="203200" progId="Equation.DSMT4">
                  <p:embed/>
                  <p:pic>
                    <p:nvPicPr>
                      <p:cNvPr id="0" name=""/>
                      <p:cNvPicPr>
                        <a:picLocks noChangeAspect="1" noChangeArrowheads="1"/>
                      </p:cNvPicPr>
                      <p:nvPr/>
                    </p:nvPicPr>
                    <p:blipFill>
                      <a:blip r:embed="rId9"/>
                      <a:srcRect/>
                      <a:stretch>
                        <a:fillRect/>
                      </a:stretch>
                    </p:blipFill>
                    <p:spPr bwMode="auto">
                      <a:xfrm>
                        <a:off x="4640264" y="1916669"/>
                        <a:ext cx="279400" cy="279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00" name="TextBox 99"/>
          <p:cNvSpPr txBox="1"/>
          <p:nvPr/>
        </p:nvSpPr>
        <p:spPr>
          <a:xfrm>
            <a:off x="341826" y="2928560"/>
            <a:ext cx="3963474" cy="1938992"/>
          </a:xfrm>
          <a:prstGeom prst="rect">
            <a:avLst/>
          </a:prstGeom>
          <a:noFill/>
        </p:spPr>
        <p:txBody>
          <a:bodyPr wrap="square" rtlCol="0">
            <a:spAutoFit/>
          </a:bodyPr>
          <a:lstStyle/>
          <a:p>
            <a:r>
              <a:rPr lang="en-US" sz="2000" dirty="0">
                <a:solidFill>
                  <a:srgbClr val="FF0000"/>
                </a:solidFill>
                <a:latin typeface="Apple Chancery"/>
                <a:cs typeface="Apple Chancery"/>
              </a:rPr>
              <a:t>So taking </a:t>
            </a:r>
            <a:r>
              <a:rPr lang="en-US" sz="2000" dirty="0">
                <a:latin typeface="Times New Roman"/>
                <a:cs typeface="Times New Roman"/>
              </a:rPr>
              <a:t>the </a:t>
            </a:r>
            <a:r>
              <a:rPr lang="en-US" sz="2000" dirty="0">
                <a:solidFill>
                  <a:srgbClr val="0000FF"/>
                </a:solidFill>
                <a:latin typeface="Times New Roman"/>
                <a:cs typeface="Times New Roman"/>
              </a:rPr>
              <a:t>hoop’s charge </a:t>
            </a:r>
            <a:r>
              <a:rPr lang="en-US" sz="2000" dirty="0">
                <a:latin typeface="Times New Roman"/>
                <a:cs typeface="Times New Roman"/>
              </a:rPr>
              <a:t>to be </a:t>
            </a:r>
            <a:r>
              <a:rPr lang="en-US" sz="2000" i="1" dirty="0" err="1">
                <a:solidFill>
                  <a:srgbClr val="FF0000"/>
                </a:solidFill>
                <a:latin typeface="Times New Roman"/>
                <a:cs typeface="Times New Roman"/>
              </a:rPr>
              <a:t>dq</a:t>
            </a:r>
            <a:r>
              <a:rPr lang="en-US" sz="2000" dirty="0">
                <a:latin typeface="Times New Roman"/>
                <a:cs typeface="Times New Roman"/>
              </a:rPr>
              <a:t> and its </a:t>
            </a:r>
            <a:r>
              <a:rPr lang="en-US" sz="2000" dirty="0">
                <a:solidFill>
                  <a:srgbClr val="0000FF"/>
                </a:solidFill>
                <a:latin typeface="Times New Roman"/>
                <a:cs typeface="Times New Roman"/>
              </a:rPr>
              <a:t>radius</a:t>
            </a:r>
            <a:r>
              <a:rPr lang="en-US" sz="2000" dirty="0">
                <a:latin typeface="Times New Roman"/>
                <a:cs typeface="Times New Roman"/>
              </a:rPr>
              <a:t> to be </a:t>
            </a:r>
            <a:r>
              <a:rPr lang="en-US" sz="2000" i="1" dirty="0">
                <a:solidFill>
                  <a:srgbClr val="FF0000"/>
                </a:solidFill>
                <a:latin typeface="Times New Roman"/>
                <a:cs typeface="Times New Roman"/>
              </a:rPr>
              <a:t>r</a:t>
            </a:r>
            <a:r>
              <a:rPr lang="en-US" sz="2000" dirty="0">
                <a:latin typeface="Times New Roman"/>
                <a:cs typeface="Times New Roman"/>
              </a:rPr>
              <a:t>, we can write the </a:t>
            </a:r>
            <a:r>
              <a:rPr lang="en-US" sz="2000" dirty="0">
                <a:solidFill>
                  <a:srgbClr val="0000FF"/>
                </a:solidFill>
                <a:latin typeface="Times New Roman"/>
                <a:cs typeface="Times New Roman"/>
              </a:rPr>
              <a:t>magnitude</a:t>
            </a:r>
            <a:r>
              <a:rPr lang="en-US" sz="2000" dirty="0">
                <a:latin typeface="Times New Roman"/>
                <a:cs typeface="Times New Roman"/>
              </a:rPr>
              <a:t> of the </a:t>
            </a:r>
            <a:r>
              <a:rPr lang="en-US" sz="2000" i="1" dirty="0">
                <a:solidFill>
                  <a:srgbClr val="0000FF"/>
                </a:solidFill>
                <a:latin typeface="Times New Roman"/>
                <a:cs typeface="Times New Roman"/>
              </a:rPr>
              <a:t>differential E-</a:t>
            </a:r>
            <a:r>
              <a:rPr lang="en-US" sz="2000" i="1" dirty="0" err="1">
                <a:solidFill>
                  <a:srgbClr val="0000FF"/>
                </a:solidFill>
                <a:latin typeface="Times New Roman"/>
                <a:cs typeface="Times New Roman"/>
              </a:rPr>
              <a:t>fld</a:t>
            </a:r>
            <a:r>
              <a:rPr lang="en-US" sz="2000" i="1" dirty="0">
                <a:solidFill>
                  <a:srgbClr val="0000FF"/>
                </a:solidFill>
                <a:latin typeface="Times New Roman"/>
                <a:cs typeface="Times New Roman"/>
              </a:rPr>
              <a:t> </a:t>
            </a:r>
            <a:r>
              <a:rPr lang="en-US" sz="2000" dirty="0">
                <a:solidFill>
                  <a:srgbClr val="0000FF"/>
                </a:solidFill>
                <a:latin typeface="Times New Roman"/>
                <a:cs typeface="Times New Roman"/>
              </a:rPr>
              <a:t>(in the x-direction) </a:t>
            </a:r>
            <a:r>
              <a:rPr lang="en-US" sz="2000" dirty="0">
                <a:latin typeface="Times New Roman"/>
                <a:cs typeface="Times New Roman"/>
              </a:rPr>
              <a:t>due to a </a:t>
            </a:r>
            <a:r>
              <a:rPr lang="en-US" sz="2000" dirty="0">
                <a:solidFill>
                  <a:srgbClr val="FF0000"/>
                </a:solidFill>
                <a:latin typeface="Times New Roman"/>
                <a:cs typeface="Times New Roman"/>
              </a:rPr>
              <a:t>differentially thin hoop </a:t>
            </a:r>
            <a:r>
              <a:rPr lang="en-US" sz="2000" dirty="0">
                <a:solidFill>
                  <a:srgbClr val="0000FF"/>
                </a:solidFill>
                <a:latin typeface="Times New Roman"/>
                <a:cs typeface="Times New Roman"/>
              </a:rPr>
              <a:t>on</a:t>
            </a:r>
            <a:r>
              <a:rPr lang="en-US" sz="2000" dirty="0">
                <a:latin typeface="Times New Roman"/>
                <a:cs typeface="Times New Roman"/>
              </a:rPr>
              <a:t> the </a:t>
            </a:r>
            <a:r>
              <a:rPr lang="en-US" sz="2000" dirty="0">
                <a:solidFill>
                  <a:srgbClr val="0000FF"/>
                </a:solidFill>
                <a:latin typeface="Times New Roman"/>
                <a:cs typeface="Times New Roman"/>
              </a:rPr>
              <a:t>face of the disk </a:t>
            </a:r>
            <a:r>
              <a:rPr lang="en-US" sz="2000" dirty="0">
                <a:latin typeface="Times New Roman"/>
                <a:cs typeface="Times New Roman"/>
              </a:rPr>
              <a:t>to be:</a:t>
            </a:r>
            <a:endParaRPr lang="en-US" sz="2000" dirty="0">
              <a:solidFill>
                <a:srgbClr val="0000FF"/>
              </a:solidFill>
              <a:latin typeface="Times New Roman"/>
              <a:cs typeface="Times New Roman"/>
            </a:endParaRPr>
          </a:p>
        </p:txBody>
      </p:sp>
      <p:cxnSp>
        <p:nvCxnSpPr>
          <p:cNvPr id="111" name="Straight Arrow Connector 110"/>
          <p:cNvCxnSpPr/>
          <p:nvPr/>
        </p:nvCxnSpPr>
        <p:spPr>
          <a:xfrm>
            <a:off x="8220166" y="1910989"/>
            <a:ext cx="863509" cy="5680"/>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8" name="Freeform 7"/>
          <p:cNvSpPr/>
          <p:nvPr/>
        </p:nvSpPr>
        <p:spPr>
          <a:xfrm>
            <a:off x="7734300" y="1755775"/>
            <a:ext cx="76200" cy="127000"/>
          </a:xfrm>
          <a:custGeom>
            <a:avLst/>
            <a:gdLst>
              <a:gd name="connsiteX0" fmla="*/ 76200 w 76200"/>
              <a:gd name="connsiteY0" fmla="*/ 0 h 127000"/>
              <a:gd name="connsiteX1" fmla="*/ 12700 w 76200"/>
              <a:gd name="connsiteY1" fmla="*/ 76200 h 127000"/>
              <a:gd name="connsiteX2" fmla="*/ 0 w 76200"/>
              <a:gd name="connsiteY2" fmla="*/ 127000 h 127000"/>
            </a:gdLst>
            <a:ahLst/>
            <a:cxnLst>
              <a:cxn ang="0">
                <a:pos x="connsiteX0" y="connsiteY0"/>
              </a:cxn>
              <a:cxn ang="0">
                <a:pos x="connsiteX1" y="connsiteY1"/>
              </a:cxn>
              <a:cxn ang="0">
                <a:pos x="connsiteX2" y="connsiteY2"/>
              </a:cxn>
            </a:cxnLst>
            <a:rect l="l" t="t" r="r" b="b"/>
            <a:pathLst>
              <a:path w="76200" h="127000">
                <a:moveTo>
                  <a:pt x="76200" y="0"/>
                </a:moveTo>
                <a:cubicBezTo>
                  <a:pt x="50800" y="27516"/>
                  <a:pt x="25400" y="55033"/>
                  <a:pt x="12700" y="76200"/>
                </a:cubicBezTo>
                <a:cubicBezTo>
                  <a:pt x="0" y="97367"/>
                  <a:pt x="0" y="127000"/>
                  <a:pt x="0" y="127000"/>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15" name="Object 2"/>
          <p:cNvGraphicFramePr>
            <a:graphicFrameLocks noChangeAspect="1"/>
          </p:cNvGraphicFramePr>
          <p:nvPr>
            <p:extLst>
              <p:ext uri="{D42A27DB-BD31-4B8C-83A1-F6EECF244321}">
                <p14:modId xmlns:p14="http://schemas.microsoft.com/office/powerpoint/2010/main" val="2190536488"/>
              </p:ext>
            </p:extLst>
          </p:nvPr>
        </p:nvGraphicFramePr>
        <p:xfrm>
          <a:off x="7529158" y="1654732"/>
          <a:ext cx="177800" cy="249237"/>
        </p:xfrm>
        <a:graphic>
          <a:graphicData uri="http://schemas.openxmlformats.org/presentationml/2006/ole">
            <mc:AlternateContent xmlns:mc="http://schemas.openxmlformats.org/markup-compatibility/2006">
              <mc:Choice xmlns:v="urn:schemas-microsoft-com:vml" Requires="v">
                <p:oleObj spid="_x0000_s1969713" name="Equation" r:id="rId10" imgW="127000" imgH="177800" progId="Equation.DSMT4">
                  <p:embed/>
                </p:oleObj>
              </mc:Choice>
              <mc:Fallback>
                <p:oleObj name="Equation" r:id="rId10" imgW="127000" imgH="177800" progId="Equation.DSMT4">
                  <p:embed/>
                  <p:pic>
                    <p:nvPicPr>
                      <p:cNvPr id="0" name=""/>
                      <p:cNvPicPr>
                        <a:picLocks noChangeAspect="1" noChangeArrowheads="1"/>
                      </p:cNvPicPr>
                      <p:nvPr/>
                    </p:nvPicPr>
                    <p:blipFill>
                      <a:blip r:embed="rId11"/>
                      <a:srcRect/>
                      <a:stretch>
                        <a:fillRect/>
                      </a:stretch>
                    </p:blipFill>
                    <p:spPr bwMode="auto">
                      <a:xfrm>
                        <a:off x="7529158" y="1654732"/>
                        <a:ext cx="177800" cy="249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9" name="Object 2"/>
          <p:cNvGraphicFramePr>
            <a:graphicFrameLocks noChangeAspect="1"/>
          </p:cNvGraphicFramePr>
          <p:nvPr>
            <p:extLst>
              <p:ext uri="{D42A27DB-BD31-4B8C-83A1-F6EECF244321}">
                <p14:modId xmlns:p14="http://schemas.microsoft.com/office/powerpoint/2010/main" val="4049733253"/>
              </p:ext>
            </p:extLst>
          </p:nvPr>
        </p:nvGraphicFramePr>
        <p:xfrm>
          <a:off x="4919664" y="1256104"/>
          <a:ext cx="171095" cy="212918"/>
        </p:xfrm>
        <a:graphic>
          <a:graphicData uri="http://schemas.openxmlformats.org/presentationml/2006/ole">
            <mc:AlternateContent xmlns:mc="http://schemas.openxmlformats.org/markup-compatibility/2006">
              <mc:Choice xmlns:v="urn:schemas-microsoft-com:vml" Requires="v">
                <p:oleObj spid="_x0000_s1969714" name="Equation" r:id="rId12" imgW="101600" imgH="127000" progId="Equation.DSMT4">
                  <p:embed/>
                </p:oleObj>
              </mc:Choice>
              <mc:Fallback>
                <p:oleObj name="Equation" r:id="rId12" imgW="101600" imgH="127000" progId="Equation.DSMT4">
                  <p:embed/>
                  <p:pic>
                    <p:nvPicPr>
                      <p:cNvPr id="0" name=""/>
                      <p:cNvPicPr>
                        <a:picLocks noChangeAspect="1" noChangeArrowheads="1"/>
                      </p:cNvPicPr>
                      <p:nvPr/>
                    </p:nvPicPr>
                    <p:blipFill>
                      <a:blip r:embed="rId13"/>
                      <a:srcRect/>
                      <a:stretch>
                        <a:fillRect/>
                      </a:stretch>
                    </p:blipFill>
                    <p:spPr bwMode="auto">
                      <a:xfrm>
                        <a:off x="4919664" y="1256104"/>
                        <a:ext cx="171095" cy="212918"/>
                      </a:xfrm>
                      <a:prstGeom prst="rect">
                        <a:avLst/>
                      </a:prstGeom>
                      <a:noFill/>
                      <a:ln>
                        <a:noFill/>
                      </a:ln>
                    </p:spPr>
                  </p:pic>
                </p:oleObj>
              </mc:Fallback>
            </mc:AlternateContent>
          </a:graphicData>
        </a:graphic>
      </p:graphicFrame>
      <p:graphicFrame>
        <p:nvGraphicFramePr>
          <p:cNvPr id="50" name="Object 2"/>
          <p:cNvGraphicFramePr>
            <a:graphicFrameLocks noChangeAspect="1"/>
          </p:cNvGraphicFramePr>
          <p:nvPr>
            <p:extLst>
              <p:ext uri="{D42A27DB-BD31-4B8C-83A1-F6EECF244321}">
                <p14:modId xmlns:p14="http://schemas.microsoft.com/office/powerpoint/2010/main" val="3623954414"/>
              </p:ext>
            </p:extLst>
          </p:nvPr>
        </p:nvGraphicFramePr>
        <p:xfrm>
          <a:off x="879475" y="4852988"/>
          <a:ext cx="2608263" cy="838200"/>
        </p:xfrm>
        <a:graphic>
          <a:graphicData uri="http://schemas.openxmlformats.org/presentationml/2006/ole">
            <mc:AlternateContent xmlns:mc="http://schemas.openxmlformats.org/markup-compatibility/2006">
              <mc:Choice xmlns:v="urn:schemas-microsoft-com:vml" Requires="v">
                <p:oleObj spid="_x0000_s1969715" name="Equation" r:id="rId14" imgW="1701800" imgH="546100" progId="Equation.DSMT4">
                  <p:embed/>
                </p:oleObj>
              </mc:Choice>
              <mc:Fallback>
                <p:oleObj name="Equation" r:id="rId14" imgW="1701800" imgH="546100" progId="Equation.DSMT4">
                  <p:embed/>
                  <p:pic>
                    <p:nvPicPr>
                      <p:cNvPr id="0" name=""/>
                      <p:cNvPicPr>
                        <a:picLocks noChangeAspect="1" noChangeArrowheads="1"/>
                      </p:cNvPicPr>
                      <p:nvPr/>
                    </p:nvPicPr>
                    <p:blipFill>
                      <a:blip r:embed="rId15"/>
                      <a:srcRect/>
                      <a:stretch>
                        <a:fillRect/>
                      </a:stretch>
                    </p:blipFill>
                    <p:spPr bwMode="auto">
                      <a:xfrm>
                        <a:off x="879475" y="4852988"/>
                        <a:ext cx="2608263"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1" name="Object 2"/>
          <p:cNvGraphicFramePr>
            <a:graphicFrameLocks noChangeAspect="1"/>
          </p:cNvGraphicFramePr>
          <p:nvPr>
            <p:extLst>
              <p:ext uri="{D42A27DB-BD31-4B8C-83A1-F6EECF244321}">
                <p14:modId xmlns:p14="http://schemas.microsoft.com/office/powerpoint/2010/main" val="2746173581"/>
              </p:ext>
            </p:extLst>
          </p:nvPr>
        </p:nvGraphicFramePr>
        <p:xfrm>
          <a:off x="6357938" y="2352675"/>
          <a:ext cx="2667000" cy="838200"/>
        </p:xfrm>
        <a:graphic>
          <a:graphicData uri="http://schemas.openxmlformats.org/presentationml/2006/ole">
            <mc:AlternateContent xmlns:mc="http://schemas.openxmlformats.org/markup-compatibility/2006">
              <mc:Choice xmlns:v="urn:schemas-microsoft-com:vml" Requires="v">
                <p:oleObj spid="_x0000_s1969716" name="Equation" r:id="rId16" imgW="1739900" imgH="546100" progId="Equation.DSMT4">
                  <p:embed/>
                </p:oleObj>
              </mc:Choice>
              <mc:Fallback>
                <p:oleObj name="Equation" r:id="rId16" imgW="1739900" imgH="546100" progId="Equation.DSMT4">
                  <p:embed/>
                  <p:pic>
                    <p:nvPicPr>
                      <p:cNvPr id="0" name=""/>
                      <p:cNvPicPr>
                        <a:picLocks noChangeAspect="1" noChangeArrowheads="1"/>
                      </p:cNvPicPr>
                      <p:nvPr/>
                    </p:nvPicPr>
                    <p:blipFill>
                      <a:blip r:embed="rId17"/>
                      <a:srcRect/>
                      <a:stretch>
                        <a:fillRect/>
                      </a:stretch>
                    </p:blipFill>
                    <p:spPr bwMode="auto">
                      <a:xfrm>
                        <a:off x="6357938" y="2352675"/>
                        <a:ext cx="2667000"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9" name="Freeform 8"/>
          <p:cNvSpPr/>
          <p:nvPr/>
        </p:nvSpPr>
        <p:spPr>
          <a:xfrm>
            <a:off x="4572000" y="2184400"/>
            <a:ext cx="229833" cy="355600"/>
          </a:xfrm>
          <a:custGeom>
            <a:avLst/>
            <a:gdLst>
              <a:gd name="connsiteX0" fmla="*/ 190500 w 229833"/>
              <a:gd name="connsiteY0" fmla="*/ 0 h 355600"/>
              <a:gd name="connsiteX1" fmla="*/ 215900 w 229833"/>
              <a:gd name="connsiteY1" fmla="*/ 190500 h 355600"/>
              <a:gd name="connsiteX2" fmla="*/ 0 w 229833"/>
              <a:gd name="connsiteY2" fmla="*/ 355600 h 355600"/>
            </a:gdLst>
            <a:ahLst/>
            <a:cxnLst>
              <a:cxn ang="0">
                <a:pos x="connsiteX0" y="connsiteY0"/>
              </a:cxn>
              <a:cxn ang="0">
                <a:pos x="connsiteX1" y="connsiteY1"/>
              </a:cxn>
              <a:cxn ang="0">
                <a:pos x="connsiteX2" y="connsiteY2"/>
              </a:cxn>
            </a:cxnLst>
            <a:rect l="l" t="t" r="r" b="b"/>
            <a:pathLst>
              <a:path w="229833" h="355600">
                <a:moveTo>
                  <a:pt x="190500" y="0"/>
                </a:moveTo>
                <a:cubicBezTo>
                  <a:pt x="219075" y="65616"/>
                  <a:pt x="247650" y="131233"/>
                  <a:pt x="215900" y="190500"/>
                </a:cubicBezTo>
                <a:cubicBezTo>
                  <a:pt x="184150" y="249767"/>
                  <a:pt x="0" y="355600"/>
                  <a:pt x="0" y="355600"/>
                </a:cubicBezTo>
              </a:path>
            </a:pathLst>
          </a:cu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TextBox 54"/>
          <p:cNvSpPr txBox="1"/>
          <p:nvPr/>
        </p:nvSpPr>
        <p:spPr>
          <a:xfrm>
            <a:off x="4464050" y="3797827"/>
            <a:ext cx="4385149" cy="707886"/>
          </a:xfrm>
          <a:prstGeom prst="rect">
            <a:avLst/>
          </a:prstGeom>
          <a:noFill/>
        </p:spPr>
        <p:txBody>
          <a:bodyPr wrap="square" rtlCol="0">
            <a:spAutoFit/>
          </a:bodyPr>
          <a:lstStyle/>
          <a:p>
            <a:r>
              <a:rPr lang="en-US" sz="2000" dirty="0">
                <a:solidFill>
                  <a:srgbClr val="FF0000"/>
                </a:solidFill>
                <a:latin typeface="Apple Chancery"/>
                <a:cs typeface="Apple Chancery"/>
              </a:rPr>
              <a:t>As always, </a:t>
            </a:r>
            <a:r>
              <a:rPr lang="en-US" sz="2000" dirty="0">
                <a:latin typeface="Times New Roman"/>
                <a:cs typeface="Times New Roman"/>
              </a:rPr>
              <a:t>a </a:t>
            </a:r>
            <a:r>
              <a:rPr lang="en-US" sz="2000" i="1" dirty="0">
                <a:solidFill>
                  <a:srgbClr val="FF0000"/>
                </a:solidFill>
                <a:latin typeface="Times New Roman"/>
                <a:cs typeface="Times New Roman"/>
              </a:rPr>
              <a:t>surface density function </a:t>
            </a:r>
            <a:r>
              <a:rPr lang="en-US" sz="2000" dirty="0">
                <a:latin typeface="Times New Roman"/>
                <a:cs typeface="Times New Roman"/>
              </a:rPr>
              <a:t>can be defined as both:</a:t>
            </a:r>
            <a:endParaRPr lang="en-US" sz="2000" dirty="0">
              <a:solidFill>
                <a:srgbClr val="0000FF"/>
              </a:solidFill>
              <a:latin typeface="Times New Roman"/>
              <a:cs typeface="Times New Roman"/>
            </a:endParaRPr>
          </a:p>
        </p:txBody>
      </p:sp>
      <p:graphicFrame>
        <p:nvGraphicFramePr>
          <p:cNvPr id="56" name="Object 2"/>
          <p:cNvGraphicFramePr>
            <a:graphicFrameLocks noChangeAspect="1"/>
          </p:cNvGraphicFramePr>
          <p:nvPr>
            <p:extLst>
              <p:ext uri="{D42A27DB-BD31-4B8C-83A1-F6EECF244321}">
                <p14:modId xmlns:p14="http://schemas.microsoft.com/office/powerpoint/2010/main" val="3766657843"/>
              </p:ext>
            </p:extLst>
          </p:nvPr>
        </p:nvGraphicFramePr>
        <p:xfrm>
          <a:off x="7077549" y="4300815"/>
          <a:ext cx="1771650" cy="604837"/>
        </p:xfrm>
        <a:graphic>
          <a:graphicData uri="http://schemas.openxmlformats.org/presentationml/2006/ole">
            <mc:AlternateContent xmlns:mc="http://schemas.openxmlformats.org/markup-compatibility/2006">
              <mc:Choice xmlns:v="urn:schemas-microsoft-com:vml" Requires="v">
                <p:oleObj spid="_x0000_s1969717" name="Equation" r:id="rId18" imgW="1155700" imgH="393700" progId="Equation.DSMT4">
                  <p:embed/>
                </p:oleObj>
              </mc:Choice>
              <mc:Fallback>
                <p:oleObj name="Equation" r:id="rId18" imgW="1155700" imgH="393700" progId="Equation.DSMT4">
                  <p:embed/>
                  <p:pic>
                    <p:nvPicPr>
                      <p:cNvPr id="0" name=""/>
                      <p:cNvPicPr>
                        <a:picLocks noChangeAspect="1" noChangeArrowheads="1"/>
                      </p:cNvPicPr>
                      <p:nvPr/>
                    </p:nvPicPr>
                    <p:blipFill>
                      <a:blip r:embed="rId19"/>
                      <a:srcRect/>
                      <a:stretch>
                        <a:fillRect/>
                      </a:stretch>
                    </p:blipFill>
                    <p:spPr bwMode="auto">
                      <a:xfrm>
                        <a:off x="7077549" y="4300815"/>
                        <a:ext cx="1771650" cy="6048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57" name="TextBox 56"/>
          <p:cNvSpPr txBox="1"/>
          <p:nvPr/>
        </p:nvSpPr>
        <p:spPr>
          <a:xfrm>
            <a:off x="4064000" y="4956513"/>
            <a:ext cx="4930775" cy="707886"/>
          </a:xfrm>
          <a:prstGeom prst="rect">
            <a:avLst/>
          </a:prstGeom>
          <a:noFill/>
        </p:spPr>
        <p:txBody>
          <a:bodyPr wrap="square" rtlCol="0">
            <a:spAutoFit/>
          </a:bodyPr>
          <a:lstStyle/>
          <a:p>
            <a:r>
              <a:rPr lang="en-US" sz="2000" dirty="0">
                <a:latin typeface="Times New Roman"/>
                <a:cs typeface="Times New Roman"/>
              </a:rPr>
              <a:t>and, with the </a:t>
            </a:r>
            <a:r>
              <a:rPr lang="en-US" sz="2000" dirty="0">
                <a:solidFill>
                  <a:srgbClr val="FF0000"/>
                </a:solidFill>
                <a:latin typeface="Times New Roman"/>
                <a:cs typeface="Times New Roman"/>
              </a:rPr>
              <a:t>area of a hoop </a:t>
            </a:r>
            <a:r>
              <a:rPr lang="en-US" sz="2000" dirty="0">
                <a:latin typeface="Times New Roman"/>
                <a:cs typeface="Times New Roman"/>
              </a:rPr>
              <a:t>equaling the </a:t>
            </a:r>
            <a:r>
              <a:rPr lang="en-US" sz="2000" i="1" dirty="0">
                <a:solidFill>
                  <a:srgbClr val="0000FF"/>
                </a:solidFill>
                <a:latin typeface="Times New Roman"/>
                <a:cs typeface="Times New Roman"/>
              </a:rPr>
              <a:t>circumference of the hoop </a:t>
            </a:r>
            <a:r>
              <a:rPr lang="en-US" sz="2000" dirty="0">
                <a:latin typeface="Times New Roman"/>
                <a:cs typeface="Times New Roman"/>
              </a:rPr>
              <a:t>times its </a:t>
            </a:r>
            <a:r>
              <a:rPr lang="en-US" sz="2000" i="1" dirty="0">
                <a:solidFill>
                  <a:srgbClr val="0000FF"/>
                </a:solidFill>
                <a:latin typeface="Times New Roman"/>
                <a:cs typeface="Times New Roman"/>
              </a:rPr>
              <a:t>thickness</a:t>
            </a:r>
            <a:r>
              <a:rPr lang="en-US" sz="2000" dirty="0">
                <a:latin typeface="Times New Roman"/>
                <a:cs typeface="Times New Roman"/>
              </a:rPr>
              <a:t>:</a:t>
            </a:r>
            <a:endParaRPr lang="en-US" sz="2000" dirty="0">
              <a:solidFill>
                <a:srgbClr val="0000FF"/>
              </a:solidFill>
              <a:latin typeface="Times New Roman"/>
              <a:cs typeface="Times New Roman"/>
            </a:endParaRPr>
          </a:p>
        </p:txBody>
      </p:sp>
      <p:graphicFrame>
        <p:nvGraphicFramePr>
          <p:cNvPr id="58" name="Object 2"/>
          <p:cNvGraphicFramePr>
            <a:graphicFrameLocks noChangeAspect="1"/>
          </p:cNvGraphicFramePr>
          <p:nvPr>
            <p:extLst>
              <p:ext uri="{D42A27DB-BD31-4B8C-83A1-F6EECF244321}">
                <p14:modId xmlns:p14="http://schemas.microsoft.com/office/powerpoint/2010/main" val="1578517690"/>
              </p:ext>
            </p:extLst>
          </p:nvPr>
        </p:nvGraphicFramePr>
        <p:xfrm>
          <a:off x="4572000" y="5808663"/>
          <a:ext cx="3717925" cy="663575"/>
        </p:xfrm>
        <a:graphic>
          <a:graphicData uri="http://schemas.openxmlformats.org/presentationml/2006/ole">
            <mc:AlternateContent xmlns:mc="http://schemas.openxmlformats.org/markup-compatibility/2006">
              <mc:Choice xmlns:v="urn:schemas-microsoft-com:vml" Requires="v">
                <p:oleObj spid="_x0000_s1969718" name="Equation" r:id="rId20" imgW="2425700" imgH="431800" progId="Equation.DSMT4">
                  <p:embed/>
                </p:oleObj>
              </mc:Choice>
              <mc:Fallback>
                <p:oleObj name="Equation" r:id="rId20" imgW="2425700" imgH="431800" progId="Equation.DSMT4">
                  <p:embed/>
                  <p:pic>
                    <p:nvPicPr>
                      <p:cNvPr id="0" name=""/>
                      <p:cNvPicPr>
                        <a:picLocks noChangeAspect="1" noChangeArrowheads="1"/>
                      </p:cNvPicPr>
                      <p:nvPr/>
                    </p:nvPicPr>
                    <p:blipFill>
                      <a:blip r:embed="rId21"/>
                      <a:srcRect/>
                      <a:stretch>
                        <a:fillRect/>
                      </a:stretch>
                    </p:blipFill>
                    <p:spPr bwMode="auto">
                      <a:xfrm>
                        <a:off x="4572000" y="5808663"/>
                        <a:ext cx="3717925" cy="663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2" name="Freeform 11"/>
          <p:cNvSpPr/>
          <p:nvPr/>
        </p:nvSpPr>
        <p:spPr>
          <a:xfrm>
            <a:off x="7848600" y="1993900"/>
            <a:ext cx="799140" cy="609600"/>
          </a:xfrm>
          <a:custGeom>
            <a:avLst/>
            <a:gdLst>
              <a:gd name="connsiteX0" fmla="*/ 774700 w 799140"/>
              <a:gd name="connsiteY0" fmla="*/ 0 h 609600"/>
              <a:gd name="connsiteX1" fmla="*/ 774700 w 799140"/>
              <a:gd name="connsiteY1" fmla="*/ 228600 h 609600"/>
              <a:gd name="connsiteX2" fmla="*/ 520700 w 799140"/>
              <a:gd name="connsiteY2" fmla="*/ 368300 h 609600"/>
              <a:gd name="connsiteX3" fmla="*/ 152400 w 799140"/>
              <a:gd name="connsiteY3" fmla="*/ 419100 h 609600"/>
              <a:gd name="connsiteX4" fmla="*/ 0 w 79914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40" h="609600">
                <a:moveTo>
                  <a:pt x="774700" y="0"/>
                </a:moveTo>
                <a:cubicBezTo>
                  <a:pt x="795866" y="83608"/>
                  <a:pt x="817033" y="167217"/>
                  <a:pt x="774700" y="228600"/>
                </a:cubicBezTo>
                <a:cubicBezTo>
                  <a:pt x="732367" y="289983"/>
                  <a:pt x="624417" y="336550"/>
                  <a:pt x="520700" y="368300"/>
                </a:cubicBezTo>
                <a:cubicBezTo>
                  <a:pt x="416983" y="400050"/>
                  <a:pt x="239183" y="378883"/>
                  <a:pt x="152400" y="419100"/>
                </a:cubicBezTo>
                <a:cubicBezTo>
                  <a:pt x="65617" y="459317"/>
                  <a:pt x="0" y="609600"/>
                  <a:pt x="0" y="609600"/>
                </a:cubicBezTo>
              </a:path>
            </a:pathLst>
          </a:cu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 name="Straight Arrow Connector 3"/>
          <p:cNvCxnSpPr/>
          <p:nvPr/>
        </p:nvCxnSpPr>
        <p:spPr>
          <a:xfrm flipH="1" flipV="1">
            <a:off x="5105400" y="565366"/>
            <a:ext cx="398" cy="131740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844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dissolve">
                                      <p:cBhvr>
                                        <p:cTn id="7" dur="500"/>
                                        <p:tgtEl>
                                          <p:spTgt spid="1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dissolve">
                                      <p:cBhvr>
                                        <p:cTn id="10" dur="500"/>
                                        <p:tgtEl>
                                          <p:spTgt spid="8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dissolve">
                                      <p:cBhvr>
                                        <p:cTn id="16" dur="500"/>
                                        <p:tgtEl>
                                          <p:spTgt spid="115"/>
                                        </p:tgtEl>
                                      </p:cBhvr>
                                    </p:animEffect>
                                  </p:childTnLst>
                                </p:cTn>
                              </p:par>
                              <p:par>
                                <p:cTn id="17" presetID="9"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dissolve">
                                      <p:cBhvr>
                                        <p:cTn id="19" dur="500"/>
                                        <p:tgtEl>
                                          <p:spTgt spid="95"/>
                                        </p:tgtEl>
                                      </p:cBhvr>
                                    </p:animEffect>
                                  </p:childTnLst>
                                </p:cTn>
                              </p:par>
                              <p:par>
                                <p:cTn id="20" presetID="9" presetClass="entr" presetSubtype="0" fill="hold" nodeType="with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dissolve">
                                      <p:cBhvr>
                                        <p:cTn id="22" dur="500"/>
                                        <p:tgtEl>
                                          <p:spTgt spid="1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par>
                                <p:cTn id="28" presetID="9" presetClass="entr" presetSubtype="0" fill="hold"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dissolve">
                                      <p:cBhvr>
                                        <p:cTn id="30" dur="500"/>
                                        <p:tgtEl>
                                          <p:spTgt spid="9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dissolve">
                                      <p:cBhvr>
                                        <p:cTn id="39" dur="500"/>
                                        <p:tgtEl>
                                          <p:spTgt spid="10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dissolve">
                                      <p:cBhvr>
                                        <p:cTn id="44" dur="500"/>
                                        <p:tgtEl>
                                          <p:spTgt spid="5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par>
                                <p:cTn id="48" presetID="9"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dissolve">
                                      <p:cBhvr>
                                        <p:cTn id="50" dur="5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dissolve">
                                      <p:cBhvr>
                                        <p:cTn id="55" dur="500"/>
                                        <p:tgtEl>
                                          <p:spTgt spid="55"/>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dissolve">
                                      <p:cBhvr>
                                        <p:cTn id="60" dur="500"/>
                                        <p:tgtEl>
                                          <p:spTgt spid="56"/>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57">
                                            <p:txEl>
                                              <p:pRg st="0" end="0"/>
                                            </p:txEl>
                                          </p:spTgt>
                                        </p:tgtEl>
                                        <p:attrNameLst>
                                          <p:attrName>style.visibility</p:attrName>
                                        </p:attrNameLst>
                                      </p:cBhvr>
                                      <p:to>
                                        <p:strVal val="visible"/>
                                      </p:to>
                                    </p:set>
                                    <p:animEffect transition="in" filter="dissolve">
                                      <p:cBhvr>
                                        <p:cTn id="65" dur="500"/>
                                        <p:tgtEl>
                                          <p:spTgt spid="57">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dissolve">
                                      <p:cBhvr>
                                        <p:cTn id="7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83" grpId="0" animBg="1"/>
      <p:bldP spid="100" grpId="0"/>
      <p:bldP spid="8" grpId="0" animBg="1"/>
      <p:bldP spid="9" grpId="0" animBg="1"/>
      <p:bldP spid="55"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33.)</a:t>
            </a:r>
          </a:p>
        </p:txBody>
      </p:sp>
      <p:sp>
        <p:nvSpPr>
          <p:cNvPr id="110" name="TextBox 109"/>
          <p:cNvSpPr txBox="1"/>
          <p:nvPr/>
        </p:nvSpPr>
        <p:spPr>
          <a:xfrm>
            <a:off x="341826" y="561719"/>
            <a:ext cx="4966774" cy="830997"/>
          </a:xfrm>
          <a:prstGeom prst="rect">
            <a:avLst/>
          </a:prstGeom>
          <a:noFill/>
        </p:spPr>
        <p:txBody>
          <a:bodyPr wrap="square" rtlCol="0">
            <a:spAutoFit/>
          </a:bodyPr>
          <a:lstStyle/>
          <a:p>
            <a:r>
              <a:rPr lang="en-US" sz="2800" dirty="0">
                <a:solidFill>
                  <a:srgbClr val="FF0000"/>
                </a:solidFill>
                <a:latin typeface="Apple Chancery"/>
                <a:cs typeface="Apple Chancery"/>
              </a:rPr>
              <a:t>Summing over </a:t>
            </a:r>
            <a:r>
              <a:rPr lang="en-US" sz="2000" dirty="0">
                <a:latin typeface="Times New Roman"/>
                <a:cs typeface="Times New Roman"/>
              </a:rPr>
              <a:t>all of the </a:t>
            </a:r>
            <a:r>
              <a:rPr lang="en-US" sz="2000" dirty="0">
                <a:solidFill>
                  <a:srgbClr val="0000FF"/>
                </a:solidFill>
                <a:latin typeface="Times New Roman"/>
                <a:cs typeface="Times New Roman"/>
              </a:rPr>
              <a:t>differential hoops </a:t>
            </a:r>
            <a:r>
              <a:rPr lang="en-US" sz="2000" dirty="0">
                <a:latin typeface="Times New Roman"/>
                <a:cs typeface="Times New Roman"/>
              </a:rPr>
              <a:t>yields:</a:t>
            </a:r>
            <a:endParaRPr lang="en-US" sz="2000" dirty="0">
              <a:solidFill>
                <a:srgbClr val="0000FF"/>
              </a:solidFill>
              <a:latin typeface="Times New Roman"/>
              <a:cs typeface="Times New Roman"/>
            </a:endParaRPr>
          </a:p>
        </p:txBody>
      </p:sp>
      <p:graphicFrame>
        <p:nvGraphicFramePr>
          <p:cNvPr id="50" name="Object 2"/>
          <p:cNvGraphicFramePr>
            <a:graphicFrameLocks noChangeAspect="1"/>
          </p:cNvGraphicFramePr>
          <p:nvPr>
            <p:extLst>
              <p:ext uri="{D42A27DB-BD31-4B8C-83A1-F6EECF244321}">
                <p14:modId xmlns:p14="http://schemas.microsoft.com/office/powerpoint/2010/main" val="644970573"/>
              </p:ext>
            </p:extLst>
          </p:nvPr>
        </p:nvGraphicFramePr>
        <p:xfrm>
          <a:off x="472138" y="1598613"/>
          <a:ext cx="7339013" cy="4873625"/>
        </p:xfrm>
        <a:graphic>
          <a:graphicData uri="http://schemas.openxmlformats.org/presentationml/2006/ole">
            <mc:AlternateContent xmlns:mc="http://schemas.openxmlformats.org/markup-compatibility/2006">
              <mc:Choice xmlns:v="urn:schemas-microsoft-com:vml" Requires="v">
                <p:oleObj spid="_x0000_s1972802" name="Equation" r:id="rId4" imgW="4787900" imgH="3175000" progId="Equation.DSMT4">
                  <p:embed/>
                </p:oleObj>
              </mc:Choice>
              <mc:Fallback>
                <p:oleObj name="Equation" r:id="rId4" imgW="4787900" imgH="3175000" progId="Equation.DSMT4">
                  <p:embed/>
                  <p:pic>
                    <p:nvPicPr>
                      <p:cNvPr id="0" name=""/>
                      <p:cNvPicPr>
                        <a:picLocks noChangeAspect="1" noChangeArrowheads="1"/>
                      </p:cNvPicPr>
                      <p:nvPr/>
                    </p:nvPicPr>
                    <p:blipFill>
                      <a:blip r:embed="rId5"/>
                      <a:srcRect/>
                      <a:stretch>
                        <a:fillRect/>
                      </a:stretch>
                    </p:blipFill>
                    <p:spPr bwMode="auto">
                      <a:xfrm>
                        <a:off x="472138" y="1598613"/>
                        <a:ext cx="7339013" cy="4873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6" name="Object 2"/>
          <p:cNvGraphicFramePr>
            <a:graphicFrameLocks noChangeAspect="1"/>
          </p:cNvGraphicFramePr>
          <p:nvPr>
            <p:extLst>
              <p:ext uri="{D42A27DB-BD31-4B8C-83A1-F6EECF244321}">
                <p14:modId xmlns:p14="http://schemas.microsoft.com/office/powerpoint/2010/main" val="1126990128"/>
              </p:ext>
            </p:extLst>
          </p:nvPr>
        </p:nvGraphicFramePr>
        <p:xfrm>
          <a:off x="7603645" y="2534899"/>
          <a:ext cx="1410791" cy="481640"/>
        </p:xfrm>
        <a:graphic>
          <a:graphicData uri="http://schemas.openxmlformats.org/presentationml/2006/ole">
            <mc:AlternateContent xmlns:mc="http://schemas.openxmlformats.org/markup-compatibility/2006">
              <mc:Choice xmlns:v="urn:schemas-microsoft-com:vml" Requires="v">
                <p:oleObj spid="_x0000_s1972803" name="Equation" r:id="rId6" imgW="1155700" imgH="393700" progId="Equation.DSMT4">
                  <p:embed/>
                </p:oleObj>
              </mc:Choice>
              <mc:Fallback>
                <p:oleObj name="Equation" r:id="rId6" imgW="1155700" imgH="393700" progId="Equation.DSMT4">
                  <p:embed/>
                  <p:pic>
                    <p:nvPicPr>
                      <p:cNvPr id="0" name=""/>
                      <p:cNvPicPr>
                        <a:picLocks noChangeAspect="1" noChangeArrowheads="1"/>
                      </p:cNvPicPr>
                      <p:nvPr/>
                    </p:nvPicPr>
                    <p:blipFill>
                      <a:blip r:embed="rId7"/>
                      <a:srcRect/>
                      <a:stretch>
                        <a:fillRect/>
                      </a:stretch>
                    </p:blipFill>
                    <p:spPr bwMode="auto">
                      <a:xfrm>
                        <a:off x="7603645" y="2534899"/>
                        <a:ext cx="1410791" cy="481640"/>
                      </a:xfrm>
                      <a:prstGeom prst="rect">
                        <a:avLst/>
                      </a:prstGeom>
                      <a:noFill/>
                      <a:ln>
                        <a:noFill/>
                      </a:ln>
                    </p:spPr>
                  </p:pic>
                </p:oleObj>
              </mc:Fallback>
            </mc:AlternateContent>
          </a:graphicData>
        </a:graphic>
      </p:graphicFrame>
      <p:graphicFrame>
        <p:nvGraphicFramePr>
          <p:cNvPr id="58" name="Object 2"/>
          <p:cNvGraphicFramePr>
            <a:graphicFrameLocks noChangeAspect="1"/>
          </p:cNvGraphicFramePr>
          <p:nvPr>
            <p:extLst>
              <p:ext uri="{D42A27DB-BD31-4B8C-83A1-F6EECF244321}">
                <p14:modId xmlns:p14="http://schemas.microsoft.com/office/powerpoint/2010/main" val="1229846219"/>
              </p:ext>
            </p:extLst>
          </p:nvPr>
        </p:nvGraphicFramePr>
        <p:xfrm>
          <a:off x="7588704" y="3059062"/>
          <a:ext cx="1159485" cy="286310"/>
        </p:xfrm>
        <a:graphic>
          <a:graphicData uri="http://schemas.openxmlformats.org/presentationml/2006/ole">
            <mc:AlternateContent xmlns:mc="http://schemas.openxmlformats.org/markup-compatibility/2006">
              <mc:Choice xmlns:v="urn:schemas-microsoft-com:vml" Requires="v">
                <p:oleObj spid="_x0000_s1972804" name="Equation" r:id="rId8" imgW="927100" imgH="228600" progId="Equation.DSMT4">
                  <p:embed/>
                </p:oleObj>
              </mc:Choice>
              <mc:Fallback>
                <p:oleObj name="Equation" r:id="rId8" imgW="927100" imgH="228600" progId="Equation.DSMT4">
                  <p:embed/>
                  <p:pic>
                    <p:nvPicPr>
                      <p:cNvPr id="0" name=""/>
                      <p:cNvPicPr>
                        <a:picLocks noChangeAspect="1" noChangeArrowheads="1"/>
                      </p:cNvPicPr>
                      <p:nvPr/>
                    </p:nvPicPr>
                    <p:blipFill>
                      <a:blip r:embed="rId9"/>
                      <a:srcRect/>
                      <a:stretch>
                        <a:fillRect/>
                      </a:stretch>
                    </p:blipFill>
                    <p:spPr bwMode="auto">
                      <a:xfrm>
                        <a:off x="7588704" y="3059062"/>
                        <a:ext cx="1159485" cy="286310"/>
                      </a:xfrm>
                      <a:prstGeom prst="rect">
                        <a:avLst/>
                      </a:prstGeom>
                      <a:noFill/>
                      <a:ln>
                        <a:noFill/>
                      </a:ln>
                    </p:spPr>
                  </p:pic>
                </p:oleObj>
              </mc:Fallback>
            </mc:AlternateContent>
          </a:graphicData>
        </a:graphic>
      </p:graphicFrame>
      <p:grpSp>
        <p:nvGrpSpPr>
          <p:cNvPr id="3" name="Group 2"/>
          <p:cNvGrpSpPr/>
          <p:nvPr/>
        </p:nvGrpSpPr>
        <p:grpSpPr>
          <a:xfrm>
            <a:off x="5308600" y="0"/>
            <a:ext cx="3775075" cy="2895492"/>
            <a:chOff x="4178300" y="0"/>
            <a:chExt cx="4905375" cy="3762435"/>
          </a:xfrm>
        </p:grpSpPr>
        <p:sp>
          <p:nvSpPr>
            <p:cNvPr id="2" name="Oval 1"/>
            <p:cNvSpPr/>
            <p:nvPr/>
          </p:nvSpPr>
          <p:spPr>
            <a:xfrm>
              <a:off x="4178300" y="197822"/>
              <a:ext cx="1854200" cy="340897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3" name="Object 2"/>
            <p:cNvGraphicFramePr>
              <a:graphicFrameLocks noChangeAspect="1"/>
            </p:cNvGraphicFramePr>
            <p:nvPr>
              <p:extLst>
                <p:ext uri="{D42A27DB-BD31-4B8C-83A1-F6EECF244321}">
                  <p14:modId xmlns:p14="http://schemas.microsoft.com/office/powerpoint/2010/main" val="359503710"/>
                </p:ext>
              </p:extLst>
            </p:nvPr>
          </p:nvGraphicFramePr>
          <p:xfrm>
            <a:off x="7922008" y="1993154"/>
            <a:ext cx="467366" cy="250375"/>
          </p:xfrm>
          <a:graphic>
            <a:graphicData uri="http://schemas.openxmlformats.org/presentationml/2006/ole">
              <mc:AlternateContent xmlns:mc="http://schemas.openxmlformats.org/markup-compatibility/2006">
                <mc:Choice xmlns:v="urn:schemas-microsoft-com:vml" Requires="v">
                  <p:oleObj spid="_x0000_s1972805" name="Equation" r:id="rId10" imgW="355600" imgH="190500" progId="Equation.DSMT4">
                    <p:embed/>
                  </p:oleObj>
                </mc:Choice>
                <mc:Fallback>
                  <p:oleObj name="Equation" r:id="rId10" imgW="355600" imgH="1905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2008" y="1993154"/>
                          <a:ext cx="467366" cy="250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81" name="Straight Connector 80"/>
            <p:cNvCxnSpPr/>
            <p:nvPr/>
          </p:nvCxnSpPr>
          <p:spPr>
            <a:xfrm>
              <a:off x="5105798" y="1889321"/>
              <a:ext cx="3898502" cy="20312"/>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82" name="Object 2"/>
            <p:cNvGraphicFramePr>
              <a:graphicFrameLocks noChangeAspect="1"/>
            </p:cNvGraphicFramePr>
            <p:nvPr>
              <p:extLst>
                <p:ext uri="{D42A27DB-BD31-4B8C-83A1-F6EECF244321}">
                  <p14:modId xmlns:p14="http://schemas.microsoft.com/office/powerpoint/2010/main" val="2125132578"/>
                </p:ext>
              </p:extLst>
            </p:nvPr>
          </p:nvGraphicFramePr>
          <p:xfrm>
            <a:off x="8077107" y="1800913"/>
            <a:ext cx="192241" cy="192241"/>
          </p:xfrm>
          <a:graphic>
            <a:graphicData uri="http://schemas.openxmlformats.org/presentationml/2006/ole">
              <mc:AlternateContent xmlns:mc="http://schemas.openxmlformats.org/markup-compatibility/2006">
                <mc:Choice xmlns:v="urn:schemas-microsoft-com:vml" Requires="v">
                  <p:oleObj spid="_x0000_s1972806" name="Equation" r:id="rId12" imgW="127000" imgH="127000" progId="Equation.DSMT4">
                    <p:embed/>
                  </p:oleObj>
                </mc:Choice>
                <mc:Fallback>
                  <p:oleObj name="Equation" r:id="rId12" imgW="127000" imgH="1270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107" y="1800913"/>
                          <a:ext cx="192241" cy="192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83" name="Donut 82"/>
            <p:cNvSpPr/>
            <p:nvPr/>
          </p:nvSpPr>
          <p:spPr>
            <a:xfrm>
              <a:off x="4464050" y="468888"/>
              <a:ext cx="1282699" cy="2877909"/>
            </a:xfrm>
            <a:prstGeom prst="donut">
              <a:avLst>
                <a:gd name="adj" fmla="val 7003"/>
              </a:avLst>
            </a:prstGeom>
            <a:solidFill>
              <a:srgbClr val="FF0000"/>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5" name="Straight Connector 94"/>
            <p:cNvCxnSpPr/>
            <p:nvPr/>
          </p:nvCxnSpPr>
          <p:spPr>
            <a:xfrm>
              <a:off x="5135208" y="537547"/>
              <a:ext cx="3020483" cy="1372001"/>
            </a:xfrm>
            <a:prstGeom prst="line">
              <a:avLst/>
            </a:prstGeom>
            <a:ln w="127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96" name="Object 2"/>
            <p:cNvGraphicFramePr>
              <a:graphicFrameLocks noChangeAspect="1"/>
            </p:cNvGraphicFramePr>
            <p:nvPr>
              <p:extLst>
                <p:ext uri="{D42A27DB-BD31-4B8C-83A1-F6EECF244321}">
                  <p14:modId xmlns:p14="http://schemas.microsoft.com/office/powerpoint/2010/main" val="3106224987"/>
                </p:ext>
              </p:extLst>
            </p:nvPr>
          </p:nvGraphicFramePr>
          <p:xfrm>
            <a:off x="4640264" y="1916669"/>
            <a:ext cx="279400" cy="279400"/>
          </p:xfrm>
          <a:graphic>
            <a:graphicData uri="http://schemas.openxmlformats.org/presentationml/2006/ole">
              <mc:AlternateContent xmlns:mc="http://schemas.openxmlformats.org/markup-compatibility/2006">
                <mc:Choice xmlns:v="urn:schemas-microsoft-com:vml" Requires="v">
                  <p:oleObj spid="_x0000_s1972807" name="Equation" r:id="rId14" imgW="203200" imgH="203200" progId="Equation.DSMT4">
                    <p:embed/>
                  </p:oleObj>
                </mc:Choice>
                <mc:Fallback>
                  <p:oleObj name="Equation" r:id="rId14" imgW="203200" imgH="203200" progId="Equation.DSMT4">
                    <p:embed/>
                    <p:pic>
                      <p:nvPicPr>
                        <p:cNvPr id="0" name=""/>
                        <p:cNvPicPr>
                          <a:picLocks noChangeAspect="1" noChangeArrowheads="1"/>
                        </p:cNvPicPr>
                        <p:nvPr/>
                      </p:nvPicPr>
                      <p:blipFill>
                        <a:blip r:embed="rId15"/>
                        <a:srcRect/>
                        <a:stretch>
                          <a:fillRect/>
                        </a:stretch>
                      </p:blipFill>
                      <p:spPr bwMode="auto">
                        <a:xfrm>
                          <a:off x="4640264" y="1916669"/>
                          <a:ext cx="279400" cy="279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111" name="Straight Arrow Connector 110"/>
            <p:cNvCxnSpPr/>
            <p:nvPr/>
          </p:nvCxnSpPr>
          <p:spPr>
            <a:xfrm>
              <a:off x="8220166" y="1910989"/>
              <a:ext cx="863509" cy="5680"/>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8" name="Freeform 7"/>
            <p:cNvSpPr/>
            <p:nvPr/>
          </p:nvSpPr>
          <p:spPr>
            <a:xfrm>
              <a:off x="7734300" y="1755775"/>
              <a:ext cx="76200" cy="127000"/>
            </a:xfrm>
            <a:custGeom>
              <a:avLst/>
              <a:gdLst>
                <a:gd name="connsiteX0" fmla="*/ 76200 w 76200"/>
                <a:gd name="connsiteY0" fmla="*/ 0 h 127000"/>
                <a:gd name="connsiteX1" fmla="*/ 12700 w 76200"/>
                <a:gd name="connsiteY1" fmla="*/ 76200 h 127000"/>
                <a:gd name="connsiteX2" fmla="*/ 0 w 76200"/>
                <a:gd name="connsiteY2" fmla="*/ 127000 h 127000"/>
              </a:gdLst>
              <a:ahLst/>
              <a:cxnLst>
                <a:cxn ang="0">
                  <a:pos x="connsiteX0" y="connsiteY0"/>
                </a:cxn>
                <a:cxn ang="0">
                  <a:pos x="connsiteX1" y="connsiteY1"/>
                </a:cxn>
                <a:cxn ang="0">
                  <a:pos x="connsiteX2" y="connsiteY2"/>
                </a:cxn>
              </a:cxnLst>
              <a:rect l="l" t="t" r="r" b="b"/>
              <a:pathLst>
                <a:path w="76200" h="127000">
                  <a:moveTo>
                    <a:pt x="76200" y="0"/>
                  </a:moveTo>
                  <a:cubicBezTo>
                    <a:pt x="50800" y="27516"/>
                    <a:pt x="25400" y="55033"/>
                    <a:pt x="12700" y="76200"/>
                  </a:cubicBezTo>
                  <a:cubicBezTo>
                    <a:pt x="0" y="97367"/>
                    <a:pt x="0" y="127000"/>
                    <a:pt x="0" y="127000"/>
                  </a:cubicBezTo>
                </a:path>
              </a:pathLst>
            </a:cu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15" name="Object 2"/>
            <p:cNvGraphicFramePr>
              <a:graphicFrameLocks noChangeAspect="1"/>
            </p:cNvGraphicFramePr>
            <p:nvPr>
              <p:extLst>
                <p:ext uri="{D42A27DB-BD31-4B8C-83A1-F6EECF244321}">
                  <p14:modId xmlns:p14="http://schemas.microsoft.com/office/powerpoint/2010/main" val="1292763141"/>
                </p:ext>
              </p:extLst>
            </p:nvPr>
          </p:nvGraphicFramePr>
          <p:xfrm>
            <a:off x="7529158" y="1654732"/>
            <a:ext cx="177800" cy="249237"/>
          </p:xfrm>
          <a:graphic>
            <a:graphicData uri="http://schemas.openxmlformats.org/presentationml/2006/ole">
              <mc:AlternateContent xmlns:mc="http://schemas.openxmlformats.org/markup-compatibility/2006">
                <mc:Choice xmlns:v="urn:schemas-microsoft-com:vml" Requires="v">
                  <p:oleObj spid="_x0000_s1972808" name="Equation" r:id="rId16" imgW="127000" imgH="177800" progId="Equation.DSMT4">
                    <p:embed/>
                  </p:oleObj>
                </mc:Choice>
                <mc:Fallback>
                  <p:oleObj name="Equation" r:id="rId16" imgW="127000" imgH="177800" progId="Equation.DSMT4">
                    <p:embed/>
                    <p:pic>
                      <p:nvPicPr>
                        <p:cNvPr id="0" name=""/>
                        <p:cNvPicPr>
                          <a:picLocks noChangeAspect="1" noChangeArrowheads="1"/>
                        </p:cNvPicPr>
                        <p:nvPr/>
                      </p:nvPicPr>
                      <p:blipFill>
                        <a:blip r:embed="rId17"/>
                        <a:srcRect/>
                        <a:stretch>
                          <a:fillRect/>
                        </a:stretch>
                      </p:blipFill>
                      <p:spPr bwMode="auto">
                        <a:xfrm>
                          <a:off x="7529158" y="1654732"/>
                          <a:ext cx="177800" cy="249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9" name="Object 2"/>
            <p:cNvGraphicFramePr>
              <a:graphicFrameLocks noChangeAspect="1"/>
            </p:cNvGraphicFramePr>
            <p:nvPr>
              <p:extLst>
                <p:ext uri="{D42A27DB-BD31-4B8C-83A1-F6EECF244321}">
                  <p14:modId xmlns:p14="http://schemas.microsoft.com/office/powerpoint/2010/main" val="1081042047"/>
                </p:ext>
              </p:extLst>
            </p:nvPr>
          </p:nvGraphicFramePr>
          <p:xfrm>
            <a:off x="4919664" y="1256104"/>
            <a:ext cx="171095" cy="212918"/>
          </p:xfrm>
          <a:graphic>
            <a:graphicData uri="http://schemas.openxmlformats.org/presentationml/2006/ole">
              <mc:AlternateContent xmlns:mc="http://schemas.openxmlformats.org/markup-compatibility/2006">
                <mc:Choice xmlns:v="urn:schemas-microsoft-com:vml" Requires="v">
                  <p:oleObj spid="_x0000_s1972809" name="Equation" r:id="rId18" imgW="101600" imgH="127000" progId="Equation.DSMT4">
                    <p:embed/>
                  </p:oleObj>
                </mc:Choice>
                <mc:Fallback>
                  <p:oleObj name="Equation" r:id="rId18" imgW="101600" imgH="127000" progId="Equation.DSMT4">
                    <p:embed/>
                    <p:pic>
                      <p:nvPicPr>
                        <p:cNvPr id="0" name=""/>
                        <p:cNvPicPr>
                          <a:picLocks noChangeAspect="1" noChangeArrowheads="1"/>
                        </p:cNvPicPr>
                        <p:nvPr/>
                      </p:nvPicPr>
                      <p:blipFill>
                        <a:blip r:embed="rId19"/>
                        <a:srcRect/>
                        <a:stretch>
                          <a:fillRect/>
                        </a:stretch>
                      </p:blipFill>
                      <p:spPr bwMode="auto">
                        <a:xfrm>
                          <a:off x="4919664" y="1256104"/>
                          <a:ext cx="171095" cy="212918"/>
                        </a:xfrm>
                        <a:prstGeom prst="rect">
                          <a:avLst/>
                        </a:prstGeom>
                        <a:noFill/>
                        <a:ln>
                          <a:noFill/>
                        </a:ln>
                      </p:spPr>
                    </p:pic>
                  </p:oleObj>
                </mc:Fallback>
              </mc:AlternateContent>
            </a:graphicData>
          </a:graphic>
        </p:graphicFrame>
        <p:graphicFrame>
          <p:nvGraphicFramePr>
            <p:cNvPr id="51" name="Object 2"/>
            <p:cNvGraphicFramePr>
              <a:graphicFrameLocks noChangeAspect="1"/>
            </p:cNvGraphicFramePr>
            <p:nvPr>
              <p:extLst>
                <p:ext uri="{D42A27DB-BD31-4B8C-83A1-F6EECF244321}">
                  <p14:modId xmlns:p14="http://schemas.microsoft.com/office/powerpoint/2010/main" val="1965171984"/>
                </p:ext>
              </p:extLst>
            </p:nvPr>
          </p:nvGraphicFramePr>
          <p:xfrm>
            <a:off x="6357938" y="2352675"/>
            <a:ext cx="2667000" cy="838200"/>
          </p:xfrm>
          <a:graphic>
            <a:graphicData uri="http://schemas.openxmlformats.org/presentationml/2006/ole">
              <mc:AlternateContent xmlns:mc="http://schemas.openxmlformats.org/markup-compatibility/2006">
                <mc:Choice xmlns:v="urn:schemas-microsoft-com:vml" Requires="v">
                  <p:oleObj spid="_x0000_s1972810" name="Equation" r:id="rId20" imgW="1739900" imgH="546100" progId="Equation.DSMT4">
                    <p:embed/>
                  </p:oleObj>
                </mc:Choice>
                <mc:Fallback>
                  <p:oleObj name="Equation" r:id="rId20" imgW="1739900" imgH="546100" progId="Equation.DSMT4">
                    <p:embed/>
                    <p:pic>
                      <p:nvPicPr>
                        <p:cNvPr id="0" name=""/>
                        <p:cNvPicPr>
                          <a:picLocks noChangeAspect="1" noChangeArrowheads="1"/>
                        </p:cNvPicPr>
                        <p:nvPr/>
                      </p:nvPicPr>
                      <p:blipFill>
                        <a:blip r:embed="rId21"/>
                        <a:srcRect/>
                        <a:stretch>
                          <a:fillRect/>
                        </a:stretch>
                      </p:blipFill>
                      <p:spPr bwMode="auto">
                        <a:xfrm>
                          <a:off x="6357938" y="2352675"/>
                          <a:ext cx="2667000"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9" name="Freeform 8"/>
            <p:cNvSpPr/>
            <p:nvPr/>
          </p:nvSpPr>
          <p:spPr>
            <a:xfrm>
              <a:off x="4572000" y="2184400"/>
              <a:ext cx="229833" cy="355600"/>
            </a:xfrm>
            <a:custGeom>
              <a:avLst/>
              <a:gdLst>
                <a:gd name="connsiteX0" fmla="*/ 190500 w 229833"/>
                <a:gd name="connsiteY0" fmla="*/ 0 h 355600"/>
                <a:gd name="connsiteX1" fmla="*/ 215900 w 229833"/>
                <a:gd name="connsiteY1" fmla="*/ 190500 h 355600"/>
                <a:gd name="connsiteX2" fmla="*/ 0 w 229833"/>
                <a:gd name="connsiteY2" fmla="*/ 355600 h 355600"/>
              </a:gdLst>
              <a:ahLst/>
              <a:cxnLst>
                <a:cxn ang="0">
                  <a:pos x="connsiteX0" y="connsiteY0"/>
                </a:cxn>
                <a:cxn ang="0">
                  <a:pos x="connsiteX1" y="connsiteY1"/>
                </a:cxn>
                <a:cxn ang="0">
                  <a:pos x="connsiteX2" y="connsiteY2"/>
                </a:cxn>
              </a:cxnLst>
              <a:rect l="l" t="t" r="r" b="b"/>
              <a:pathLst>
                <a:path w="229833" h="355600">
                  <a:moveTo>
                    <a:pt x="190500" y="0"/>
                  </a:moveTo>
                  <a:cubicBezTo>
                    <a:pt x="219075" y="65616"/>
                    <a:pt x="247650" y="131233"/>
                    <a:pt x="215900" y="190500"/>
                  </a:cubicBezTo>
                  <a:cubicBezTo>
                    <a:pt x="184150" y="249767"/>
                    <a:pt x="0" y="355600"/>
                    <a:pt x="0" y="355600"/>
                  </a:cubicBezTo>
                </a:path>
              </a:pathLst>
            </a:custGeom>
            <a:ln w="9525"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0" name="Straight Connector 79"/>
            <p:cNvCxnSpPr/>
            <p:nvPr/>
          </p:nvCxnSpPr>
          <p:spPr>
            <a:xfrm>
              <a:off x="5105798" y="0"/>
              <a:ext cx="0" cy="3762435"/>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7848600" y="1993900"/>
              <a:ext cx="799140" cy="609600"/>
            </a:xfrm>
            <a:custGeom>
              <a:avLst/>
              <a:gdLst>
                <a:gd name="connsiteX0" fmla="*/ 774700 w 799140"/>
                <a:gd name="connsiteY0" fmla="*/ 0 h 609600"/>
                <a:gd name="connsiteX1" fmla="*/ 774700 w 799140"/>
                <a:gd name="connsiteY1" fmla="*/ 228600 h 609600"/>
                <a:gd name="connsiteX2" fmla="*/ 520700 w 799140"/>
                <a:gd name="connsiteY2" fmla="*/ 368300 h 609600"/>
                <a:gd name="connsiteX3" fmla="*/ 152400 w 799140"/>
                <a:gd name="connsiteY3" fmla="*/ 419100 h 609600"/>
                <a:gd name="connsiteX4" fmla="*/ 0 w 79914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140" h="609600">
                  <a:moveTo>
                    <a:pt x="774700" y="0"/>
                  </a:moveTo>
                  <a:cubicBezTo>
                    <a:pt x="795866" y="83608"/>
                    <a:pt x="817033" y="167217"/>
                    <a:pt x="774700" y="228600"/>
                  </a:cubicBezTo>
                  <a:cubicBezTo>
                    <a:pt x="732367" y="289983"/>
                    <a:pt x="624417" y="336550"/>
                    <a:pt x="520700" y="368300"/>
                  </a:cubicBezTo>
                  <a:cubicBezTo>
                    <a:pt x="416983" y="400050"/>
                    <a:pt x="239183" y="378883"/>
                    <a:pt x="152400" y="419100"/>
                  </a:cubicBezTo>
                  <a:cubicBezTo>
                    <a:pt x="65617" y="459317"/>
                    <a:pt x="0" y="609600"/>
                    <a:pt x="0" y="609600"/>
                  </a:cubicBezTo>
                </a:path>
              </a:pathLst>
            </a:cu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TextBox 3"/>
          <p:cNvSpPr txBox="1"/>
          <p:nvPr/>
        </p:nvSpPr>
        <p:spPr>
          <a:xfrm>
            <a:off x="4000500" y="2943273"/>
            <a:ext cx="842761" cy="307777"/>
          </a:xfrm>
          <a:prstGeom prst="rect">
            <a:avLst/>
          </a:prstGeom>
          <a:noFill/>
        </p:spPr>
        <p:txBody>
          <a:bodyPr wrap="none" rtlCol="0">
            <a:spAutoFit/>
          </a:bodyPr>
          <a:lstStyle/>
          <a:p>
            <a:r>
              <a:rPr lang="en-US" sz="1400" dirty="0">
                <a:solidFill>
                  <a:srgbClr val="0000FF"/>
                </a:solidFill>
                <a:latin typeface="Times New Roman"/>
                <a:cs typeface="Times New Roman"/>
              </a:rPr>
              <a:t>rewriting</a:t>
            </a:r>
          </a:p>
        </p:txBody>
      </p:sp>
      <p:sp>
        <p:nvSpPr>
          <p:cNvPr id="6" name="Freeform 5"/>
          <p:cNvSpPr/>
          <p:nvPr/>
        </p:nvSpPr>
        <p:spPr>
          <a:xfrm>
            <a:off x="3568700" y="3123523"/>
            <a:ext cx="482600" cy="483277"/>
          </a:xfrm>
          <a:custGeom>
            <a:avLst/>
            <a:gdLst>
              <a:gd name="connsiteX0" fmla="*/ 482600 w 482600"/>
              <a:gd name="connsiteY0" fmla="*/ 677 h 483277"/>
              <a:gd name="connsiteX1" fmla="*/ 88900 w 482600"/>
              <a:gd name="connsiteY1" fmla="*/ 76877 h 483277"/>
              <a:gd name="connsiteX2" fmla="*/ 0 w 482600"/>
              <a:gd name="connsiteY2" fmla="*/ 483277 h 483277"/>
            </a:gdLst>
            <a:ahLst/>
            <a:cxnLst>
              <a:cxn ang="0">
                <a:pos x="connsiteX0" y="connsiteY0"/>
              </a:cxn>
              <a:cxn ang="0">
                <a:pos x="connsiteX1" y="connsiteY1"/>
              </a:cxn>
              <a:cxn ang="0">
                <a:pos x="connsiteX2" y="connsiteY2"/>
              </a:cxn>
            </a:cxnLst>
            <a:rect l="l" t="t" r="r" b="b"/>
            <a:pathLst>
              <a:path w="482600" h="483277">
                <a:moveTo>
                  <a:pt x="482600" y="677"/>
                </a:moveTo>
                <a:cubicBezTo>
                  <a:pt x="325966" y="-1440"/>
                  <a:pt x="169333" y="-3556"/>
                  <a:pt x="88900" y="76877"/>
                </a:cubicBezTo>
                <a:cubicBezTo>
                  <a:pt x="8467" y="157310"/>
                  <a:pt x="0" y="483277"/>
                  <a:pt x="0" y="483277"/>
                </a:cubicBezTo>
              </a:path>
            </a:pathLst>
          </a:cu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1" name="Straight Connector 30"/>
          <p:cNvCxnSpPr/>
          <p:nvPr/>
        </p:nvCxnSpPr>
        <p:spPr>
          <a:xfrm flipV="1">
            <a:off x="4058104" y="4254500"/>
            <a:ext cx="282972" cy="46990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887108" y="4254500"/>
            <a:ext cx="282972" cy="46990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497778" y="4562475"/>
            <a:ext cx="176811" cy="32385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252670" y="4851400"/>
            <a:ext cx="176811" cy="323850"/>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graphicFrame>
        <p:nvGraphicFramePr>
          <p:cNvPr id="36" name="Object 2"/>
          <p:cNvGraphicFramePr>
            <a:graphicFrameLocks noChangeAspect="1"/>
          </p:cNvGraphicFramePr>
          <p:nvPr>
            <p:extLst>
              <p:ext uri="{D42A27DB-BD31-4B8C-83A1-F6EECF244321}">
                <p14:modId xmlns:p14="http://schemas.microsoft.com/office/powerpoint/2010/main" val="1186222295"/>
              </p:ext>
            </p:extLst>
          </p:nvPr>
        </p:nvGraphicFramePr>
        <p:xfrm>
          <a:off x="4119320" y="5149850"/>
          <a:ext cx="158750" cy="190500"/>
        </p:xfrm>
        <a:graphic>
          <a:graphicData uri="http://schemas.openxmlformats.org/presentationml/2006/ole">
            <mc:AlternateContent xmlns:mc="http://schemas.openxmlformats.org/markup-compatibility/2006">
              <mc:Choice xmlns:v="urn:schemas-microsoft-com:vml" Requires="v">
                <p:oleObj spid="_x0000_s1972811" name="Equation" r:id="rId22" imgW="127000" imgH="152400" progId="Equation.DSMT4">
                  <p:embed/>
                </p:oleObj>
              </mc:Choice>
              <mc:Fallback>
                <p:oleObj name="Equation" r:id="rId22" imgW="127000" imgH="152400" progId="Equation.DSMT4">
                  <p:embed/>
                  <p:pic>
                    <p:nvPicPr>
                      <p:cNvPr id="0" name=""/>
                      <p:cNvPicPr>
                        <a:picLocks noChangeAspect="1" noChangeArrowheads="1"/>
                      </p:cNvPicPr>
                      <p:nvPr/>
                    </p:nvPicPr>
                    <p:blipFill>
                      <a:blip r:embed="rId23"/>
                      <a:srcRect/>
                      <a:stretch>
                        <a:fillRect/>
                      </a:stretch>
                    </p:blipFill>
                    <p:spPr bwMode="auto">
                      <a:xfrm>
                        <a:off x="4119320" y="5149850"/>
                        <a:ext cx="158750" cy="1905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64284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dissolve">
                                      <p:cBhvr>
                                        <p:cTn id="13" dur="500"/>
                                        <p:tgtEl>
                                          <p:spTgt spid="33"/>
                                        </p:tgtEl>
                                      </p:cBhvr>
                                    </p:animEffect>
                                  </p:childTnLst>
                                </p:cTn>
                              </p:par>
                              <p:par>
                                <p:cTn id="14" presetID="9"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ssolve">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dissolve">
                                      <p:cBhvr>
                                        <p:cTn id="19" dur="500"/>
                                        <p:tgtEl>
                                          <p:spTgt spid="3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dissolve">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34.)</a:t>
            </a:r>
          </a:p>
        </p:txBody>
      </p:sp>
      <p:sp>
        <p:nvSpPr>
          <p:cNvPr id="110" name="TextBox 109"/>
          <p:cNvSpPr txBox="1"/>
          <p:nvPr/>
        </p:nvSpPr>
        <p:spPr>
          <a:xfrm>
            <a:off x="341826" y="561719"/>
            <a:ext cx="8471974" cy="830997"/>
          </a:xfrm>
          <a:prstGeom prst="rect">
            <a:avLst/>
          </a:prstGeom>
          <a:noFill/>
        </p:spPr>
        <p:txBody>
          <a:bodyPr wrap="square" rtlCol="0">
            <a:spAutoFit/>
          </a:bodyPr>
          <a:lstStyle/>
          <a:p>
            <a:r>
              <a:rPr lang="en-US" sz="2800" dirty="0">
                <a:solidFill>
                  <a:srgbClr val="FF0000"/>
                </a:solidFill>
                <a:latin typeface="Apple Chancery"/>
                <a:cs typeface="Apple Chancery"/>
              </a:rPr>
              <a:t>If you would </a:t>
            </a:r>
            <a:r>
              <a:rPr lang="en-US" sz="2000" dirty="0">
                <a:latin typeface="Times New Roman"/>
                <a:cs typeface="Times New Roman"/>
              </a:rPr>
              <a:t>like to look at more exotic, most-probably non-AP </a:t>
            </a:r>
            <a:r>
              <a:rPr lang="en-US" sz="2000" i="1" dirty="0">
                <a:solidFill>
                  <a:srgbClr val="FF0000"/>
                </a:solidFill>
                <a:latin typeface="Times New Roman"/>
                <a:cs typeface="Times New Roman"/>
              </a:rPr>
              <a:t>electric field </a:t>
            </a:r>
            <a:r>
              <a:rPr lang="en-US" sz="2000" dirty="0">
                <a:latin typeface="Times New Roman"/>
                <a:cs typeface="Times New Roman"/>
              </a:rPr>
              <a:t>problems, look at the </a:t>
            </a:r>
            <a:r>
              <a:rPr lang="en-US" sz="2000" dirty="0">
                <a:solidFill>
                  <a:srgbClr val="FF0000"/>
                </a:solidFill>
                <a:latin typeface="Times New Roman"/>
                <a:cs typeface="Times New Roman"/>
              </a:rPr>
              <a:t>Where r You Going </a:t>
            </a:r>
            <a:r>
              <a:rPr lang="en-US" sz="2000" dirty="0">
                <a:latin typeface="Times New Roman"/>
                <a:cs typeface="Times New Roman"/>
              </a:rPr>
              <a:t>PowerPoint on the class Web site.</a:t>
            </a:r>
            <a:endParaRPr lang="en-US" sz="2000" dirty="0">
              <a:solidFill>
                <a:srgbClr val="0000FF"/>
              </a:solidFill>
              <a:latin typeface="Times New Roman"/>
              <a:cs typeface="Times New Roman"/>
            </a:endParaRPr>
          </a:p>
        </p:txBody>
      </p:sp>
    </p:spTree>
    <p:extLst>
      <p:ext uri="{BB962C8B-B14F-4D97-AF65-F5344CB8AC3E}">
        <p14:creationId xmlns:p14="http://schemas.microsoft.com/office/powerpoint/2010/main" val="4864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35.)</a:t>
            </a:r>
          </a:p>
        </p:txBody>
      </p:sp>
      <p:sp>
        <p:nvSpPr>
          <p:cNvPr id="2" name="TextBox 1"/>
          <p:cNvSpPr txBox="1"/>
          <p:nvPr/>
        </p:nvSpPr>
        <p:spPr>
          <a:xfrm>
            <a:off x="215901" y="854799"/>
            <a:ext cx="6286499" cy="2062103"/>
          </a:xfrm>
          <a:prstGeom prst="rect">
            <a:avLst/>
          </a:prstGeom>
          <a:noFill/>
        </p:spPr>
        <p:txBody>
          <a:bodyPr wrap="square" rtlCol="0">
            <a:spAutoFit/>
          </a:bodyPr>
          <a:lstStyle/>
          <a:p>
            <a:r>
              <a:rPr lang="en-US" sz="2800" dirty="0">
                <a:solidFill>
                  <a:srgbClr val="FF0000"/>
                </a:solidFill>
                <a:latin typeface="Apple Chancery"/>
                <a:cs typeface="Apple Chancery"/>
              </a:rPr>
              <a:t>A method</a:t>
            </a:r>
            <a:r>
              <a:rPr lang="en-US" sz="2000" dirty="0">
                <a:latin typeface="Times New Roman"/>
                <a:cs typeface="Times New Roman"/>
              </a:rPr>
              <a:t> to</a:t>
            </a:r>
            <a:r>
              <a:rPr lang="en-US" sz="2000" dirty="0">
                <a:solidFill>
                  <a:srgbClr val="0000FF"/>
                </a:solidFill>
                <a:latin typeface="Times New Roman"/>
                <a:cs typeface="Times New Roman"/>
              </a:rPr>
              <a:t> visualize </a:t>
            </a:r>
            <a:r>
              <a:rPr lang="en-US" sz="2000" dirty="0">
                <a:solidFill>
                  <a:srgbClr val="000000"/>
                </a:solidFill>
                <a:latin typeface="Times New Roman"/>
                <a:cs typeface="Times New Roman"/>
              </a:rPr>
              <a:t>what an </a:t>
            </a:r>
            <a:r>
              <a:rPr lang="en-US" sz="2000" i="1" dirty="0">
                <a:solidFill>
                  <a:srgbClr val="0000FF"/>
                </a:solidFill>
                <a:latin typeface="Times New Roman"/>
                <a:cs typeface="Times New Roman"/>
              </a:rPr>
              <a:t>electric field </a:t>
            </a:r>
            <a:r>
              <a:rPr lang="en-US" sz="2000" dirty="0">
                <a:solidFill>
                  <a:srgbClr val="000000"/>
                </a:solidFill>
                <a:latin typeface="Times New Roman"/>
                <a:cs typeface="Times New Roman"/>
              </a:rPr>
              <a:t>looks like is wrapped up in what are called </a:t>
            </a:r>
            <a:r>
              <a:rPr lang="en-US" sz="2000" i="1" dirty="0">
                <a:solidFill>
                  <a:srgbClr val="0000FF"/>
                </a:solidFill>
                <a:latin typeface="Times New Roman"/>
                <a:cs typeface="Times New Roman"/>
              </a:rPr>
              <a:t>electric field lines</a:t>
            </a:r>
            <a:r>
              <a:rPr lang="en-US" sz="2000" dirty="0">
                <a:latin typeface="Times New Roman"/>
                <a:cs typeface="Times New Roman"/>
              </a:rPr>
              <a:t>.  You saw an example of field lines when I introduced the idea of an electrical disturbance around a charge (see figure to the right).  The lines are designed to tell you very specific information about the charge configuration:</a:t>
            </a:r>
          </a:p>
        </p:txBody>
      </p:sp>
      <p:sp>
        <p:nvSpPr>
          <p:cNvPr id="27" name="TextBox 26"/>
          <p:cNvSpPr txBox="1"/>
          <p:nvPr/>
        </p:nvSpPr>
        <p:spPr>
          <a:xfrm>
            <a:off x="254000" y="186779"/>
            <a:ext cx="8637326" cy="646331"/>
          </a:xfrm>
          <a:prstGeom prst="rect">
            <a:avLst/>
          </a:prstGeom>
          <a:noFill/>
        </p:spPr>
        <p:txBody>
          <a:bodyPr wrap="square" rtlCol="0">
            <a:spAutoFit/>
          </a:bodyPr>
          <a:lstStyle/>
          <a:p>
            <a:pPr algn="ctr"/>
            <a:r>
              <a:rPr lang="en-US" sz="3600" dirty="0">
                <a:solidFill>
                  <a:srgbClr val="FF0000"/>
                </a:solidFill>
                <a:latin typeface="Apple Chancery"/>
                <a:cs typeface="Apple Chancery"/>
              </a:rPr>
              <a:t>Electric Fields Lines</a:t>
            </a:r>
            <a:endParaRPr lang="en-US" sz="2000" dirty="0">
              <a:latin typeface="Times New Roman"/>
              <a:cs typeface="Times New Roman"/>
            </a:endParaRPr>
          </a:p>
        </p:txBody>
      </p:sp>
      <p:grpSp>
        <p:nvGrpSpPr>
          <p:cNvPr id="5" name="Group 4"/>
          <p:cNvGrpSpPr/>
          <p:nvPr/>
        </p:nvGrpSpPr>
        <p:grpSpPr>
          <a:xfrm>
            <a:off x="7026930" y="457200"/>
            <a:ext cx="1815463" cy="1819152"/>
            <a:chOff x="6180138" y="762000"/>
            <a:chExt cx="1815463" cy="1819152"/>
          </a:xfrm>
        </p:grpSpPr>
        <p:sp>
          <p:nvSpPr>
            <p:cNvPr id="3" name="Oval 2"/>
            <p:cNvSpPr/>
            <p:nvPr/>
          </p:nvSpPr>
          <p:spPr>
            <a:xfrm>
              <a:off x="6897688" y="1479550"/>
              <a:ext cx="368300" cy="3683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949284225"/>
                </p:ext>
              </p:extLst>
            </p:nvPr>
          </p:nvGraphicFramePr>
          <p:xfrm>
            <a:off x="6948488" y="1520825"/>
            <a:ext cx="255587" cy="300038"/>
          </p:xfrm>
          <a:graphic>
            <a:graphicData uri="http://schemas.openxmlformats.org/presentationml/2006/ole">
              <mc:AlternateContent xmlns:mc="http://schemas.openxmlformats.org/markup-compatibility/2006">
                <mc:Choice xmlns:v="urn:schemas-microsoft-com:vml" Requires="v">
                  <p:oleObj spid="_x0000_s1976386" name="Equation" r:id="rId4" imgW="152400" imgH="177800" progId="Equation.DSMT4">
                    <p:embed/>
                  </p:oleObj>
                </mc:Choice>
                <mc:Fallback>
                  <p:oleObj name="Equation" r:id="rId4" imgW="152400" imgH="177800" progId="Equation.DSMT4">
                    <p:embed/>
                    <p:pic>
                      <p:nvPicPr>
                        <p:cNvPr id="0" name=""/>
                        <p:cNvPicPr/>
                        <p:nvPr/>
                      </p:nvPicPr>
                      <p:blipFill>
                        <a:blip r:embed="rId5"/>
                        <a:stretch>
                          <a:fillRect/>
                        </a:stretch>
                      </p:blipFill>
                      <p:spPr>
                        <a:xfrm>
                          <a:off x="6948488" y="1520825"/>
                          <a:ext cx="255587" cy="300038"/>
                        </a:xfrm>
                        <a:prstGeom prst="rect">
                          <a:avLst/>
                        </a:prstGeom>
                      </p:spPr>
                    </p:pic>
                  </p:oleObj>
                </mc:Fallback>
              </mc:AlternateContent>
            </a:graphicData>
          </a:graphic>
        </p:graphicFrame>
        <p:grpSp>
          <p:nvGrpSpPr>
            <p:cNvPr id="7" name="Group 6"/>
            <p:cNvGrpSpPr/>
            <p:nvPr/>
          </p:nvGrpSpPr>
          <p:grpSpPr>
            <a:xfrm>
              <a:off x="6180138" y="762000"/>
              <a:ext cx="1804988" cy="1803400"/>
              <a:chOff x="6180138" y="762000"/>
              <a:chExt cx="1804988" cy="1803400"/>
            </a:xfrm>
          </p:grpSpPr>
          <p:cxnSp>
            <p:nvCxnSpPr>
              <p:cNvPr id="6" name="Straight Arrow Connector 5"/>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rot="2700000">
              <a:off x="6184107" y="775493"/>
              <a:ext cx="1804988" cy="1803400"/>
              <a:chOff x="6180138" y="762000"/>
              <a:chExt cx="1804988" cy="1803400"/>
            </a:xfrm>
          </p:grpSpPr>
          <p:cxnSp>
            <p:nvCxnSpPr>
              <p:cNvPr id="25" name="Straight Arrow Connector 24"/>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rot="1298036">
              <a:off x="6190613" y="762952"/>
              <a:ext cx="1804988" cy="1803400"/>
              <a:chOff x="6180138" y="762000"/>
              <a:chExt cx="1804988" cy="1803400"/>
            </a:xfrm>
          </p:grpSpPr>
          <p:cxnSp>
            <p:nvCxnSpPr>
              <p:cNvPr id="37" name="Straight Arrow Connector 36"/>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rot="3998036">
              <a:off x="6189328" y="776958"/>
              <a:ext cx="1804988" cy="1803400"/>
              <a:chOff x="6180138" y="762000"/>
              <a:chExt cx="1804988" cy="1803400"/>
            </a:xfrm>
          </p:grpSpPr>
          <p:cxnSp>
            <p:nvCxnSpPr>
              <p:cNvPr id="33" name="Straight Arrow Connector 32"/>
              <p:cNvCxnSpPr/>
              <p:nvPr/>
            </p:nvCxnSpPr>
            <p:spPr>
              <a:xfrm flipH="1" flipV="1">
                <a:off x="7073900" y="7620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7073900" y="188595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flipH="1" flipV="1">
                <a:off x="7641432" y="1320800"/>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flipH="1">
                <a:off x="6515894" y="1312862"/>
                <a:ext cx="7938" cy="679450"/>
              </a:xfrm>
              <a:prstGeom prst="straightConnector1">
                <a:avLst/>
              </a:prstGeom>
              <a:ln w="952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42" name="TextBox 41"/>
          <p:cNvSpPr txBox="1"/>
          <p:nvPr/>
        </p:nvSpPr>
        <p:spPr>
          <a:xfrm>
            <a:off x="506278" y="2916902"/>
            <a:ext cx="8385049" cy="1323439"/>
          </a:xfrm>
          <a:prstGeom prst="rect">
            <a:avLst/>
          </a:prstGeom>
          <a:noFill/>
        </p:spPr>
        <p:txBody>
          <a:bodyPr wrap="square" rtlCol="0">
            <a:spAutoFit/>
          </a:bodyPr>
          <a:lstStyle/>
          <a:p>
            <a:r>
              <a:rPr lang="en-US" sz="2000" dirty="0">
                <a:solidFill>
                  <a:srgbClr val="FF0000"/>
                </a:solidFill>
                <a:latin typeface="Apple Chancery"/>
                <a:cs typeface="Apple Chancery"/>
              </a:rPr>
              <a:t>As electric field lines </a:t>
            </a:r>
            <a:r>
              <a:rPr lang="en-US" sz="2000" dirty="0">
                <a:latin typeface="Times New Roman"/>
                <a:cs typeface="Times New Roman"/>
              </a:rPr>
              <a:t>move </a:t>
            </a:r>
            <a:r>
              <a:rPr lang="en-US" sz="2000" dirty="0">
                <a:solidFill>
                  <a:srgbClr val="0000FF"/>
                </a:solidFill>
                <a:latin typeface="Times New Roman"/>
                <a:cs typeface="Times New Roman"/>
              </a:rPr>
              <a:t>away from positive charge </a:t>
            </a:r>
            <a:r>
              <a:rPr lang="en-US" sz="2000" dirty="0">
                <a:latin typeface="Times New Roman"/>
                <a:cs typeface="Times New Roman"/>
              </a:rPr>
              <a:t>and </a:t>
            </a:r>
            <a:r>
              <a:rPr lang="en-US" sz="2000" dirty="0">
                <a:solidFill>
                  <a:srgbClr val="0000FF"/>
                </a:solidFill>
                <a:latin typeface="Times New Roman"/>
                <a:cs typeface="Times New Roman"/>
              </a:rPr>
              <a:t>toward negative charge </a:t>
            </a:r>
            <a:r>
              <a:rPr lang="en-US" sz="2000" dirty="0">
                <a:latin typeface="Times New Roman"/>
                <a:cs typeface="Times New Roman"/>
              </a:rPr>
              <a:t>(remember, the direction of an electric field is defined as the direction a positive test charge would accelerate if released at the point of interest), electric field lines </a:t>
            </a:r>
            <a:r>
              <a:rPr lang="en-US" sz="2000" dirty="0">
                <a:solidFill>
                  <a:srgbClr val="FF0000"/>
                </a:solidFill>
                <a:latin typeface="Times New Roman"/>
                <a:cs typeface="Times New Roman"/>
              </a:rPr>
              <a:t>always </a:t>
            </a:r>
            <a:r>
              <a:rPr lang="en-US" sz="2000" i="1" dirty="0">
                <a:solidFill>
                  <a:srgbClr val="FF0000"/>
                </a:solidFill>
                <a:latin typeface="Times New Roman"/>
                <a:cs typeface="Times New Roman"/>
              </a:rPr>
              <a:t>leave </a:t>
            </a:r>
            <a:r>
              <a:rPr lang="en-US" sz="2000" dirty="0">
                <a:solidFill>
                  <a:srgbClr val="FF0000"/>
                </a:solidFill>
                <a:latin typeface="Times New Roman"/>
                <a:cs typeface="Times New Roman"/>
              </a:rPr>
              <a:t>positive charges </a:t>
            </a:r>
            <a:r>
              <a:rPr lang="en-US" sz="2000" dirty="0">
                <a:latin typeface="Times New Roman"/>
                <a:cs typeface="Times New Roman"/>
              </a:rPr>
              <a:t>and </a:t>
            </a:r>
            <a:r>
              <a:rPr lang="en-US" sz="2000" i="1" dirty="0">
                <a:solidFill>
                  <a:srgbClr val="FF0000"/>
                </a:solidFill>
                <a:latin typeface="Times New Roman"/>
                <a:cs typeface="Times New Roman"/>
              </a:rPr>
              <a:t>enter </a:t>
            </a:r>
            <a:r>
              <a:rPr lang="en-US" sz="2000" dirty="0">
                <a:solidFill>
                  <a:srgbClr val="FF0000"/>
                </a:solidFill>
                <a:latin typeface="Times New Roman"/>
                <a:cs typeface="Times New Roman"/>
              </a:rPr>
              <a:t>negative charges</a:t>
            </a:r>
            <a:r>
              <a:rPr lang="en-US" sz="2000" dirty="0">
                <a:latin typeface="Times New Roman"/>
                <a:cs typeface="Times New Roman"/>
              </a:rPr>
              <a:t>. </a:t>
            </a:r>
          </a:p>
        </p:txBody>
      </p:sp>
      <p:sp>
        <p:nvSpPr>
          <p:cNvPr id="51" name="TextBox 50"/>
          <p:cNvSpPr txBox="1"/>
          <p:nvPr/>
        </p:nvSpPr>
        <p:spPr>
          <a:xfrm>
            <a:off x="526837" y="4277428"/>
            <a:ext cx="8364489" cy="400110"/>
          </a:xfrm>
          <a:prstGeom prst="rect">
            <a:avLst/>
          </a:prstGeom>
          <a:noFill/>
        </p:spPr>
        <p:txBody>
          <a:bodyPr wrap="square" rtlCol="0">
            <a:spAutoFit/>
          </a:bodyPr>
          <a:lstStyle/>
          <a:p>
            <a:r>
              <a:rPr lang="en-US" sz="2000" dirty="0">
                <a:solidFill>
                  <a:srgbClr val="FF0000"/>
                </a:solidFill>
                <a:latin typeface="Apple Chancery"/>
                <a:cs typeface="Apple Chancery"/>
              </a:rPr>
              <a:t>The number of line </a:t>
            </a:r>
            <a:r>
              <a:rPr lang="en-US" sz="2000" dirty="0">
                <a:latin typeface="Times New Roman"/>
                <a:cs typeface="Times New Roman"/>
              </a:rPr>
              <a:t>that leave a charge is </a:t>
            </a:r>
            <a:r>
              <a:rPr lang="en-US" sz="2000" dirty="0">
                <a:solidFill>
                  <a:srgbClr val="0000FF"/>
                </a:solidFill>
                <a:latin typeface="Times New Roman"/>
                <a:cs typeface="Times New Roman"/>
              </a:rPr>
              <a:t>proportional to the size </a:t>
            </a:r>
            <a:r>
              <a:rPr lang="en-US" sz="2000" dirty="0">
                <a:latin typeface="Times New Roman"/>
                <a:cs typeface="Times New Roman"/>
              </a:rPr>
              <a:t>of the charge.</a:t>
            </a:r>
          </a:p>
        </p:txBody>
      </p:sp>
      <p:sp>
        <p:nvSpPr>
          <p:cNvPr id="52" name="TextBox 51"/>
          <p:cNvSpPr txBox="1"/>
          <p:nvPr/>
        </p:nvSpPr>
        <p:spPr>
          <a:xfrm>
            <a:off x="526836" y="4791838"/>
            <a:ext cx="8385049" cy="1015663"/>
          </a:xfrm>
          <a:prstGeom prst="rect">
            <a:avLst/>
          </a:prstGeom>
          <a:noFill/>
        </p:spPr>
        <p:txBody>
          <a:bodyPr wrap="square" rtlCol="0">
            <a:spAutoFit/>
          </a:bodyPr>
          <a:lstStyle/>
          <a:p>
            <a:r>
              <a:rPr lang="en-US" sz="2000" dirty="0">
                <a:solidFill>
                  <a:srgbClr val="FF0000"/>
                </a:solidFill>
                <a:latin typeface="Apple Chancery"/>
                <a:cs typeface="Apple Chancery"/>
              </a:rPr>
              <a:t>The distance between lines </a:t>
            </a:r>
            <a:r>
              <a:rPr lang="en-US" sz="2000" dirty="0">
                <a:latin typeface="Times New Roman"/>
                <a:cs typeface="Times New Roman"/>
              </a:rPr>
              <a:t>gives you a </a:t>
            </a:r>
            <a:r>
              <a:rPr lang="en-US" sz="2000" dirty="0">
                <a:solidFill>
                  <a:srgbClr val="0000FF"/>
                </a:solidFill>
                <a:latin typeface="Times New Roman"/>
                <a:cs typeface="Times New Roman"/>
              </a:rPr>
              <a:t>relative feel </a:t>
            </a:r>
            <a:r>
              <a:rPr lang="en-US" sz="2000" dirty="0">
                <a:latin typeface="Times New Roman"/>
                <a:cs typeface="Times New Roman"/>
              </a:rPr>
              <a:t>for the </a:t>
            </a:r>
            <a:r>
              <a:rPr lang="en-US" sz="2000" dirty="0">
                <a:solidFill>
                  <a:srgbClr val="0000FF"/>
                </a:solidFill>
                <a:latin typeface="Times New Roman"/>
                <a:cs typeface="Times New Roman"/>
              </a:rPr>
              <a:t>strength of the field </a:t>
            </a:r>
            <a:r>
              <a:rPr lang="en-US" sz="2000" dirty="0">
                <a:latin typeface="Times New Roman"/>
                <a:cs typeface="Times New Roman"/>
              </a:rPr>
              <a:t>at a particular point—the </a:t>
            </a:r>
            <a:r>
              <a:rPr lang="en-US" sz="2000" dirty="0">
                <a:solidFill>
                  <a:srgbClr val="0000FF"/>
                </a:solidFill>
                <a:latin typeface="Times New Roman"/>
                <a:cs typeface="Times New Roman"/>
              </a:rPr>
              <a:t>closer the lines, the stronger the force</a:t>
            </a:r>
            <a:r>
              <a:rPr lang="en-US" sz="2000" dirty="0">
                <a:latin typeface="Times New Roman"/>
                <a:cs typeface="Times New Roman"/>
              </a:rPr>
              <a:t>.  That means a </a:t>
            </a:r>
            <a:r>
              <a:rPr lang="en-US" sz="2000" dirty="0">
                <a:solidFill>
                  <a:srgbClr val="FF0000"/>
                </a:solidFill>
                <a:latin typeface="Times New Roman"/>
                <a:cs typeface="Times New Roman"/>
              </a:rPr>
              <a:t>constant </a:t>
            </a:r>
            <a:r>
              <a:rPr lang="en-US" sz="2000" i="1" dirty="0">
                <a:solidFill>
                  <a:srgbClr val="FF0000"/>
                </a:solidFill>
                <a:latin typeface="Times New Roman"/>
                <a:cs typeface="Times New Roman"/>
              </a:rPr>
              <a:t>E-</a:t>
            </a:r>
            <a:r>
              <a:rPr lang="en-US" sz="2000" i="1" dirty="0" err="1">
                <a:solidFill>
                  <a:srgbClr val="FF0000"/>
                </a:solidFill>
                <a:latin typeface="Times New Roman"/>
                <a:cs typeface="Times New Roman"/>
              </a:rPr>
              <a:t>fld</a:t>
            </a:r>
            <a:r>
              <a:rPr lang="en-US" sz="2000" i="1" dirty="0">
                <a:solidFill>
                  <a:srgbClr val="FF0000"/>
                </a:solidFill>
                <a:latin typeface="Times New Roman"/>
                <a:cs typeface="Times New Roman"/>
              </a:rPr>
              <a:t> </a:t>
            </a:r>
            <a:r>
              <a:rPr lang="en-US" sz="2000" dirty="0">
                <a:latin typeface="Times New Roman"/>
                <a:cs typeface="Times New Roman"/>
              </a:rPr>
              <a:t>will have </a:t>
            </a:r>
            <a:r>
              <a:rPr lang="en-US" sz="2000" dirty="0">
                <a:solidFill>
                  <a:srgbClr val="0000FF"/>
                </a:solidFill>
                <a:latin typeface="Times New Roman"/>
                <a:cs typeface="Times New Roman"/>
              </a:rPr>
              <a:t>field lines that </a:t>
            </a:r>
            <a:r>
              <a:rPr lang="en-US" sz="2000" dirty="0">
                <a:latin typeface="Times New Roman"/>
                <a:cs typeface="Times New Roman"/>
              </a:rPr>
              <a:t>are </a:t>
            </a:r>
            <a:r>
              <a:rPr lang="en-US" sz="2000" i="1" dirty="0">
                <a:solidFill>
                  <a:srgbClr val="FF0000"/>
                </a:solidFill>
                <a:latin typeface="Times New Roman"/>
                <a:cs typeface="Times New Roman"/>
              </a:rPr>
              <a:t>parallel</a:t>
            </a:r>
            <a:r>
              <a:rPr lang="en-US" sz="2000" dirty="0">
                <a:solidFill>
                  <a:srgbClr val="FF0000"/>
                </a:solidFill>
                <a:latin typeface="Times New Roman"/>
                <a:cs typeface="Times New Roman"/>
              </a:rPr>
              <a:t> </a:t>
            </a:r>
            <a:r>
              <a:rPr lang="en-US" sz="2000" dirty="0">
                <a:latin typeface="Times New Roman"/>
                <a:cs typeface="Times New Roman"/>
              </a:rPr>
              <a:t>and </a:t>
            </a:r>
            <a:r>
              <a:rPr lang="en-US" sz="2000" i="1" dirty="0">
                <a:solidFill>
                  <a:srgbClr val="FF0000"/>
                </a:solidFill>
                <a:latin typeface="Times New Roman"/>
                <a:cs typeface="Times New Roman"/>
              </a:rPr>
              <a:t>equidistant </a:t>
            </a:r>
            <a:r>
              <a:rPr lang="en-US" sz="2000" dirty="0">
                <a:solidFill>
                  <a:srgbClr val="FF0000"/>
                </a:solidFill>
                <a:latin typeface="Times New Roman"/>
                <a:cs typeface="Times New Roman"/>
              </a:rPr>
              <a:t>apart</a:t>
            </a:r>
            <a:r>
              <a:rPr lang="en-US" sz="2000" dirty="0">
                <a:latin typeface="Times New Roman"/>
                <a:cs typeface="Times New Roman"/>
              </a:rPr>
              <a:t>.</a:t>
            </a:r>
          </a:p>
        </p:txBody>
      </p:sp>
      <p:sp>
        <p:nvSpPr>
          <p:cNvPr id="53" name="TextBox 52"/>
          <p:cNvSpPr txBox="1"/>
          <p:nvPr/>
        </p:nvSpPr>
        <p:spPr>
          <a:xfrm>
            <a:off x="526839" y="5850662"/>
            <a:ext cx="6331162" cy="707886"/>
          </a:xfrm>
          <a:prstGeom prst="rect">
            <a:avLst/>
          </a:prstGeom>
          <a:noFill/>
        </p:spPr>
        <p:txBody>
          <a:bodyPr wrap="square" rtlCol="0">
            <a:spAutoFit/>
          </a:bodyPr>
          <a:lstStyle/>
          <a:p>
            <a:r>
              <a:rPr lang="en-US" sz="2000" dirty="0">
                <a:solidFill>
                  <a:srgbClr val="FF0000"/>
                </a:solidFill>
                <a:latin typeface="Apple Chancery"/>
                <a:cs typeface="Apple Chancery"/>
              </a:rPr>
              <a:t>The lines </a:t>
            </a:r>
            <a:r>
              <a:rPr lang="en-US" sz="2000" dirty="0">
                <a:latin typeface="Times New Roman"/>
                <a:cs typeface="Times New Roman"/>
              </a:rPr>
              <a:t>gives you a relative feel for the </a:t>
            </a:r>
            <a:r>
              <a:rPr lang="en-US" sz="2000" dirty="0">
                <a:solidFill>
                  <a:srgbClr val="0000FF"/>
                </a:solidFill>
                <a:latin typeface="Times New Roman"/>
                <a:cs typeface="Times New Roman"/>
              </a:rPr>
              <a:t>direction of the field </a:t>
            </a:r>
            <a:r>
              <a:rPr lang="en-US" sz="2000" dirty="0">
                <a:latin typeface="Times New Roman"/>
                <a:cs typeface="Times New Roman"/>
              </a:rPr>
              <a:t>at a given point, and </a:t>
            </a:r>
            <a:r>
              <a:rPr lang="en-US" sz="2000" dirty="0">
                <a:solidFill>
                  <a:srgbClr val="0000FF"/>
                </a:solidFill>
                <a:latin typeface="Times New Roman"/>
                <a:cs typeface="Times New Roman"/>
              </a:rPr>
              <a:t>skirt</a:t>
            </a:r>
            <a:r>
              <a:rPr lang="en-US" sz="2000" dirty="0">
                <a:latin typeface="Times New Roman"/>
                <a:cs typeface="Times New Roman"/>
              </a:rPr>
              <a:t> areas </a:t>
            </a:r>
            <a:r>
              <a:rPr lang="en-US" sz="2000" dirty="0">
                <a:solidFill>
                  <a:srgbClr val="0000FF"/>
                </a:solidFill>
                <a:latin typeface="Times New Roman"/>
                <a:cs typeface="Times New Roman"/>
              </a:rPr>
              <a:t>where</a:t>
            </a:r>
            <a:r>
              <a:rPr lang="en-US" sz="2000" dirty="0">
                <a:latin typeface="Times New Roman"/>
                <a:cs typeface="Times New Roman"/>
              </a:rPr>
              <a:t> an </a:t>
            </a:r>
            <a:r>
              <a:rPr lang="en-US" sz="2000" dirty="0" err="1">
                <a:solidFill>
                  <a:srgbClr val="0000FF"/>
                </a:solidFill>
                <a:latin typeface="Times New Roman"/>
                <a:cs typeface="Times New Roman"/>
              </a:rPr>
              <a:t>E.fld</a:t>
            </a:r>
            <a:r>
              <a:rPr lang="en-US" sz="2000" dirty="0">
                <a:solidFill>
                  <a:srgbClr val="0000FF"/>
                </a:solidFill>
                <a:latin typeface="Times New Roman"/>
                <a:cs typeface="Times New Roman"/>
              </a:rPr>
              <a:t> is zero</a:t>
            </a:r>
            <a:r>
              <a:rPr lang="en-US" sz="2000" dirty="0">
                <a:latin typeface="Times New Roman"/>
                <a:cs typeface="Times New Roman"/>
              </a:rPr>
              <a:t>.</a:t>
            </a:r>
          </a:p>
        </p:txBody>
      </p:sp>
      <p:sp>
        <p:nvSpPr>
          <p:cNvPr id="9" name="TextBox 8"/>
          <p:cNvSpPr txBox="1"/>
          <p:nvPr/>
        </p:nvSpPr>
        <p:spPr>
          <a:xfrm>
            <a:off x="7217614" y="2241469"/>
            <a:ext cx="1940766" cy="523220"/>
          </a:xfrm>
          <a:prstGeom prst="rect">
            <a:avLst/>
          </a:prstGeom>
          <a:noFill/>
        </p:spPr>
        <p:txBody>
          <a:bodyPr wrap="square" rtlCol="0">
            <a:spAutoFit/>
          </a:bodyPr>
          <a:lstStyle/>
          <a:p>
            <a:r>
              <a:rPr lang="en-US" sz="1400" dirty="0">
                <a:latin typeface="Times New Roman"/>
                <a:cs typeface="Times New Roman"/>
              </a:rPr>
              <a:t>electric field lines for positive point charge</a:t>
            </a:r>
          </a:p>
        </p:txBody>
      </p:sp>
      <p:grpSp>
        <p:nvGrpSpPr>
          <p:cNvPr id="44" name="Group 43"/>
          <p:cNvGrpSpPr/>
          <p:nvPr/>
        </p:nvGrpSpPr>
        <p:grpSpPr>
          <a:xfrm>
            <a:off x="7635751" y="5535600"/>
            <a:ext cx="1130300" cy="891402"/>
            <a:chOff x="3289300" y="3937000"/>
            <a:chExt cx="2565400" cy="2023181"/>
          </a:xfrm>
        </p:grpSpPr>
        <p:cxnSp>
          <p:nvCxnSpPr>
            <p:cNvPr id="45" name="Straight Arrow Connector 44"/>
            <p:cNvCxnSpPr/>
            <p:nvPr/>
          </p:nvCxnSpPr>
          <p:spPr>
            <a:xfrm flipV="1">
              <a:off x="3289300" y="3937000"/>
              <a:ext cx="1854200" cy="1464381"/>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3644900" y="4216400"/>
              <a:ext cx="1854200" cy="1464381"/>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4000500" y="4495800"/>
              <a:ext cx="1854200" cy="1464381"/>
            </a:xfrm>
            <a:prstGeom prst="straightConnector1">
              <a:avLst/>
            </a:prstGeom>
            <a:ln w="127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7460031" y="6404659"/>
            <a:ext cx="1181671" cy="307777"/>
          </a:xfrm>
          <a:prstGeom prst="rect">
            <a:avLst/>
          </a:prstGeom>
          <a:noFill/>
        </p:spPr>
        <p:txBody>
          <a:bodyPr wrap="none" rtlCol="0">
            <a:spAutoFit/>
          </a:bodyPr>
          <a:lstStyle/>
          <a:p>
            <a:r>
              <a:rPr lang="en-US" sz="1400" dirty="0">
                <a:solidFill>
                  <a:srgbClr val="FF0000"/>
                </a:solidFill>
              </a:rPr>
              <a:t>constant E-</a:t>
            </a:r>
            <a:r>
              <a:rPr lang="en-US" sz="1400" dirty="0" err="1">
                <a:solidFill>
                  <a:srgbClr val="FF0000"/>
                </a:solidFill>
              </a:rPr>
              <a:t>fld</a:t>
            </a:r>
            <a:endParaRPr lang="en-US" sz="1400" dirty="0">
              <a:solidFill>
                <a:srgbClr val="FF0000"/>
              </a:solidFill>
            </a:endParaRPr>
          </a:p>
        </p:txBody>
      </p:sp>
    </p:spTree>
    <p:extLst>
      <p:ext uri="{BB962C8B-B14F-4D97-AF65-F5344CB8AC3E}">
        <p14:creationId xmlns:p14="http://schemas.microsoft.com/office/powerpoint/2010/main" val="6443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dissolv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dissolv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dissolve">
                                      <p:cBhvr>
                                        <p:cTn id="25" dur="500"/>
                                        <p:tgtEl>
                                          <p:spTgt spid="52"/>
                                        </p:tgtEl>
                                      </p:cBhvr>
                                    </p:animEffect>
                                  </p:childTnLst>
                                </p:cTn>
                              </p:par>
                              <p:par>
                                <p:cTn id="26" presetID="9"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dissolve">
                                      <p:cBhvr>
                                        <p:cTn id="28" dur="500"/>
                                        <p:tgtEl>
                                          <p:spTgt spid="4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dissolve">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1" grpId="0"/>
      <p:bldP spid="52" grpId="0"/>
      <p:bldP spid="53" grpId="0"/>
      <p:bldP spid="9"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2968625"/>
            <a:ext cx="36703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28600" y="158234"/>
            <a:ext cx="4032850" cy="369332"/>
          </a:xfrm>
          <a:prstGeom prst="rect">
            <a:avLst/>
          </a:prstGeom>
          <a:noFill/>
        </p:spPr>
        <p:txBody>
          <a:bodyPr wrap="none" rtlCol="0">
            <a:spAutoFit/>
          </a:bodyPr>
          <a:lstStyle/>
          <a:p>
            <a:r>
              <a:rPr lang="en-US" dirty="0">
                <a:latin typeface="Times New Roman"/>
                <a:cs typeface="Times New Roman"/>
              </a:rPr>
              <a:t>(next five pictures courtesy of Mr. White)</a:t>
            </a:r>
          </a:p>
        </p:txBody>
      </p:sp>
      <p:sp>
        <p:nvSpPr>
          <p:cNvPr id="5"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6"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36.)</a:t>
            </a:r>
          </a:p>
        </p:txBody>
      </p:sp>
    </p:spTree>
    <p:extLst>
      <p:ext uri="{BB962C8B-B14F-4D97-AF65-F5344CB8AC3E}">
        <p14:creationId xmlns:p14="http://schemas.microsoft.com/office/powerpoint/2010/main" val="260224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5000" y="457200"/>
            <a:ext cx="5551488"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28600" y="158234"/>
            <a:ext cx="2372727" cy="369332"/>
          </a:xfrm>
          <a:prstGeom prst="rect">
            <a:avLst/>
          </a:prstGeom>
          <a:noFill/>
        </p:spPr>
        <p:txBody>
          <a:bodyPr wrap="none" rtlCol="0">
            <a:spAutoFit/>
          </a:bodyPr>
          <a:lstStyle/>
          <a:p>
            <a:r>
              <a:rPr lang="en-US" dirty="0">
                <a:latin typeface="Times New Roman"/>
                <a:cs typeface="Times New Roman"/>
              </a:rPr>
              <a:t>(courtesy of Mr. White)</a:t>
            </a:r>
          </a:p>
        </p:txBody>
      </p:sp>
      <p:sp>
        <p:nvSpPr>
          <p:cNvPr id="4"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5" name="TextBox 43"/>
          <p:cNvSpPr txBox="1">
            <a:spLocks noChangeArrowheads="1"/>
          </p:cNvSpPr>
          <p:nvPr/>
        </p:nvSpPr>
        <p:spPr bwMode="auto">
          <a:xfrm>
            <a:off x="8719662" y="6472238"/>
            <a:ext cx="353751"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37)</a:t>
            </a:r>
          </a:p>
        </p:txBody>
      </p:sp>
    </p:spTree>
    <p:extLst>
      <p:ext uri="{BB962C8B-B14F-4D97-AF65-F5344CB8AC3E}">
        <p14:creationId xmlns:p14="http://schemas.microsoft.com/office/powerpoint/2010/main" val="3444524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2968625"/>
            <a:ext cx="36703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4"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38.)</a:t>
            </a:r>
          </a:p>
        </p:txBody>
      </p:sp>
    </p:spTree>
    <p:extLst>
      <p:ext uri="{BB962C8B-B14F-4D97-AF65-F5344CB8AC3E}">
        <p14:creationId xmlns:p14="http://schemas.microsoft.com/office/powerpoint/2010/main" val="2318984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4"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39.)</a:t>
            </a:r>
          </a:p>
        </p:txBody>
      </p:sp>
      <p:grpSp>
        <p:nvGrpSpPr>
          <p:cNvPr id="47" name="Group 46">
            <a:extLst>
              <a:ext uri="{FF2B5EF4-FFF2-40B4-BE49-F238E27FC236}">
                <a16:creationId xmlns:a16="http://schemas.microsoft.com/office/drawing/2014/main" id="{A258FEDF-F5EB-934E-A72D-A0039F8CA053}"/>
              </a:ext>
            </a:extLst>
          </p:cNvPr>
          <p:cNvGrpSpPr/>
          <p:nvPr/>
        </p:nvGrpSpPr>
        <p:grpSpPr>
          <a:xfrm>
            <a:off x="5587742" y="1056755"/>
            <a:ext cx="415800" cy="4744490"/>
            <a:chOff x="5587742" y="1056755"/>
            <a:chExt cx="415800" cy="4744490"/>
          </a:xfrm>
        </p:grpSpPr>
        <p:sp>
          <p:nvSpPr>
            <p:cNvPr id="5" name="Rounded Rectangle 4">
              <a:extLst>
                <a:ext uri="{FF2B5EF4-FFF2-40B4-BE49-F238E27FC236}">
                  <a16:creationId xmlns:a16="http://schemas.microsoft.com/office/drawing/2014/main" id="{FEFCA82A-6C3B-974F-8AAD-DDFF36F1897B}"/>
                </a:ext>
              </a:extLst>
            </p:cNvPr>
            <p:cNvSpPr/>
            <p:nvPr/>
          </p:nvSpPr>
          <p:spPr>
            <a:xfrm rot="16200000">
              <a:off x="3431437" y="3213060"/>
              <a:ext cx="4728410" cy="415800"/>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Object 7">
              <a:extLst>
                <a:ext uri="{FF2B5EF4-FFF2-40B4-BE49-F238E27FC236}">
                  <a16:creationId xmlns:a16="http://schemas.microsoft.com/office/drawing/2014/main" id="{B2D25C14-F815-8E41-BDAF-721392715883}"/>
                </a:ext>
              </a:extLst>
            </p:cNvPr>
            <p:cNvGraphicFramePr>
              <a:graphicFrameLocks noChangeAspect="1"/>
            </p:cNvGraphicFramePr>
            <p:nvPr/>
          </p:nvGraphicFramePr>
          <p:xfrm>
            <a:off x="5634897" y="1208821"/>
            <a:ext cx="368645" cy="269039"/>
          </p:xfrm>
          <a:graphic>
            <a:graphicData uri="http://schemas.openxmlformats.org/presentationml/2006/ole">
              <mc:AlternateContent xmlns:mc="http://schemas.openxmlformats.org/markup-compatibility/2006">
                <mc:Choice xmlns:v="urn:schemas-microsoft-com:vml" Requires="v">
                  <p:oleObj spid="_x0000_s2199625" r:id="rId4" imgW="139700" imgH="101600" progId="Equation.DSMT4">
                    <p:embed/>
                  </p:oleObj>
                </mc:Choice>
                <mc:Fallback>
                  <p:oleObj r:id="rId4" imgW="139700" imgH="101600" progId="Equation.DSMT4">
                    <p:embed/>
                    <p:pic>
                      <p:nvPicPr>
                        <p:cNvPr id="8" name="Object 7">
                          <a:extLst>
                            <a:ext uri="{FF2B5EF4-FFF2-40B4-BE49-F238E27FC236}">
                              <a16:creationId xmlns:a16="http://schemas.microsoft.com/office/drawing/2014/main" id="{B2D25C14-F815-8E41-BDAF-721392715883}"/>
                            </a:ext>
                          </a:extLst>
                        </p:cNvPr>
                        <p:cNvPicPr/>
                        <p:nvPr/>
                      </p:nvPicPr>
                      <p:blipFill>
                        <a:blip r:embed="rId5"/>
                        <a:stretch>
                          <a:fillRect/>
                        </a:stretch>
                      </p:blipFill>
                      <p:spPr>
                        <a:xfrm>
                          <a:off x="5634897" y="1208821"/>
                          <a:ext cx="368645" cy="26903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9785BD9-C2E1-0E47-A2E6-FEBD0FE49927}"/>
                </a:ext>
              </a:extLst>
            </p:cNvPr>
            <p:cNvGraphicFramePr>
              <a:graphicFrameLocks noChangeAspect="1"/>
            </p:cNvGraphicFramePr>
            <p:nvPr/>
          </p:nvGraphicFramePr>
          <p:xfrm>
            <a:off x="5630881" y="1601856"/>
            <a:ext cx="368645" cy="269039"/>
          </p:xfrm>
          <a:graphic>
            <a:graphicData uri="http://schemas.openxmlformats.org/presentationml/2006/ole">
              <mc:AlternateContent xmlns:mc="http://schemas.openxmlformats.org/markup-compatibility/2006">
                <mc:Choice xmlns:v="urn:schemas-microsoft-com:vml" Requires="v">
                  <p:oleObj spid="_x0000_s2199626" r:id="rId6" imgW="139700" imgH="101600" progId="Equation.DSMT4">
                    <p:embed/>
                  </p:oleObj>
                </mc:Choice>
                <mc:Fallback>
                  <p:oleObj r:id="rId6" imgW="139700" imgH="101600" progId="Equation.DSMT4">
                    <p:embed/>
                    <p:pic>
                      <p:nvPicPr>
                        <p:cNvPr id="9" name="Object 8">
                          <a:extLst>
                            <a:ext uri="{FF2B5EF4-FFF2-40B4-BE49-F238E27FC236}">
                              <a16:creationId xmlns:a16="http://schemas.microsoft.com/office/drawing/2014/main" id="{E9785BD9-C2E1-0E47-A2E6-FEBD0FE49927}"/>
                            </a:ext>
                          </a:extLst>
                        </p:cNvPr>
                        <p:cNvPicPr/>
                        <p:nvPr/>
                      </p:nvPicPr>
                      <p:blipFill>
                        <a:blip r:embed="rId7"/>
                        <a:stretch>
                          <a:fillRect/>
                        </a:stretch>
                      </p:blipFill>
                      <p:spPr>
                        <a:xfrm>
                          <a:off x="5630881" y="1601856"/>
                          <a:ext cx="368645" cy="26903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3199D86-F2A8-C24D-8F0F-7851551D5C7E}"/>
                </a:ext>
              </a:extLst>
            </p:cNvPr>
            <p:cNvGraphicFramePr>
              <a:graphicFrameLocks noChangeAspect="1"/>
            </p:cNvGraphicFramePr>
            <p:nvPr/>
          </p:nvGraphicFramePr>
          <p:xfrm>
            <a:off x="5626865" y="1994891"/>
            <a:ext cx="368645" cy="269039"/>
          </p:xfrm>
          <a:graphic>
            <a:graphicData uri="http://schemas.openxmlformats.org/presentationml/2006/ole">
              <mc:AlternateContent xmlns:mc="http://schemas.openxmlformats.org/markup-compatibility/2006">
                <mc:Choice xmlns:v="urn:schemas-microsoft-com:vml" Requires="v">
                  <p:oleObj spid="_x0000_s2199627" r:id="rId8" imgW="139700" imgH="101600" progId="Equation.DSMT4">
                    <p:embed/>
                  </p:oleObj>
                </mc:Choice>
                <mc:Fallback>
                  <p:oleObj r:id="rId8" imgW="139700" imgH="101600" progId="Equation.DSMT4">
                    <p:embed/>
                    <p:pic>
                      <p:nvPicPr>
                        <p:cNvPr id="10" name="Object 9">
                          <a:extLst>
                            <a:ext uri="{FF2B5EF4-FFF2-40B4-BE49-F238E27FC236}">
                              <a16:creationId xmlns:a16="http://schemas.microsoft.com/office/drawing/2014/main" id="{23199D86-F2A8-C24D-8F0F-7851551D5C7E}"/>
                            </a:ext>
                          </a:extLst>
                        </p:cNvPr>
                        <p:cNvPicPr/>
                        <p:nvPr/>
                      </p:nvPicPr>
                      <p:blipFill>
                        <a:blip r:embed="rId9"/>
                        <a:stretch>
                          <a:fillRect/>
                        </a:stretch>
                      </p:blipFill>
                      <p:spPr>
                        <a:xfrm>
                          <a:off x="5626865" y="1994891"/>
                          <a:ext cx="368645" cy="26903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735C4C9-8E8F-724C-8C8A-F828031EC0DC}"/>
                </a:ext>
              </a:extLst>
            </p:cNvPr>
            <p:cNvGraphicFramePr>
              <a:graphicFrameLocks noChangeAspect="1"/>
            </p:cNvGraphicFramePr>
            <p:nvPr/>
          </p:nvGraphicFramePr>
          <p:xfrm>
            <a:off x="5622849" y="2387926"/>
            <a:ext cx="368645" cy="269039"/>
          </p:xfrm>
          <a:graphic>
            <a:graphicData uri="http://schemas.openxmlformats.org/presentationml/2006/ole">
              <mc:AlternateContent xmlns:mc="http://schemas.openxmlformats.org/markup-compatibility/2006">
                <mc:Choice xmlns:v="urn:schemas-microsoft-com:vml" Requires="v">
                  <p:oleObj spid="_x0000_s2199628" r:id="rId10" imgW="139700" imgH="101600" progId="Equation.DSMT4">
                    <p:embed/>
                  </p:oleObj>
                </mc:Choice>
                <mc:Fallback>
                  <p:oleObj r:id="rId10" imgW="139700" imgH="101600" progId="Equation.DSMT4">
                    <p:embed/>
                    <p:pic>
                      <p:nvPicPr>
                        <p:cNvPr id="11" name="Object 10">
                          <a:extLst>
                            <a:ext uri="{FF2B5EF4-FFF2-40B4-BE49-F238E27FC236}">
                              <a16:creationId xmlns:a16="http://schemas.microsoft.com/office/drawing/2014/main" id="{8735C4C9-8E8F-724C-8C8A-F828031EC0DC}"/>
                            </a:ext>
                          </a:extLst>
                        </p:cNvPr>
                        <p:cNvPicPr/>
                        <p:nvPr/>
                      </p:nvPicPr>
                      <p:blipFill>
                        <a:blip r:embed="rId11"/>
                        <a:stretch>
                          <a:fillRect/>
                        </a:stretch>
                      </p:blipFill>
                      <p:spPr>
                        <a:xfrm>
                          <a:off x="5622849" y="2387926"/>
                          <a:ext cx="368645" cy="269039"/>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CF92788-AF08-7A4F-8AE3-AE4064E43AE0}"/>
                </a:ext>
              </a:extLst>
            </p:cNvPr>
            <p:cNvGraphicFramePr>
              <a:graphicFrameLocks noChangeAspect="1"/>
            </p:cNvGraphicFramePr>
            <p:nvPr/>
          </p:nvGraphicFramePr>
          <p:xfrm>
            <a:off x="5618833" y="2780961"/>
            <a:ext cx="368645" cy="269039"/>
          </p:xfrm>
          <a:graphic>
            <a:graphicData uri="http://schemas.openxmlformats.org/presentationml/2006/ole">
              <mc:AlternateContent xmlns:mc="http://schemas.openxmlformats.org/markup-compatibility/2006">
                <mc:Choice xmlns:v="urn:schemas-microsoft-com:vml" Requires="v">
                  <p:oleObj spid="_x0000_s2199629" r:id="rId12" imgW="139700" imgH="101600" progId="Equation.DSMT4">
                    <p:embed/>
                  </p:oleObj>
                </mc:Choice>
                <mc:Fallback>
                  <p:oleObj r:id="rId12" imgW="139700" imgH="101600" progId="Equation.DSMT4">
                    <p:embed/>
                    <p:pic>
                      <p:nvPicPr>
                        <p:cNvPr id="12" name="Object 11">
                          <a:extLst>
                            <a:ext uri="{FF2B5EF4-FFF2-40B4-BE49-F238E27FC236}">
                              <a16:creationId xmlns:a16="http://schemas.microsoft.com/office/drawing/2014/main" id="{DCF92788-AF08-7A4F-8AE3-AE4064E43AE0}"/>
                            </a:ext>
                          </a:extLst>
                        </p:cNvPr>
                        <p:cNvPicPr/>
                        <p:nvPr/>
                      </p:nvPicPr>
                      <p:blipFill>
                        <a:blip r:embed="rId13"/>
                        <a:stretch>
                          <a:fillRect/>
                        </a:stretch>
                      </p:blipFill>
                      <p:spPr>
                        <a:xfrm>
                          <a:off x="5618833" y="2780961"/>
                          <a:ext cx="368645" cy="26903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9A2B42C-9415-8C41-A4C7-105CB12DE967}"/>
                </a:ext>
              </a:extLst>
            </p:cNvPr>
            <p:cNvGraphicFramePr>
              <a:graphicFrameLocks noChangeAspect="1"/>
            </p:cNvGraphicFramePr>
            <p:nvPr/>
          </p:nvGraphicFramePr>
          <p:xfrm>
            <a:off x="5614817" y="3173996"/>
            <a:ext cx="368645" cy="269039"/>
          </p:xfrm>
          <a:graphic>
            <a:graphicData uri="http://schemas.openxmlformats.org/presentationml/2006/ole">
              <mc:AlternateContent xmlns:mc="http://schemas.openxmlformats.org/markup-compatibility/2006">
                <mc:Choice xmlns:v="urn:schemas-microsoft-com:vml" Requires="v">
                  <p:oleObj spid="_x0000_s2199630" r:id="rId14" imgW="139700" imgH="101600" progId="Equation.DSMT4">
                    <p:embed/>
                  </p:oleObj>
                </mc:Choice>
                <mc:Fallback>
                  <p:oleObj r:id="rId14" imgW="139700" imgH="101600" progId="Equation.DSMT4">
                    <p:embed/>
                    <p:pic>
                      <p:nvPicPr>
                        <p:cNvPr id="13" name="Object 12">
                          <a:extLst>
                            <a:ext uri="{FF2B5EF4-FFF2-40B4-BE49-F238E27FC236}">
                              <a16:creationId xmlns:a16="http://schemas.microsoft.com/office/drawing/2014/main" id="{59A2B42C-9415-8C41-A4C7-105CB12DE967}"/>
                            </a:ext>
                          </a:extLst>
                        </p:cNvPr>
                        <p:cNvPicPr/>
                        <p:nvPr/>
                      </p:nvPicPr>
                      <p:blipFill>
                        <a:blip r:embed="rId15"/>
                        <a:stretch>
                          <a:fillRect/>
                        </a:stretch>
                      </p:blipFill>
                      <p:spPr>
                        <a:xfrm>
                          <a:off x="5614817" y="3173996"/>
                          <a:ext cx="368645" cy="269039"/>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B378CF2-0E50-FC4E-8969-E64CE8AC4E48}"/>
                </a:ext>
              </a:extLst>
            </p:cNvPr>
            <p:cNvGraphicFramePr>
              <a:graphicFrameLocks noChangeAspect="1"/>
            </p:cNvGraphicFramePr>
            <p:nvPr/>
          </p:nvGraphicFramePr>
          <p:xfrm>
            <a:off x="5622833" y="3567031"/>
            <a:ext cx="368645" cy="269039"/>
          </p:xfrm>
          <a:graphic>
            <a:graphicData uri="http://schemas.openxmlformats.org/presentationml/2006/ole">
              <mc:AlternateContent xmlns:mc="http://schemas.openxmlformats.org/markup-compatibility/2006">
                <mc:Choice xmlns:v="urn:schemas-microsoft-com:vml" Requires="v">
                  <p:oleObj spid="_x0000_s2199631" r:id="rId16" imgW="139700" imgH="101600" progId="Equation.DSMT4">
                    <p:embed/>
                  </p:oleObj>
                </mc:Choice>
                <mc:Fallback>
                  <p:oleObj r:id="rId16" imgW="139700" imgH="101600" progId="Equation.DSMT4">
                    <p:embed/>
                    <p:pic>
                      <p:nvPicPr>
                        <p:cNvPr id="14" name="Object 13">
                          <a:extLst>
                            <a:ext uri="{FF2B5EF4-FFF2-40B4-BE49-F238E27FC236}">
                              <a16:creationId xmlns:a16="http://schemas.microsoft.com/office/drawing/2014/main" id="{BB378CF2-0E50-FC4E-8969-E64CE8AC4E48}"/>
                            </a:ext>
                          </a:extLst>
                        </p:cNvPr>
                        <p:cNvPicPr/>
                        <p:nvPr/>
                      </p:nvPicPr>
                      <p:blipFill>
                        <a:blip r:embed="rId17"/>
                        <a:stretch>
                          <a:fillRect/>
                        </a:stretch>
                      </p:blipFill>
                      <p:spPr>
                        <a:xfrm>
                          <a:off x="5622833" y="3567031"/>
                          <a:ext cx="368645" cy="269039"/>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9BBBBD25-0132-994F-AAA1-BE8217ED0930}"/>
                </a:ext>
              </a:extLst>
            </p:cNvPr>
            <p:cNvGraphicFramePr>
              <a:graphicFrameLocks noChangeAspect="1"/>
            </p:cNvGraphicFramePr>
            <p:nvPr/>
          </p:nvGraphicFramePr>
          <p:xfrm>
            <a:off x="5618817" y="3960066"/>
            <a:ext cx="368645" cy="269039"/>
          </p:xfrm>
          <a:graphic>
            <a:graphicData uri="http://schemas.openxmlformats.org/presentationml/2006/ole">
              <mc:AlternateContent xmlns:mc="http://schemas.openxmlformats.org/markup-compatibility/2006">
                <mc:Choice xmlns:v="urn:schemas-microsoft-com:vml" Requires="v">
                  <p:oleObj spid="_x0000_s2199632" r:id="rId18" imgW="139700" imgH="101600" progId="Equation.DSMT4">
                    <p:embed/>
                  </p:oleObj>
                </mc:Choice>
                <mc:Fallback>
                  <p:oleObj r:id="rId18" imgW="139700" imgH="101600" progId="Equation.DSMT4">
                    <p:embed/>
                    <p:pic>
                      <p:nvPicPr>
                        <p:cNvPr id="15" name="Object 14">
                          <a:extLst>
                            <a:ext uri="{FF2B5EF4-FFF2-40B4-BE49-F238E27FC236}">
                              <a16:creationId xmlns:a16="http://schemas.microsoft.com/office/drawing/2014/main" id="{9BBBBD25-0132-994F-AAA1-BE8217ED0930}"/>
                            </a:ext>
                          </a:extLst>
                        </p:cNvPr>
                        <p:cNvPicPr/>
                        <p:nvPr/>
                      </p:nvPicPr>
                      <p:blipFill>
                        <a:blip r:embed="rId19"/>
                        <a:stretch>
                          <a:fillRect/>
                        </a:stretch>
                      </p:blipFill>
                      <p:spPr>
                        <a:xfrm>
                          <a:off x="5618817" y="3960066"/>
                          <a:ext cx="368645" cy="269039"/>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2E16395-2406-5049-AC12-E55A8DCB2247}"/>
                </a:ext>
              </a:extLst>
            </p:cNvPr>
            <p:cNvGraphicFramePr>
              <a:graphicFrameLocks noChangeAspect="1"/>
            </p:cNvGraphicFramePr>
            <p:nvPr/>
          </p:nvGraphicFramePr>
          <p:xfrm>
            <a:off x="5614801" y="4353101"/>
            <a:ext cx="368645" cy="269039"/>
          </p:xfrm>
          <a:graphic>
            <a:graphicData uri="http://schemas.openxmlformats.org/presentationml/2006/ole">
              <mc:AlternateContent xmlns:mc="http://schemas.openxmlformats.org/markup-compatibility/2006">
                <mc:Choice xmlns:v="urn:schemas-microsoft-com:vml" Requires="v">
                  <p:oleObj spid="_x0000_s2199633" r:id="rId20" imgW="139700" imgH="101600" progId="Equation.DSMT4">
                    <p:embed/>
                  </p:oleObj>
                </mc:Choice>
                <mc:Fallback>
                  <p:oleObj r:id="rId20" imgW="139700" imgH="101600" progId="Equation.DSMT4">
                    <p:embed/>
                    <p:pic>
                      <p:nvPicPr>
                        <p:cNvPr id="16" name="Object 15">
                          <a:extLst>
                            <a:ext uri="{FF2B5EF4-FFF2-40B4-BE49-F238E27FC236}">
                              <a16:creationId xmlns:a16="http://schemas.microsoft.com/office/drawing/2014/main" id="{12E16395-2406-5049-AC12-E55A8DCB2247}"/>
                            </a:ext>
                          </a:extLst>
                        </p:cNvPr>
                        <p:cNvPicPr/>
                        <p:nvPr/>
                      </p:nvPicPr>
                      <p:blipFill>
                        <a:blip r:embed="rId21"/>
                        <a:stretch>
                          <a:fillRect/>
                        </a:stretch>
                      </p:blipFill>
                      <p:spPr>
                        <a:xfrm>
                          <a:off x="5614801" y="4353101"/>
                          <a:ext cx="368645" cy="269039"/>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693B9BC-D364-AF4D-9051-398B632512AE}"/>
                </a:ext>
              </a:extLst>
            </p:cNvPr>
            <p:cNvGraphicFramePr>
              <a:graphicFrameLocks noChangeAspect="1"/>
            </p:cNvGraphicFramePr>
            <p:nvPr/>
          </p:nvGraphicFramePr>
          <p:xfrm>
            <a:off x="5622817" y="4746136"/>
            <a:ext cx="368645" cy="269039"/>
          </p:xfrm>
          <a:graphic>
            <a:graphicData uri="http://schemas.openxmlformats.org/presentationml/2006/ole">
              <mc:AlternateContent xmlns:mc="http://schemas.openxmlformats.org/markup-compatibility/2006">
                <mc:Choice xmlns:v="urn:schemas-microsoft-com:vml" Requires="v">
                  <p:oleObj spid="_x0000_s2199634" r:id="rId22" imgW="139700" imgH="101600" progId="Equation.DSMT4">
                    <p:embed/>
                  </p:oleObj>
                </mc:Choice>
                <mc:Fallback>
                  <p:oleObj r:id="rId22" imgW="139700" imgH="101600" progId="Equation.DSMT4">
                    <p:embed/>
                    <p:pic>
                      <p:nvPicPr>
                        <p:cNvPr id="17" name="Object 16">
                          <a:extLst>
                            <a:ext uri="{FF2B5EF4-FFF2-40B4-BE49-F238E27FC236}">
                              <a16:creationId xmlns:a16="http://schemas.microsoft.com/office/drawing/2014/main" id="{E693B9BC-D364-AF4D-9051-398B632512AE}"/>
                            </a:ext>
                          </a:extLst>
                        </p:cNvPr>
                        <p:cNvPicPr/>
                        <p:nvPr/>
                      </p:nvPicPr>
                      <p:blipFill>
                        <a:blip r:embed="rId23"/>
                        <a:stretch>
                          <a:fillRect/>
                        </a:stretch>
                      </p:blipFill>
                      <p:spPr>
                        <a:xfrm>
                          <a:off x="5622817" y="4746136"/>
                          <a:ext cx="368645" cy="269039"/>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7702B59F-B297-5E4F-9C4A-B38CE0C684A6}"/>
                </a:ext>
              </a:extLst>
            </p:cNvPr>
            <p:cNvGraphicFramePr>
              <a:graphicFrameLocks noChangeAspect="1"/>
            </p:cNvGraphicFramePr>
            <p:nvPr/>
          </p:nvGraphicFramePr>
          <p:xfrm>
            <a:off x="5618801" y="5139171"/>
            <a:ext cx="368645" cy="269039"/>
          </p:xfrm>
          <a:graphic>
            <a:graphicData uri="http://schemas.openxmlformats.org/presentationml/2006/ole">
              <mc:AlternateContent xmlns:mc="http://schemas.openxmlformats.org/markup-compatibility/2006">
                <mc:Choice xmlns:v="urn:schemas-microsoft-com:vml" Requires="v">
                  <p:oleObj spid="_x0000_s2199635" r:id="rId24" imgW="139700" imgH="101600" progId="Equation.DSMT4">
                    <p:embed/>
                  </p:oleObj>
                </mc:Choice>
                <mc:Fallback>
                  <p:oleObj r:id="rId24" imgW="139700" imgH="101600" progId="Equation.DSMT4">
                    <p:embed/>
                    <p:pic>
                      <p:nvPicPr>
                        <p:cNvPr id="18" name="Object 17">
                          <a:extLst>
                            <a:ext uri="{FF2B5EF4-FFF2-40B4-BE49-F238E27FC236}">
                              <a16:creationId xmlns:a16="http://schemas.microsoft.com/office/drawing/2014/main" id="{7702B59F-B297-5E4F-9C4A-B38CE0C684A6}"/>
                            </a:ext>
                          </a:extLst>
                        </p:cNvPr>
                        <p:cNvPicPr/>
                        <p:nvPr/>
                      </p:nvPicPr>
                      <p:blipFill>
                        <a:blip r:embed="rId25"/>
                        <a:stretch>
                          <a:fillRect/>
                        </a:stretch>
                      </p:blipFill>
                      <p:spPr>
                        <a:xfrm>
                          <a:off x="5618801" y="5139171"/>
                          <a:ext cx="368645" cy="269039"/>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26DB6213-9DC1-9142-98BA-2894DC4CEC96}"/>
                </a:ext>
              </a:extLst>
            </p:cNvPr>
            <p:cNvGraphicFramePr>
              <a:graphicFrameLocks noChangeAspect="1"/>
            </p:cNvGraphicFramePr>
            <p:nvPr/>
          </p:nvGraphicFramePr>
          <p:xfrm>
            <a:off x="5626817" y="5532206"/>
            <a:ext cx="368645" cy="269039"/>
          </p:xfrm>
          <a:graphic>
            <a:graphicData uri="http://schemas.openxmlformats.org/presentationml/2006/ole">
              <mc:AlternateContent xmlns:mc="http://schemas.openxmlformats.org/markup-compatibility/2006">
                <mc:Choice xmlns:v="urn:schemas-microsoft-com:vml" Requires="v">
                  <p:oleObj spid="_x0000_s2199636" r:id="rId26" imgW="139700" imgH="101600" progId="Equation.DSMT4">
                    <p:embed/>
                  </p:oleObj>
                </mc:Choice>
                <mc:Fallback>
                  <p:oleObj r:id="rId26" imgW="139700" imgH="101600" progId="Equation.DSMT4">
                    <p:embed/>
                    <p:pic>
                      <p:nvPicPr>
                        <p:cNvPr id="19" name="Object 18">
                          <a:extLst>
                            <a:ext uri="{FF2B5EF4-FFF2-40B4-BE49-F238E27FC236}">
                              <a16:creationId xmlns:a16="http://schemas.microsoft.com/office/drawing/2014/main" id="{26DB6213-9DC1-9142-98BA-2894DC4CEC96}"/>
                            </a:ext>
                          </a:extLst>
                        </p:cNvPr>
                        <p:cNvPicPr/>
                        <p:nvPr/>
                      </p:nvPicPr>
                      <p:blipFill>
                        <a:blip r:embed="rId27"/>
                        <a:stretch>
                          <a:fillRect/>
                        </a:stretch>
                      </p:blipFill>
                      <p:spPr>
                        <a:xfrm>
                          <a:off x="5626817" y="5532206"/>
                          <a:ext cx="368645" cy="269039"/>
                        </a:xfrm>
                        <a:prstGeom prst="rect">
                          <a:avLst/>
                        </a:prstGeom>
                      </p:spPr>
                    </p:pic>
                  </p:oleObj>
                </mc:Fallback>
              </mc:AlternateContent>
            </a:graphicData>
          </a:graphic>
        </p:graphicFrame>
      </p:grpSp>
      <p:grpSp>
        <p:nvGrpSpPr>
          <p:cNvPr id="46" name="Group 45">
            <a:extLst>
              <a:ext uri="{FF2B5EF4-FFF2-40B4-BE49-F238E27FC236}">
                <a16:creationId xmlns:a16="http://schemas.microsoft.com/office/drawing/2014/main" id="{E5D50A43-F13A-804C-91F4-EBCC6D998975}"/>
              </a:ext>
            </a:extLst>
          </p:cNvPr>
          <p:cNvGrpSpPr/>
          <p:nvPr/>
        </p:nvGrpSpPr>
        <p:grpSpPr>
          <a:xfrm>
            <a:off x="3099106" y="995526"/>
            <a:ext cx="457153" cy="4810269"/>
            <a:chOff x="4226806" y="974896"/>
            <a:chExt cx="457153" cy="4810269"/>
          </a:xfrm>
        </p:grpSpPr>
        <p:sp>
          <p:nvSpPr>
            <p:cNvPr id="21" name="Rounded Rectangle 20">
              <a:extLst>
                <a:ext uri="{FF2B5EF4-FFF2-40B4-BE49-F238E27FC236}">
                  <a16:creationId xmlns:a16="http://schemas.microsoft.com/office/drawing/2014/main" id="{F8A58D52-8B82-8B4E-A523-DE69E853F127}"/>
                </a:ext>
              </a:extLst>
            </p:cNvPr>
            <p:cNvSpPr/>
            <p:nvPr/>
          </p:nvSpPr>
          <p:spPr>
            <a:xfrm rot="16200000">
              <a:off x="2070501" y="3131201"/>
              <a:ext cx="4728410" cy="415800"/>
            </a:xfrm>
            <a:prstGeom prst="round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0D01F796-54A4-4A4B-87EE-91328CAA5866}"/>
                </a:ext>
              </a:extLst>
            </p:cNvPr>
            <p:cNvGrpSpPr/>
            <p:nvPr/>
          </p:nvGrpSpPr>
          <p:grpSpPr>
            <a:xfrm>
              <a:off x="4226806" y="1022189"/>
              <a:ext cx="457153" cy="4762976"/>
              <a:chOff x="3579364" y="974896"/>
              <a:chExt cx="457153" cy="4762976"/>
            </a:xfrm>
          </p:grpSpPr>
          <p:graphicFrame>
            <p:nvGraphicFramePr>
              <p:cNvPr id="6" name="Object 5">
                <a:extLst>
                  <a:ext uri="{FF2B5EF4-FFF2-40B4-BE49-F238E27FC236}">
                    <a16:creationId xmlns:a16="http://schemas.microsoft.com/office/drawing/2014/main" id="{5BE14382-B208-EE42-9724-B305051E28D4}"/>
                  </a:ext>
                </a:extLst>
              </p:cNvPr>
              <p:cNvGraphicFramePr>
                <a:graphicFrameLocks noChangeAspect="1"/>
              </p:cNvGraphicFramePr>
              <p:nvPr/>
            </p:nvGraphicFramePr>
            <p:xfrm>
              <a:off x="3579364" y="974896"/>
              <a:ext cx="435978" cy="435978"/>
            </p:xfrm>
            <a:graphic>
              <a:graphicData uri="http://schemas.openxmlformats.org/presentationml/2006/ole">
                <mc:AlternateContent xmlns:mc="http://schemas.openxmlformats.org/markup-compatibility/2006">
                  <mc:Choice xmlns:v="urn:schemas-microsoft-com:vml" Requires="v">
                    <p:oleObj spid="_x0000_s2199637" r:id="rId28" imgW="139700" imgH="139700" progId="Equation.DSMT4">
                      <p:embed/>
                    </p:oleObj>
                  </mc:Choice>
                  <mc:Fallback>
                    <p:oleObj r:id="rId28" imgW="139700" imgH="139700" progId="Equation.DSMT4">
                      <p:embed/>
                      <p:pic>
                        <p:nvPicPr>
                          <p:cNvPr id="6" name="Object 5">
                            <a:extLst>
                              <a:ext uri="{FF2B5EF4-FFF2-40B4-BE49-F238E27FC236}">
                                <a16:creationId xmlns:a16="http://schemas.microsoft.com/office/drawing/2014/main" id="{5BE14382-B208-EE42-9724-B305051E28D4}"/>
                              </a:ext>
                            </a:extLst>
                          </p:cNvPr>
                          <p:cNvPicPr/>
                          <p:nvPr/>
                        </p:nvPicPr>
                        <p:blipFill>
                          <a:blip r:embed="rId29"/>
                          <a:stretch>
                            <a:fillRect/>
                          </a:stretch>
                        </p:blipFill>
                        <p:spPr>
                          <a:xfrm>
                            <a:off x="3579364" y="974896"/>
                            <a:ext cx="435978" cy="435978"/>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ECB4F3DF-D121-E149-AAFA-DDE3ADF1D6A1}"/>
                  </a:ext>
                </a:extLst>
              </p:cNvPr>
              <p:cNvGraphicFramePr>
                <a:graphicFrameLocks noChangeAspect="1"/>
              </p:cNvGraphicFramePr>
              <p:nvPr/>
            </p:nvGraphicFramePr>
            <p:xfrm>
              <a:off x="3581289" y="1370364"/>
              <a:ext cx="435978" cy="435978"/>
            </p:xfrm>
            <a:graphic>
              <a:graphicData uri="http://schemas.openxmlformats.org/presentationml/2006/ole">
                <mc:AlternateContent xmlns:mc="http://schemas.openxmlformats.org/markup-compatibility/2006">
                  <mc:Choice xmlns:v="urn:schemas-microsoft-com:vml" Requires="v">
                    <p:oleObj spid="_x0000_s2199638" r:id="rId30" imgW="139700" imgH="139700" progId="Equation.DSMT4">
                      <p:embed/>
                    </p:oleObj>
                  </mc:Choice>
                  <mc:Fallback>
                    <p:oleObj r:id="rId30" imgW="139700" imgH="139700" progId="Equation.DSMT4">
                      <p:embed/>
                      <p:pic>
                        <p:nvPicPr>
                          <p:cNvPr id="35" name="Object 34">
                            <a:extLst>
                              <a:ext uri="{FF2B5EF4-FFF2-40B4-BE49-F238E27FC236}">
                                <a16:creationId xmlns:a16="http://schemas.microsoft.com/office/drawing/2014/main" id="{ECB4F3DF-D121-E149-AAFA-DDE3ADF1D6A1}"/>
                              </a:ext>
                            </a:extLst>
                          </p:cNvPr>
                          <p:cNvPicPr/>
                          <p:nvPr/>
                        </p:nvPicPr>
                        <p:blipFill>
                          <a:blip r:embed="rId31"/>
                          <a:stretch>
                            <a:fillRect/>
                          </a:stretch>
                        </p:blipFill>
                        <p:spPr>
                          <a:xfrm>
                            <a:off x="3581289" y="1370364"/>
                            <a:ext cx="435978" cy="435978"/>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3B975014-FD1F-6C4B-BA40-9817C944B9A9}"/>
                  </a:ext>
                </a:extLst>
              </p:cNvPr>
              <p:cNvGraphicFramePr>
                <a:graphicFrameLocks noChangeAspect="1"/>
              </p:cNvGraphicFramePr>
              <p:nvPr/>
            </p:nvGraphicFramePr>
            <p:xfrm>
              <a:off x="3583214" y="1765832"/>
              <a:ext cx="435978" cy="435978"/>
            </p:xfrm>
            <a:graphic>
              <a:graphicData uri="http://schemas.openxmlformats.org/presentationml/2006/ole">
                <mc:AlternateContent xmlns:mc="http://schemas.openxmlformats.org/markup-compatibility/2006">
                  <mc:Choice xmlns:v="urn:schemas-microsoft-com:vml" Requires="v">
                    <p:oleObj spid="_x0000_s2199639" r:id="rId32" imgW="139700" imgH="139700" progId="Equation.DSMT4">
                      <p:embed/>
                    </p:oleObj>
                  </mc:Choice>
                  <mc:Fallback>
                    <p:oleObj r:id="rId32" imgW="139700" imgH="139700" progId="Equation.DSMT4">
                      <p:embed/>
                      <p:pic>
                        <p:nvPicPr>
                          <p:cNvPr id="36" name="Object 35">
                            <a:extLst>
                              <a:ext uri="{FF2B5EF4-FFF2-40B4-BE49-F238E27FC236}">
                                <a16:creationId xmlns:a16="http://schemas.microsoft.com/office/drawing/2014/main" id="{3B975014-FD1F-6C4B-BA40-9817C944B9A9}"/>
                              </a:ext>
                            </a:extLst>
                          </p:cNvPr>
                          <p:cNvPicPr/>
                          <p:nvPr/>
                        </p:nvPicPr>
                        <p:blipFill>
                          <a:blip r:embed="rId33"/>
                          <a:stretch>
                            <a:fillRect/>
                          </a:stretch>
                        </p:blipFill>
                        <p:spPr>
                          <a:xfrm>
                            <a:off x="3583214" y="1765832"/>
                            <a:ext cx="435978" cy="435978"/>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69FAA8BC-F645-6F44-B7CE-EB193A46B4DB}"/>
                  </a:ext>
                </a:extLst>
              </p:cNvPr>
              <p:cNvGraphicFramePr>
                <a:graphicFrameLocks noChangeAspect="1"/>
              </p:cNvGraphicFramePr>
              <p:nvPr/>
            </p:nvGraphicFramePr>
            <p:xfrm>
              <a:off x="3585139" y="2149725"/>
              <a:ext cx="435978" cy="435978"/>
            </p:xfrm>
            <a:graphic>
              <a:graphicData uri="http://schemas.openxmlformats.org/presentationml/2006/ole">
                <mc:AlternateContent xmlns:mc="http://schemas.openxmlformats.org/markup-compatibility/2006">
                  <mc:Choice xmlns:v="urn:schemas-microsoft-com:vml" Requires="v">
                    <p:oleObj spid="_x0000_s2199640" r:id="rId34" imgW="139700" imgH="139700" progId="Equation.DSMT4">
                      <p:embed/>
                    </p:oleObj>
                  </mc:Choice>
                  <mc:Fallback>
                    <p:oleObj r:id="rId34" imgW="139700" imgH="139700" progId="Equation.DSMT4">
                      <p:embed/>
                      <p:pic>
                        <p:nvPicPr>
                          <p:cNvPr id="37" name="Object 36">
                            <a:extLst>
                              <a:ext uri="{FF2B5EF4-FFF2-40B4-BE49-F238E27FC236}">
                                <a16:creationId xmlns:a16="http://schemas.microsoft.com/office/drawing/2014/main" id="{69FAA8BC-F645-6F44-B7CE-EB193A46B4DB}"/>
                              </a:ext>
                            </a:extLst>
                          </p:cNvPr>
                          <p:cNvPicPr/>
                          <p:nvPr/>
                        </p:nvPicPr>
                        <p:blipFill>
                          <a:blip r:embed="rId35"/>
                          <a:stretch>
                            <a:fillRect/>
                          </a:stretch>
                        </p:blipFill>
                        <p:spPr>
                          <a:xfrm>
                            <a:off x="3585139" y="2149725"/>
                            <a:ext cx="435978" cy="435978"/>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8F46DADF-64F5-D54C-8D05-DD7CE72DF2F7}"/>
                  </a:ext>
                </a:extLst>
              </p:cNvPr>
              <p:cNvGraphicFramePr>
                <a:graphicFrameLocks noChangeAspect="1"/>
              </p:cNvGraphicFramePr>
              <p:nvPr/>
            </p:nvGraphicFramePr>
            <p:xfrm>
              <a:off x="3587064" y="2533618"/>
              <a:ext cx="435978" cy="435978"/>
            </p:xfrm>
            <a:graphic>
              <a:graphicData uri="http://schemas.openxmlformats.org/presentationml/2006/ole">
                <mc:AlternateContent xmlns:mc="http://schemas.openxmlformats.org/markup-compatibility/2006">
                  <mc:Choice xmlns:v="urn:schemas-microsoft-com:vml" Requires="v">
                    <p:oleObj spid="_x0000_s2199641" r:id="rId36" imgW="139700" imgH="139700" progId="Equation.DSMT4">
                      <p:embed/>
                    </p:oleObj>
                  </mc:Choice>
                  <mc:Fallback>
                    <p:oleObj r:id="rId36" imgW="139700" imgH="139700" progId="Equation.DSMT4">
                      <p:embed/>
                      <p:pic>
                        <p:nvPicPr>
                          <p:cNvPr id="38" name="Object 37">
                            <a:extLst>
                              <a:ext uri="{FF2B5EF4-FFF2-40B4-BE49-F238E27FC236}">
                                <a16:creationId xmlns:a16="http://schemas.microsoft.com/office/drawing/2014/main" id="{8F46DADF-64F5-D54C-8D05-DD7CE72DF2F7}"/>
                              </a:ext>
                            </a:extLst>
                          </p:cNvPr>
                          <p:cNvPicPr/>
                          <p:nvPr/>
                        </p:nvPicPr>
                        <p:blipFill>
                          <a:blip r:embed="rId37"/>
                          <a:stretch>
                            <a:fillRect/>
                          </a:stretch>
                        </p:blipFill>
                        <p:spPr>
                          <a:xfrm>
                            <a:off x="3587064" y="2533618"/>
                            <a:ext cx="435978" cy="435978"/>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452D2A9F-CA3B-F648-85CD-D8C4D324FC27}"/>
                  </a:ext>
                </a:extLst>
              </p:cNvPr>
              <p:cNvGraphicFramePr>
                <a:graphicFrameLocks noChangeAspect="1"/>
              </p:cNvGraphicFramePr>
              <p:nvPr/>
            </p:nvGraphicFramePr>
            <p:xfrm>
              <a:off x="3588989" y="2929086"/>
              <a:ext cx="435978" cy="435978"/>
            </p:xfrm>
            <a:graphic>
              <a:graphicData uri="http://schemas.openxmlformats.org/presentationml/2006/ole">
                <mc:AlternateContent xmlns:mc="http://schemas.openxmlformats.org/markup-compatibility/2006">
                  <mc:Choice xmlns:v="urn:schemas-microsoft-com:vml" Requires="v">
                    <p:oleObj spid="_x0000_s2199642" r:id="rId38" imgW="139700" imgH="139700" progId="Equation.DSMT4">
                      <p:embed/>
                    </p:oleObj>
                  </mc:Choice>
                  <mc:Fallback>
                    <p:oleObj r:id="rId38" imgW="139700" imgH="139700" progId="Equation.DSMT4">
                      <p:embed/>
                      <p:pic>
                        <p:nvPicPr>
                          <p:cNvPr id="39" name="Object 38">
                            <a:extLst>
                              <a:ext uri="{FF2B5EF4-FFF2-40B4-BE49-F238E27FC236}">
                                <a16:creationId xmlns:a16="http://schemas.microsoft.com/office/drawing/2014/main" id="{452D2A9F-CA3B-F648-85CD-D8C4D324FC27}"/>
                              </a:ext>
                            </a:extLst>
                          </p:cNvPr>
                          <p:cNvPicPr/>
                          <p:nvPr/>
                        </p:nvPicPr>
                        <p:blipFill>
                          <a:blip r:embed="rId39"/>
                          <a:stretch>
                            <a:fillRect/>
                          </a:stretch>
                        </p:blipFill>
                        <p:spPr>
                          <a:xfrm>
                            <a:off x="3588989" y="2929086"/>
                            <a:ext cx="435978" cy="435978"/>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5EB28C1E-60EE-2042-9264-886656FE98B3}"/>
                  </a:ext>
                </a:extLst>
              </p:cNvPr>
              <p:cNvGraphicFramePr>
                <a:graphicFrameLocks noChangeAspect="1"/>
              </p:cNvGraphicFramePr>
              <p:nvPr/>
            </p:nvGraphicFramePr>
            <p:xfrm>
              <a:off x="3590914" y="3324554"/>
              <a:ext cx="435978" cy="435978"/>
            </p:xfrm>
            <a:graphic>
              <a:graphicData uri="http://schemas.openxmlformats.org/presentationml/2006/ole">
                <mc:AlternateContent xmlns:mc="http://schemas.openxmlformats.org/markup-compatibility/2006">
                  <mc:Choice xmlns:v="urn:schemas-microsoft-com:vml" Requires="v">
                    <p:oleObj spid="_x0000_s2199643" r:id="rId40" imgW="139700" imgH="139700" progId="Equation.DSMT4">
                      <p:embed/>
                    </p:oleObj>
                  </mc:Choice>
                  <mc:Fallback>
                    <p:oleObj r:id="rId40" imgW="139700" imgH="139700" progId="Equation.DSMT4">
                      <p:embed/>
                      <p:pic>
                        <p:nvPicPr>
                          <p:cNvPr id="40" name="Object 39">
                            <a:extLst>
                              <a:ext uri="{FF2B5EF4-FFF2-40B4-BE49-F238E27FC236}">
                                <a16:creationId xmlns:a16="http://schemas.microsoft.com/office/drawing/2014/main" id="{5EB28C1E-60EE-2042-9264-886656FE98B3}"/>
                              </a:ext>
                            </a:extLst>
                          </p:cNvPr>
                          <p:cNvPicPr/>
                          <p:nvPr/>
                        </p:nvPicPr>
                        <p:blipFill>
                          <a:blip r:embed="rId41"/>
                          <a:stretch>
                            <a:fillRect/>
                          </a:stretch>
                        </p:blipFill>
                        <p:spPr>
                          <a:xfrm>
                            <a:off x="3590914" y="3324554"/>
                            <a:ext cx="435978" cy="435978"/>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D0AF67F8-6C33-1B40-B7C2-5187E690744A}"/>
                  </a:ext>
                </a:extLst>
              </p:cNvPr>
              <p:cNvGraphicFramePr>
                <a:graphicFrameLocks noChangeAspect="1"/>
              </p:cNvGraphicFramePr>
              <p:nvPr/>
            </p:nvGraphicFramePr>
            <p:xfrm>
              <a:off x="3592839" y="3720022"/>
              <a:ext cx="435978" cy="435978"/>
            </p:xfrm>
            <a:graphic>
              <a:graphicData uri="http://schemas.openxmlformats.org/presentationml/2006/ole">
                <mc:AlternateContent xmlns:mc="http://schemas.openxmlformats.org/markup-compatibility/2006">
                  <mc:Choice xmlns:v="urn:schemas-microsoft-com:vml" Requires="v">
                    <p:oleObj spid="_x0000_s2199644" r:id="rId42" imgW="139700" imgH="139700" progId="Equation.DSMT4">
                      <p:embed/>
                    </p:oleObj>
                  </mc:Choice>
                  <mc:Fallback>
                    <p:oleObj r:id="rId42" imgW="139700" imgH="139700" progId="Equation.DSMT4">
                      <p:embed/>
                      <p:pic>
                        <p:nvPicPr>
                          <p:cNvPr id="41" name="Object 40">
                            <a:extLst>
                              <a:ext uri="{FF2B5EF4-FFF2-40B4-BE49-F238E27FC236}">
                                <a16:creationId xmlns:a16="http://schemas.microsoft.com/office/drawing/2014/main" id="{D0AF67F8-6C33-1B40-B7C2-5187E690744A}"/>
                              </a:ext>
                            </a:extLst>
                          </p:cNvPr>
                          <p:cNvPicPr/>
                          <p:nvPr/>
                        </p:nvPicPr>
                        <p:blipFill>
                          <a:blip r:embed="rId43"/>
                          <a:stretch>
                            <a:fillRect/>
                          </a:stretch>
                        </p:blipFill>
                        <p:spPr>
                          <a:xfrm>
                            <a:off x="3592839" y="3720022"/>
                            <a:ext cx="435978" cy="435978"/>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F6C4AD9B-7D2A-7D43-BED8-C4B6D7C656CF}"/>
                  </a:ext>
                </a:extLst>
              </p:cNvPr>
              <p:cNvGraphicFramePr>
                <a:graphicFrameLocks noChangeAspect="1"/>
              </p:cNvGraphicFramePr>
              <p:nvPr/>
            </p:nvGraphicFramePr>
            <p:xfrm>
              <a:off x="3594764" y="4115490"/>
              <a:ext cx="435978" cy="435978"/>
            </p:xfrm>
            <a:graphic>
              <a:graphicData uri="http://schemas.openxmlformats.org/presentationml/2006/ole">
                <mc:AlternateContent xmlns:mc="http://schemas.openxmlformats.org/markup-compatibility/2006">
                  <mc:Choice xmlns:v="urn:schemas-microsoft-com:vml" Requires="v">
                    <p:oleObj spid="_x0000_s2199645" r:id="rId44" imgW="139700" imgH="139700" progId="Equation.DSMT4">
                      <p:embed/>
                    </p:oleObj>
                  </mc:Choice>
                  <mc:Fallback>
                    <p:oleObj r:id="rId44" imgW="139700" imgH="139700" progId="Equation.DSMT4">
                      <p:embed/>
                      <p:pic>
                        <p:nvPicPr>
                          <p:cNvPr id="42" name="Object 41">
                            <a:extLst>
                              <a:ext uri="{FF2B5EF4-FFF2-40B4-BE49-F238E27FC236}">
                                <a16:creationId xmlns:a16="http://schemas.microsoft.com/office/drawing/2014/main" id="{F6C4AD9B-7D2A-7D43-BED8-C4B6D7C656CF}"/>
                              </a:ext>
                            </a:extLst>
                          </p:cNvPr>
                          <p:cNvPicPr/>
                          <p:nvPr/>
                        </p:nvPicPr>
                        <p:blipFill>
                          <a:blip r:embed="rId45"/>
                          <a:stretch>
                            <a:fillRect/>
                          </a:stretch>
                        </p:blipFill>
                        <p:spPr>
                          <a:xfrm>
                            <a:off x="3594764" y="4115490"/>
                            <a:ext cx="435978" cy="435978"/>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E331F793-E24D-2249-9452-8E9FD4A3330E}"/>
                  </a:ext>
                </a:extLst>
              </p:cNvPr>
              <p:cNvGraphicFramePr>
                <a:graphicFrameLocks noChangeAspect="1"/>
              </p:cNvGraphicFramePr>
              <p:nvPr/>
            </p:nvGraphicFramePr>
            <p:xfrm>
              <a:off x="3596689" y="4510958"/>
              <a:ext cx="435978" cy="435978"/>
            </p:xfrm>
            <a:graphic>
              <a:graphicData uri="http://schemas.openxmlformats.org/presentationml/2006/ole">
                <mc:AlternateContent xmlns:mc="http://schemas.openxmlformats.org/markup-compatibility/2006">
                  <mc:Choice xmlns:v="urn:schemas-microsoft-com:vml" Requires="v">
                    <p:oleObj spid="_x0000_s2199646" r:id="rId46" imgW="139700" imgH="139700" progId="Equation.DSMT4">
                      <p:embed/>
                    </p:oleObj>
                  </mc:Choice>
                  <mc:Fallback>
                    <p:oleObj r:id="rId46" imgW="139700" imgH="139700" progId="Equation.DSMT4">
                      <p:embed/>
                      <p:pic>
                        <p:nvPicPr>
                          <p:cNvPr id="43" name="Object 42">
                            <a:extLst>
                              <a:ext uri="{FF2B5EF4-FFF2-40B4-BE49-F238E27FC236}">
                                <a16:creationId xmlns:a16="http://schemas.microsoft.com/office/drawing/2014/main" id="{E331F793-E24D-2249-9452-8E9FD4A3330E}"/>
                              </a:ext>
                            </a:extLst>
                          </p:cNvPr>
                          <p:cNvPicPr/>
                          <p:nvPr/>
                        </p:nvPicPr>
                        <p:blipFill>
                          <a:blip r:embed="rId47"/>
                          <a:stretch>
                            <a:fillRect/>
                          </a:stretch>
                        </p:blipFill>
                        <p:spPr>
                          <a:xfrm>
                            <a:off x="3596689" y="4510958"/>
                            <a:ext cx="435978" cy="435978"/>
                          </a:xfrm>
                          <a:prstGeom prst="rect">
                            <a:avLst/>
                          </a:prstGeom>
                        </p:spPr>
                      </p:pic>
                    </p:oleObj>
                  </mc:Fallback>
                </mc:AlternateContent>
              </a:graphicData>
            </a:graphic>
          </p:graphicFrame>
          <p:graphicFrame>
            <p:nvGraphicFramePr>
              <p:cNvPr id="44" name="Object 43">
                <a:extLst>
                  <a:ext uri="{FF2B5EF4-FFF2-40B4-BE49-F238E27FC236}">
                    <a16:creationId xmlns:a16="http://schemas.microsoft.com/office/drawing/2014/main" id="{190340A8-93DA-A246-9051-02D210003219}"/>
                  </a:ext>
                </a:extLst>
              </p:cNvPr>
              <p:cNvGraphicFramePr>
                <a:graphicFrameLocks noChangeAspect="1"/>
              </p:cNvGraphicFramePr>
              <p:nvPr/>
            </p:nvGraphicFramePr>
            <p:xfrm>
              <a:off x="3598614" y="4906426"/>
              <a:ext cx="435978" cy="435978"/>
            </p:xfrm>
            <a:graphic>
              <a:graphicData uri="http://schemas.openxmlformats.org/presentationml/2006/ole">
                <mc:AlternateContent xmlns:mc="http://schemas.openxmlformats.org/markup-compatibility/2006">
                  <mc:Choice xmlns:v="urn:schemas-microsoft-com:vml" Requires="v">
                    <p:oleObj spid="_x0000_s2199647" r:id="rId48" imgW="139700" imgH="139700" progId="Equation.DSMT4">
                      <p:embed/>
                    </p:oleObj>
                  </mc:Choice>
                  <mc:Fallback>
                    <p:oleObj r:id="rId48" imgW="139700" imgH="139700" progId="Equation.DSMT4">
                      <p:embed/>
                      <p:pic>
                        <p:nvPicPr>
                          <p:cNvPr id="44" name="Object 43">
                            <a:extLst>
                              <a:ext uri="{FF2B5EF4-FFF2-40B4-BE49-F238E27FC236}">
                                <a16:creationId xmlns:a16="http://schemas.microsoft.com/office/drawing/2014/main" id="{190340A8-93DA-A246-9051-02D210003219}"/>
                              </a:ext>
                            </a:extLst>
                          </p:cNvPr>
                          <p:cNvPicPr/>
                          <p:nvPr/>
                        </p:nvPicPr>
                        <p:blipFill>
                          <a:blip r:embed="rId49"/>
                          <a:stretch>
                            <a:fillRect/>
                          </a:stretch>
                        </p:blipFill>
                        <p:spPr>
                          <a:xfrm>
                            <a:off x="3598614" y="4906426"/>
                            <a:ext cx="435978" cy="435978"/>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2308AE6C-0054-114C-83B1-8F961ECEF36D}"/>
                  </a:ext>
                </a:extLst>
              </p:cNvPr>
              <p:cNvGraphicFramePr>
                <a:graphicFrameLocks noChangeAspect="1"/>
              </p:cNvGraphicFramePr>
              <p:nvPr/>
            </p:nvGraphicFramePr>
            <p:xfrm>
              <a:off x="3600539" y="5301894"/>
              <a:ext cx="435978" cy="435978"/>
            </p:xfrm>
            <a:graphic>
              <a:graphicData uri="http://schemas.openxmlformats.org/presentationml/2006/ole">
                <mc:AlternateContent xmlns:mc="http://schemas.openxmlformats.org/markup-compatibility/2006">
                  <mc:Choice xmlns:v="urn:schemas-microsoft-com:vml" Requires="v">
                    <p:oleObj spid="_x0000_s2199648" r:id="rId50" imgW="139700" imgH="139700" progId="Equation.DSMT4">
                      <p:embed/>
                    </p:oleObj>
                  </mc:Choice>
                  <mc:Fallback>
                    <p:oleObj r:id="rId50" imgW="139700" imgH="139700" progId="Equation.DSMT4">
                      <p:embed/>
                      <p:pic>
                        <p:nvPicPr>
                          <p:cNvPr id="45" name="Object 44">
                            <a:extLst>
                              <a:ext uri="{FF2B5EF4-FFF2-40B4-BE49-F238E27FC236}">
                                <a16:creationId xmlns:a16="http://schemas.microsoft.com/office/drawing/2014/main" id="{2308AE6C-0054-114C-83B1-8F961ECEF36D}"/>
                              </a:ext>
                            </a:extLst>
                          </p:cNvPr>
                          <p:cNvPicPr/>
                          <p:nvPr/>
                        </p:nvPicPr>
                        <p:blipFill>
                          <a:blip r:embed="rId51"/>
                          <a:stretch>
                            <a:fillRect/>
                          </a:stretch>
                        </p:blipFill>
                        <p:spPr>
                          <a:xfrm>
                            <a:off x="3600539" y="5301894"/>
                            <a:ext cx="435978" cy="435978"/>
                          </a:xfrm>
                          <a:prstGeom prst="rect">
                            <a:avLst/>
                          </a:prstGeom>
                        </p:spPr>
                      </p:pic>
                    </p:oleObj>
                  </mc:Fallback>
                </mc:AlternateContent>
              </a:graphicData>
            </a:graphic>
          </p:graphicFrame>
        </p:grpSp>
      </p:grpSp>
    </p:spTree>
    <p:extLst>
      <p:ext uri="{BB962C8B-B14F-4D97-AF65-F5344CB8AC3E}">
        <p14:creationId xmlns:p14="http://schemas.microsoft.com/office/powerpoint/2010/main" val="2981658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386514"/>
            <a:ext cx="318973"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a:t>
            </a:r>
          </a:p>
        </p:txBody>
      </p:sp>
      <p:sp>
        <p:nvSpPr>
          <p:cNvPr id="2" name="TextBox 1"/>
          <p:cNvSpPr txBox="1"/>
          <p:nvPr/>
        </p:nvSpPr>
        <p:spPr>
          <a:xfrm>
            <a:off x="114300" y="132107"/>
            <a:ext cx="8550326" cy="892552"/>
          </a:xfrm>
          <a:prstGeom prst="rect">
            <a:avLst/>
          </a:prstGeom>
          <a:noFill/>
        </p:spPr>
        <p:txBody>
          <a:bodyPr wrap="square" rtlCol="0">
            <a:spAutoFit/>
          </a:bodyPr>
          <a:lstStyle/>
          <a:p>
            <a:r>
              <a:rPr lang="en-US" sz="3200" dirty="0">
                <a:solidFill>
                  <a:srgbClr val="FF0000"/>
                </a:solidFill>
                <a:latin typeface="Apple Chancery"/>
                <a:cs typeface="Apple Chancery"/>
              </a:rPr>
              <a:t>A glass rod, </a:t>
            </a:r>
            <a:r>
              <a:rPr lang="en-US" sz="2000" dirty="0">
                <a:latin typeface="Times New Roman"/>
                <a:cs typeface="Times New Roman"/>
              </a:rPr>
              <a:t>which </a:t>
            </a:r>
            <a:r>
              <a:rPr lang="en-US" sz="2000" dirty="0">
                <a:solidFill>
                  <a:srgbClr val="0000FF"/>
                </a:solidFill>
                <a:latin typeface="Times New Roman"/>
                <a:cs typeface="Times New Roman"/>
              </a:rPr>
              <a:t>easily releases </a:t>
            </a:r>
            <a:r>
              <a:rPr lang="en-US" sz="2000" i="1" dirty="0">
                <a:solidFill>
                  <a:srgbClr val="0000FF"/>
                </a:solidFill>
                <a:latin typeface="Times New Roman"/>
                <a:cs typeface="Times New Roman"/>
              </a:rPr>
              <a:t>electrons</a:t>
            </a:r>
            <a:r>
              <a:rPr lang="en-US" sz="2000" dirty="0">
                <a:latin typeface="Times New Roman"/>
                <a:cs typeface="Times New Roman"/>
              </a:rPr>
              <a:t>, is </a:t>
            </a:r>
            <a:r>
              <a:rPr lang="en-US" sz="2000" dirty="0">
                <a:solidFill>
                  <a:srgbClr val="008000"/>
                </a:solidFill>
                <a:latin typeface="Times New Roman"/>
                <a:cs typeface="Times New Roman"/>
              </a:rPr>
              <a:t>rubbed vigorously by a </a:t>
            </a:r>
            <a:r>
              <a:rPr lang="en-US" sz="2000" dirty="0">
                <a:solidFill>
                  <a:srgbClr val="0000FF"/>
                </a:solidFill>
                <a:latin typeface="Times New Roman"/>
                <a:cs typeface="Times New Roman"/>
              </a:rPr>
              <a:t>silk clothe</a:t>
            </a:r>
            <a:r>
              <a:rPr lang="en-US" sz="2000" dirty="0">
                <a:latin typeface="Times New Roman"/>
                <a:cs typeface="Times New Roman"/>
              </a:rPr>
              <a:t>, which easily </a:t>
            </a:r>
            <a:r>
              <a:rPr lang="en-US" sz="2000" dirty="0">
                <a:solidFill>
                  <a:srgbClr val="0000FF"/>
                </a:solidFill>
                <a:latin typeface="Times New Roman"/>
                <a:cs typeface="Times New Roman"/>
              </a:rPr>
              <a:t>accepts electrons</a:t>
            </a:r>
            <a:r>
              <a:rPr lang="en-US" sz="2000" dirty="0">
                <a:latin typeface="Times New Roman"/>
                <a:cs typeface="Times New Roman"/>
              </a:rPr>
              <a:t>.  This </a:t>
            </a:r>
            <a:r>
              <a:rPr lang="en-US" sz="2000" dirty="0">
                <a:solidFill>
                  <a:srgbClr val="0000FF"/>
                </a:solidFill>
                <a:latin typeface="Times New Roman"/>
                <a:cs typeface="Times New Roman"/>
              </a:rPr>
              <a:t>leaves the rod </a:t>
            </a:r>
            <a:r>
              <a:rPr lang="en-US" sz="2000" dirty="0">
                <a:solidFill>
                  <a:srgbClr val="FF0000"/>
                </a:solidFill>
                <a:latin typeface="Times New Roman"/>
                <a:cs typeface="Times New Roman"/>
              </a:rPr>
              <a:t>electrically positive</a:t>
            </a:r>
            <a:r>
              <a:rPr lang="en-US" sz="2000" dirty="0">
                <a:latin typeface="Times New Roman"/>
                <a:cs typeface="Times New Roman"/>
              </a:rPr>
              <a:t>. </a:t>
            </a:r>
          </a:p>
        </p:txBody>
      </p:sp>
      <p:sp>
        <p:nvSpPr>
          <p:cNvPr id="36" name="TextBox 35"/>
          <p:cNvSpPr txBox="1"/>
          <p:nvPr/>
        </p:nvSpPr>
        <p:spPr>
          <a:xfrm>
            <a:off x="114299" y="971246"/>
            <a:ext cx="6565393" cy="769441"/>
          </a:xfrm>
          <a:prstGeom prst="rect">
            <a:avLst/>
          </a:prstGeom>
          <a:noFill/>
        </p:spPr>
        <p:txBody>
          <a:bodyPr wrap="square" rtlCol="0">
            <a:spAutoFit/>
          </a:bodyPr>
          <a:lstStyle/>
          <a:p>
            <a:r>
              <a:rPr lang="en-US" sz="2400" dirty="0">
                <a:solidFill>
                  <a:srgbClr val="FF0000"/>
                </a:solidFill>
                <a:latin typeface="Apple Chancery"/>
                <a:cs typeface="Apple Chancery"/>
              </a:rPr>
              <a:t>Consider an electrically neutral </a:t>
            </a:r>
            <a:r>
              <a:rPr lang="en-US" sz="2000" dirty="0">
                <a:solidFill>
                  <a:srgbClr val="0000FF"/>
                </a:solidFill>
                <a:latin typeface="Times New Roman"/>
                <a:cs typeface="Times New Roman"/>
              </a:rPr>
              <a:t>conducting sphere </a:t>
            </a:r>
            <a:r>
              <a:rPr lang="en-US" sz="2000" dirty="0">
                <a:latin typeface="Times New Roman"/>
                <a:cs typeface="Times New Roman"/>
              </a:rPr>
              <a:t>(notice that for each proton, there is an electron covering it)?</a:t>
            </a:r>
          </a:p>
        </p:txBody>
      </p:sp>
      <p:grpSp>
        <p:nvGrpSpPr>
          <p:cNvPr id="3" name="Group 2"/>
          <p:cNvGrpSpPr/>
          <p:nvPr/>
        </p:nvGrpSpPr>
        <p:grpSpPr>
          <a:xfrm>
            <a:off x="6019728" y="1539565"/>
            <a:ext cx="2132482" cy="2132482"/>
            <a:chOff x="5803239" y="1429617"/>
            <a:chExt cx="2132482" cy="2132482"/>
          </a:xfrm>
        </p:grpSpPr>
        <p:sp>
          <p:nvSpPr>
            <p:cNvPr id="6" name="Oval 5"/>
            <p:cNvSpPr/>
            <p:nvPr/>
          </p:nvSpPr>
          <p:spPr>
            <a:xfrm>
              <a:off x="5803239" y="1429617"/>
              <a:ext cx="2132482" cy="2132482"/>
            </a:xfrm>
            <a:prstGeom prst="ellipse">
              <a:avLst/>
            </a:prstGeom>
            <a:gradFill flip="none" rotWithShape="1">
              <a:gsLst>
                <a:gs pos="0">
                  <a:srgbClr val="FFFF00"/>
                </a:gs>
                <a:gs pos="100000">
                  <a:srgbClr val="FFFFFF"/>
                </a:gs>
              </a:gsLst>
              <a:path path="circle">
                <a:fillToRect l="50000" t="50000" r="50000" b="50000"/>
              </a:path>
              <a:tileRect/>
            </a:gra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7" name="Object 6"/>
            <p:cNvGraphicFramePr>
              <a:graphicFrameLocks noChangeAspect="1"/>
            </p:cNvGraphicFramePr>
            <p:nvPr>
              <p:extLst>
                <p:ext uri="{D42A27DB-BD31-4B8C-83A1-F6EECF244321}">
                  <p14:modId xmlns:p14="http://schemas.microsoft.com/office/powerpoint/2010/main" val="3166225323"/>
                </p:ext>
              </p:extLst>
            </p:nvPr>
          </p:nvGraphicFramePr>
          <p:xfrm>
            <a:off x="6316548" y="1603824"/>
            <a:ext cx="175509" cy="192409"/>
          </p:xfrm>
          <a:graphic>
            <a:graphicData uri="http://schemas.openxmlformats.org/presentationml/2006/ole">
              <mc:AlternateContent xmlns:mc="http://schemas.openxmlformats.org/markup-compatibility/2006">
                <mc:Choice xmlns:v="urn:schemas-microsoft-com:vml" Requires="v">
                  <p:oleObj spid="_x0000_s2112981" name="Equation" r:id="rId4" imgW="139700" imgH="152400" progId="Equation.DSMT4">
                    <p:embed/>
                  </p:oleObj>
                </mc:Choice>
                <mc:Fallback>
                  <p:oleObj name="Equation" r:id="rId4" imgW="139700" imgH="152400" progId="Equation.DSMT4">
                    <p:embed/>
                    <p:pic>
                      <p:nvPicPr>
                        <p:cNvPr id="0" name=""/>
                        <p:cNvPicPr>
                          <a:picLocks noChangeAspect="1" noChangeArrowheads="1"/>
                        </p:cNvPicPr>
                        <p:nvPr/>
                      </p:nvPicPr>
                      <p:blipFill>
                        <a:blip r:embed="rId5"/>
                        <a:srcRect/>
                        <a:stretch>
                          <a:fillRect/>
                        </a:stretch>
                      </p:blipFill>
                      <p:spPr bwMode="auto">
                        <a:xfrm>
                          <a:off x="6316548" y="1603824"/>
                          <a:ext cx="175509" cy="192409"/>
                        </a:xfrm>
                        <a:prstGeom prst="rect">
                          <a:avLst/>
                        </a:prstGeom>
                        <a:noFill/>
                        <a:ln>
                          <a:noFill/>
                        </a:ln>
                        <a:effectLst/>
                      </p:spPr>
                    </p:pic>
                  </p:oleObj>
                </mc:Fallback>
              </mc:AlternateContent>
            </a:graphicData>
          </a:graphic>
        </p:graphicFrame>
        <p:graphicFrame>
          <p:nvGraphicFramePr>
            <p:cNvPr id="62" name="Object 6"/>
            <p:cNvGraphicFramePr>
              <a:graphicFrameLocks noChangeAspect="1"/>
            </p:cNvGraphicFramePr>
            <p:nvPr>
              <p:extLst>
                <p:ext uri="{D42A27DB-BD31-4B8C-83A1-F6EECF244321}">
                  <p14:modId xmlns:p14="http://schemas.microsoft.com/office/powerpoint/2010/main" val="3391126397"/>
                </p:ext>
              </p:extLst>
            </p:nvPr>
          </p:nvGraphicFramePr>
          <p:xfrm>
            <a:off x="6064551" y="1793634"/>
            <a:ext cx="175509" cy="192409"/>
          </p:xfrm>
          <a:graphic>
            <a:graphicData uri="http://schemas.openxmlformats.org/presentationml/2006/ole">
              <mc:AlternateContent xmlns:mc="http://schemas.openxmlformats.org/markup-compatibility/2006">
                <mc:Choice xmlns:v="urn:schemas-microsoft-com:vml" Requires="v">
                  <p:oleObj spid="_x0000_s2112982" name="Equation" r:id="rId6" imgW="139700" imgH="152400" progId="Equation.DSMT4">
                    <p:embed/>
                  </p:oleObj>
                </mc:Choice>
                <mc:Fallback>
                  <p:oleObj name="Equation" r:id="rId6" imgW="139700" imgH="152400" progId="Equation.DSMT4">
                    <p:embed/>
                    <p:pic>
                      <p:nvPicPr>
                        <p:cNvPr id="0" name=""/>
                        <p:cNvPicPr>
                          <a:picLocks noChangeAspect="1" noChangeArrowheads="1"/>
                        </p:cNvPicPr>
                        <p:nvPr/>
                      </p:nvPicPr>
                      <p:blipFill>
                        <a:blip r:embed="rId5"/>
                        <a:srcRect/>
                        <a:stretch>
                          <a:fillRect/>
                        </a:stretch>
                      </p:blipFill>
                      <p:spPr bwMode="auto">
                        <a:xfrm>
                          <a:off x="6064551" y="1793634"/>
                          <a:ext cx="175509" cy="192409"/>
                        </a:xfrm>
                        <a:prstGeom prst="rect">
                          <a:avLst/>
                        </a:prstGeom>
                        <a:noFill/>
                        <a:ln>
                          <a:noFill/>
                        </a:ln>
                        <a:effectLst/>
                      </p:spPr>
                    </p:pic>
                  </p:oleObj>
                </mc:Fallback>
              </mc:AlternateContent>
            </a:graphicData>
          </a:graphic>
        </p:graphicFrame>
        <p:graphicFrame>
          <p:nvGraphicFramePr>
            <p:cNvPr id="63" name="Object 6"/>
            <p:cNvGraphicFramePr>
              <a:graphicFrameLocks noChangeAspect="1"/>
            </p:cNvGraphicFramePr>
            <p:nvPr>
              <p:extLst>
                <p:ext uri="{D42A27DB-BD31-4B8C-83A1-F6EECF244321}">
                  <p14:modId xmlns:p14="http://schemas.microsoft.com/office/powerpoint/2010/main" val="124004317"/>
                </p:ext>
              </p:extLst>
            </p:nvPr>
          </p:nvGraphicFramePr>
          <p:xfrm>
            <a:off x="5907891" y="2066647"/>
            <a:ext cx="175509" cy="192409"/>
          </p:xfrm>
          <a:graphic>
            <a:graphicData uri="http://schemas.openxmlformats.org/presentationml/2006/ole">
              <mc:AlternateContent xmlns:mc="http://schemas.openxmlformats.org/markup-compatibility/2006">
                <mc:Choice xmlns:v="urn:schemas-microsoft-com:vml" Requires="v">
                  <p:oleObj spid="_x0000_s2112983" name="Equation" r:id="rId7" imgW="139700" imgH="152400" progId="Equation.DSMT4">
                    <p:embed/>
                  </p:oleObj>
                </mc:Choice>
                <mc:Fallback>
                  <p:oleObj name="Equation" r:id="rId7" imgW="139700" imgH="152400" progId="Equation.DSMT4">
                    <p:embed/>
                    <p:pic>
                      <p:nvPicPr>
                        <p:cNvPr id="0" name=""/>
                        <p:cNvPicPr>
                          <a:picLocks noChangeAspect="1" noChangeArrowheads="1"/>
                        </p:cNvPicPr>
                        <p:nvPr/>
                      </p:nvPicPr>
                      <p:blipFill>
                        <a:blip r:embed="rId5"/>
                        <a:srcRect/>
                        <a:stretch>
                          <a:fillRect/>
                        </a:stretch>
                      </p:blipFill>
                      <p:spPr bwMode="auto">
                        <a:xfrm>
                          <a:off x="5907891" y="2066647"/>
                          <a:ext cx="175509" cy="192409"/>
                        </a:xfrm>
                        <a:prstGeom prst="rect">
                          <a:avLst/>
                        </a:prstGeom>
                        <a:noFill/>
                        <a:ln>
                          <a:noFill/>
                        </a:ln>
                        <a:effectLst/>
                      </p:spPr>
                    </p:pic>
                  </p:oleObj>
                </mc:Fallback>
              </mc:AlternateContent>
            </a:graphicData>
          </a:graphic>
        </p:graphicFrame>
        <p:graphicFrame>
          <p:nvGraphicFramePr>
            <p:cNvPr id="64" name="Object 6"/>
            <p:cNvGraphicFramePr>
              <a:graphicFrameLocks noChangeAspect="1"/>
            </p:cNvGraphicFramePr>
            <p:nvPr>
              <p:extLst>
                <p:ext uri="{D42A27DB-BD31-4B8C-83A1-F6EECF244321}">
                  <p14:modId xmlns:p14="http://schemas.microsoft.com/office/powerpoint/2010/main" val="936638929"/>
                </p:ext>
              </p:extLst>
            </p:nvPr>
          </p:nvGraphicFramePr>
          <p:xfrm>
            <a:off x="5896191" y="2707143"/>
            <a:ext cx="175509" cy="192409"/>
          </p:xfrm>
          <a:graphic>
            <a:graphicData uri="http://schemas.openxmlformats.org/presentationml/2006/ole">
              <mc:AlternateContent xmlns:mc="http://schemas.openxmlformats.org/markup-compatibility/2006">
                <mc:Choice xmlns:v="urn:schemas-microsoft-com:vml" Requires="v">
                  <p:oleObj spid="_x0000_s2112984" name="Equation" r:id="rId8" imgW="139700" imgH="152400" progId="Equation.DSMT4">
                    <p:embed/>
                  </p:oleObj>
                </mc:Choice>
                <mc:Fallback>
                  <p:oleObj name="Equation" r:id="rId8" imgW="139700" imgH="152400" progId="Equation.DSMT4">
                    <p:embed/>
                    <p:pic>
                      <p:nvPicPr>
                        <p:cNvPr id="0" name=""/>
                        <p:cNvPicPr>
                          <a:picLocks noChangeAspect="1" noChangeArrowheads="1"/>
                        </p:cNvPicPr>
                        <p:nvPr/>
                      </p:nvPicPr>
                      <p:blipFill>
                        <a:blip r:embed="rId5"/>
                        <a:srcRect/>
                        <a:stretch>
                          <a:fillRect/>
                        </a:stretch>
                      </p:blipFill>
                      <p:spPr bwMode="auto">
                        <a:xfrm>
                          <a:off x="5896191" y="2707143"/>
                          <a:ext cx="175509" cy="192409"/>
                        </a:xfrm>
                        <a:prstGeom prst="rect">
                          <a:avLst/>
                        </a:prstGeom>
                        <a:noFill/>
                        <a:ln>
                          <a:noFill/>
                        </a:ln>
                        <a:effectLst/>
                      </p:spPr>
                    </p:pic>
                  </p:oleObj>
                </mc:Fallback>
              </mc:AlternateContent>
            </a:graphicData>
          </a:graphic>
        </p:graphicFrame>
        <p:graphicFrame>
          <p:nvGraphicFramePr>
            <p:cNvPr id="65" name="Object 6"/>
            <p:cNvGraphicFramePr>
              <a:graphicFrameLocks noChangeAspect="1"/>
            </p:cNvGraphicFramePr>
            <p:nvPr>
              <p:extLst>
                <p:ext uri="{D42A27DB-BD31-4B8C-83A1-F6EECF244321}">
                  <p14:modId xmlns:p14="http://schemas.microsoft.com/office/powerpoint/2010/main" val="863305278"/>
                </p:ext>
              </p:extLst>
            </p:nvPr>
          </p:nvGraphicFramePr>
          <p:xfrm>
            <a:off x="6064551" y="2986223"/>
            <a:ext cx="175509" cy="192409"/>
          </p:xfrm>
          <a:graphic>
            <a:graphicData uri="http://schemas.openxmlformats.org/presentationml/2006/ole">
              <mc:AlternateContent xmlns:mc="http://schemas.openxmlformats.org/markup-compatibility/2006">
                <mc:Choice xmlns:v="urn:schemas-microsoft-com:vml" Requires="v">
                  <p:oleObj spid="_x0000_s2112985" name="Equation" r:id="rId9" imgW="139700" imgH="152400" progId="Equation.DSMT4">
                    <p:embed/>
                  </p:oleObj>
                </mc:Choice>
                <mc:Fallback>
                  <p:oleObj name="Equation" r:id="rId9" imgW="139700" imgH="152400" progId="Equation.DSMT4">
                    <p:embed/>
                    <p:pic>
                      <p:nvPicPr>
                        <p:cNvPr id="0" name=""/>
                        <p:cNvPicPr>
                          <a:picLocks noChangeAspect="1" noChangeArrowheads="1"/>
                        </p:cNvPicPr>
                        <p:nvPr/>
                      </p:nvPicPr>
                      <p:blipFill>
                        <a:blip r:embed="rId5"/>
                        <a:srcRect/>
                        <a:stretch>
                          <a:fillRect/>
                        </a:stretch>
                      </p:blipFill>
                      <p:spPr bwMode="auto">
                        <a:xfrm>
                          <a:off x="6064551" y="2986223"/>
                          <a:ext cx="175509" cy="192409"/>
                        </a:xfrm>
                        <a:prstGeom prst="rect">
                          <a:avLst/>
                        </a:prstGeom>
                        <a:noFill/>
                        <a:ln>
                          <a:noFill/>
                        </a:ln>
                        <a:effectLst/>
                      </p:spPr>
                    </p:pic>
                  </p:oleObj>
                </mc:Fallback>
              </mc:AlternateContent>
            </a:graphicData>
          </a:graphic>
        </p:graphicFrame>
        <p:graphicFrame>
          <p:nvGraphicFramePr>
            <p:cNvPr id="66" name="Object 6"/>
            <p:cNvGraphicFramePr>
              <a:graphicFrameLocks noChangeAspect="1"/>
            </p:cNvGraphicFramePr>
            <p:nvPr>
              <p:extLst>
                <p:ext uri="{D42A27DB-BD31-4B8C-83A1-F6EECF244321}">
                  <p14:modId xmlns:p14="http://schemas.microsoft.com/office/powerpoint/2010/main" val="2190752306"/>
                </p:ext>
              </p:extLst>
            </p:nvPr>
          </p:nvGraphicFramePr>
          <p:xfrm>
            <a:off x="6327813" y="3210699"/>
            <a:ext cx="175509" cy="192409"/>
          </p:xfrm>
          <a:graphic>
            <a:graphicData uri="http://schemas.openxmlformats.org/presentationml/2006/ole">
              <mc:AlternateContent xmlns:mc="http://schemas.openxmlformats.org/markup-compatibility/2006">
                <mc:Choice xmlns:v="urn:schemas-microsoft-com:vml" Requires="v">
                  <p:oleObj spid="_x0000_s2112986" name="Equation" r:id="rId10" imgW="139700" imgH="152400" progId="Equation.DSMT4">
                    <p:embed/>
                  </p:oleObj>
                </mc:Choice>
                <mc:Fallback>
                  <p:oleObj name="Equation" r:id="rId10" imgW="139700" imgH="152400" progId="Equation.DSMT4">
                    <p:embed/>
                    <p:pic>
                      <p:nvPicPr>
                        <p:cNvPr id="0" name=""/>
                        <p:cNvPicPr>
                          <a:picLocks noChangeAspect="1" noChangeArrowheads="1"/>
                        </p:cNvPicPr>
                        <p:nvPr/>
                      </p:nvPicPr>
                      <p:blipFill>
                        <a:blip r:embed="rId5"/>
                        <a:srcRect/>
                        <a:stretch>
                          <a:fillRect/>
                        </a:stretch>
                      </p:blipFill>
                      <p:spPr bwMode="auto">
                        <a:xfrm>
                          <a:off x="6327813" y="3210699"/>
                          <a:ext cx="175509" cy="192409"/>
                        </a:xfrm>
                        <a:prstGeom prst="rect">
                          <a:avLst/>
                        </a:prstGeom>
                        <a:noFill/>
                        <a:ln>
                          <a:noFill/>
                        </a:ln>
                        <a:effectLst/>
                      </p:spPr>
                    </p:pic>
                  </p:oleObj>
                </mc:Fallback>
              </mc:AlternateContent>
            </a:graphicData>
          </a:graphic>
        </p:graphicFrame>
        <p:graphicFrame>
          <p:nvGraphicFramePr>
            <p:cNvPr id="67" name="Object 6"/>
            <p:cNvGraphicFramePr>
              <a:graphicFrameLocks noChangeAspect="1"/>
            </p:cNvGraphicFramePr>
            <p:nvPr>
              <p:extLst>
                <p:ext uri="{D42A27DB-BD31-4B8C-83A1-F6EECF244321}">
                  <p14:modId xmlns:p14="http://schemas.microsoft.com/office/powerpoint/2010/main" val="1668596497"/>
                </p:ext>
              </p:extLst>
            </p:nvPr>
          </p:nvGraphicFramePr>
          <p:xfrm>
            <a:off x="6644160" y="3336187"/>
            <a:ext cx="175509" cy="192409"/>
          </p:xfrm>
          <a:graphic>
            <a:graphicData uri="http://schemas.openxmlformats.org/presentationml/2006/ole">
              <mc:AlternateContent xmlns:mc="http://schemas.openxmlformats.org/markup-compatibility/2006">
                <mc:Choice xmlns:v="urn:schemas-microsoft-com:vml" Requires="v">
                  <p:oleObj spid="_x0000_s2112987" name="Equation" r:id="rId11" imgW="139700" imgH="152400" progId="Equation.DSMT4">
                    <p:embed/>
                  </p:oleObj>
                </mc:Choice>
                <mc:Fallback>
                  <p:oleObj name="Equation" r:id="rId11" imgW="139700" imgH="152400" progId="Equation.DSMT4">
                    <p:embed/>
                    <p:pic>
                      <p:nvPicPr>
                        <p:cNvPr id="0" name=""/>
                        <p:cNvPicPr>
                          <a:picLocks noChangeAspect="1" noChangeArrowheads="1"/>
                        </p:cNvPicPr>
                        <p:nvPr/>
                      </p:nvPicPr>
                      <p:blipFill>
                        <a:blip r:embed="rId5"/>
                        <a:srcRect/>
                        <a:stretch>
                          <a:fillRect/>
                        </a:stretch>
                      </p:blipFill>
                      <p:spPr bwMode="auto">
                        <a:xfrm>
                          <a:off x="6644160" y="3336187"/>
                          <a:ext cx="175509" cy="192409"/>
                        </a:xfrm>
                        <a:prstGeom prst="rect">
                          <a:avLst/>
                        </a:prstGeom>
                        <a:noFill/>
                        <a:ln>
                          <a:noFill/>
                        </a:ln>
                        <a:effectLst/>
                      </p:spPr>
                    </p:pic>
                  </p:oleObj>
                </mc:Fallback>
              </mc:AlternateContent>
            </a:graphicData>
          </a:graphic>
        </p:graphicFrame>
        <p:graphicFrame>
          <p:nvGraphicFramePr>
            <p:cNvPr id="76" name="Object 6"/>
            <p:cNvGraphicFramePr>
              <a:graphicFrameLocks noChangeAspect="1"/>
            </p:cNvGraphicFramePr>
            <p:nvPr>
              <p:extLst>
                <p:ext uri="{D42A27DB-BD31-4B8C-83A1-F6EECF244321}">
                  <p14:modId xmlns:p14="http://schemas.microsoft.com/office/powerpoint/2010/main" val="3027951652"/>
                </p:ext>
              </p:extLst>
            </p:nvPr>
          </p:nvGraphicFramePr>
          <p:xfrm>
            <a:off x="6644160" y="1485952"/>
            <a:ext cx="175509" cy="192409"/>
          </p:xfrm>
          <a:graphic>
            <a:graphicData uri="http://schemas.openxmlformats.org/presentationml/2006/ole">
              <mc:AlternateContent xmlns:mc="http://schemas.openxmlformats.org/markup-compatibility/2006">
                <mc:Choice xmlns:v="urn:schemas-microsoft-com:vml" Requires="v">
                  <p:oleObj spid="_x0000_s2112988" name="Equation" r:id="rId12" imgW="139700" imgH="152400" progId="Equation.DSMT4">
                    <p:embed/>
                  </p:oleObj>
                </mc:Choice>
                <mc:Fallback>
                  <p:oleObj name="Equation" r:id="rId12" imgW="139700" imgH="152400" progId="Equation.DSMT4">
                    <p:embed/>
                    <p:pic>
                      <p:nvPicPr>
                        <p:cNvPr id="0" name=""/>
                        <p:cNvPicPr>
                          <a:picLocks noChangeAspect="1" noChangeArrowheads="1"/>
                        </p:cNvPicPr>
                        <p:nvPr/>
                      </p:nvPicPr>
                      <p:blipFill>
                        <a:blip r:embed="rId5"/>
                        <a:srcRect/>
                        <a:stretch>
                          <a:fillRect/>
                        </a:stretch>
                      </p:blipFill>
                      <p:spPr bwMode="auto">
                        <a:xfrm>
                          <a:off x="6644160" y="1485952"/>
                          <a:ext cx="175509" cy="192409"/>
                        </a:xfrm>
                        <a:prstGeom prst="rect">
                          <a:avLst/>
                        </a:prstGeom>
                        <a:noFill/>
                        <a:ln>
                          <a:noFill/>
                        </a:ln>
                        <a:effectLst/>
                      </p:spPr>
                    </p:pic>
                  </p:oleObj>
                </mc:Fallback>
              </mc:AlternateContent>
            </a:graphicData>
          </a:graphic>
        </p:graphicFrame>
        <p:graphicFrame>
          <p:nvGraphicFramePr>
            <p:cNvPr id="77" name="Object 6"/>
            <p:cNvGraphicFramePr>
              <a:graphicFrameLocks noChangeAspect="1"/>
            </p:cNvGraphicFramePr>
            <p:nvPr>
              <p:extLst>
                <p:ext uri="{D42A27DB-BD31-4B8C-83A1-F6EECF244321}">
                  <p14:modId xmlns:p14="http://schemas.microsoft.com/office/powerpoint/2010/main" val="1228003437"/>
                </p:ext>
              </p:extLst>
            </p:nvPr>
          </p:nvGraphicFramePr>
          <p:xfrm>
            <a:off x="5860003" y="2394261"/>
            <a:ext cx="175509" cy="192409"/>
          </p:xfrm>
          <a:graphic>
            <a:graphicData uri="http://schemas.openxmlformats.org/presentationml/2006/ole">
              <mc:AlternateContent xmlns:mc="http://schemas.openxmlformats.org/markup-compatibility/2006">
                <mc:Choice xmlns:v="urn:schemas-microsoft-com:vml" Requires="v">
                  <p:oleObj spid="_x0000_s2112989" name="Equation" r:id="rId13" imgW="139700" imgH="152400" progId="Equation.DSMT4">
                    <p:embed/>
                  </p:oleObj>
                </mc:Choice>
                <mc:Fallback>
                  <p:oleObj name="Equation" r:id="rId13" imgW="139700" imgH="152400" progId="Equation.DSMT4">
                    <p:embed/>
                    <p:pic>
                      <p:nvPicPr>
                        <p:cNvPr id="0" name=""/>
                        <p:cNvPicPr>
                          <a:picLocks noChangeAspect="1" noChangeArrowheads="1"/>
                        </p:cNvPicPr>
                        <p:nvPr/>
                      </p:nvPicPr>
                      <p:blipFill>
                        <a:blip r:embed="rId5"/>
                        <a:srcRect/>
                        <a:stretch>
                          <a:fillRect/>
                        </a:stretch>
                      </p:blipFill>
                      <p:spPr bwMode="auto">
                        <a:xfrm>
                          <a:off x="5860003" y="2394261"/>
                          <a:ext cx="175509" cy="192409"/>
                        </a:xfrm>
                        <a:prstGeom prst="rect">
                          <a:avLst/>
                        </a:prstGeom>
                        <a:noFill/>
                        <a:ln>
                          <a:noFill/>
                        </a:ln>
                        <a:effectLst/>
                      </p:spPr>
                    </p:pic>
                  </p:oleObj>
                </mc:Fallback>
              </mc:AlternateContent>
            </a:graphicData>
          </a:graphic>
        </p:graphicFrame>
        <p:graphicFrame>
          <p:nvGraphicFramePr>
            <p:cNvPr id="87" name="Object 6"/>
            <p:cNvGraphicFramePr>
              <a:graphicFrameLocks noChangeAspect="1"/>
            </p:cNvGraphicFramePr>
            <p:nvPr>
              <p:extLst>
                <p:ext uri="{D42A27DB-BD31-4B8C-83A1-F6EECF244321}">
                  <p14:modId xmlns:p14="http://schemas.microsoft.com/office/powerpoint/2010/main" val="2872043253"/>
                </p:ext>
              </p:extLst>
            </p:nvPr>
          </p:nvGraphicFramePr>
          <p:xfrm>
            <a:off x="6986078" y="1485952"/>
            <a:ext cx="175509" cy="192409"/>
          </p:xfrm>
          <a:graphic>
            <a:graphicData uri="http://schemas.openxmlformats.org/presentationml/2006/ole">
              <mc:AlternateContent xmlns:mc="http://schemas.openxmlformats.org/markup-compatibility/2006">
                <mc:Choice xmlns:v="urn:schemas-microsoft-com:vml" Requires="v">
                  <p:oleObj spid="_x0000_s2112990" name="Equation" r:id="rId14" imgW="139700" imgH="152400" progId="Equation.DSMT4">
                    <p:embed/>
                  </p:oleObj>
                </mc:Choice>
                <mc:Fallback>
                  <p:oleObj name="Equation" r:id="rId14" imgW="139700" imgH="152400" progId="Equation.DSMT4">
                    <p:embed/>
                    <p:pic>
                      <p:nvPicPr>
                        <p:cNvPr id="0" name=""/>
                        <p:cNvPicPr>
                          <a:picLocks noChangeAspect="1" noChangeArrowheads="1"/>
                        </p:cNvPicPr>
                        <p:nvPr/>
                      </p:nvPicPr>
                      <p:blipFill>
                        <a:blip r:embed="rId5"/>
                        <a:srcRect/>
                        <a:stretch>
                          <a:fillRect/>
                        </a:stretch>
                      </p:blipFill>
                      <p:spPr bwMode="auto">
                        <a:xfrm>
                          <a:off x="6986078" y="1485952"/>
                          <a:ext cx="175509" cy="192409"/>
                        </a:xfrm>
                        <a:prstGeom prst="rect">
                          <a:avLst/>
                        </a:prstGeom>
                        <a:noFill/>
                        <a:ln>
                          <a:noFill/>
                        </a:ln>
                        <a:effectLst/>
                      </p:spPr>
                    </p:pic>
                  </p:oleObj>
                </mc:Fallback>
              </mc:AlternateContent>
            </a:graphicData>
          </a:graphic>
        </p:graphicFrame>
        <p:graphicFrame>
          <p:nvGraphicFramePr>
            <p:cNvPr id="88" name="Object 6"/>
            <p:cNvGraphicFramePr>
              <a:graphicFrameLocks noChangeAspect="1"/>
            </p:cNvGraphicFramePr>
            <p:nvPr>
              <p:extLst>
                <p:ext uri="{D42A27DB-BD31-4B8C-83A1-F6EECF244321}">
                  <p14:modId xmlns:p14="http://schemas.microsoft.com/office/powerpoint/2010/main" val="3377476140"/>
                </p:ext>
              </p:extLst>
            </p:nvPr>
          </p:nvGraphicFramePr>
          <p:xfrm>
            <a:off x="7301126" y="1596890"/>
            <a:ext cx="175509" cy="192409"/>
          </p:xfrm>
          <a:graphic>
            <a:graphicData uri="http://schemas.openxmlformats.org/presentationml/2006/ole">
              <mc:AlternateContent xmlns:mc="http://schemas.openxmlformats.org/markup-compatibility/2006">
                <mc:Choice xmlns:v="urn:schemas-microsoft-com:vml" Requires="v">
                  <p:oleObj spid="_x0000_s2112991" name="Equation" r:id="rId15" imgW="139700" imgH="152400" progId="Equation.DSMT4">
                    <p:embed/>
                  </p:oleObj>
                </mc:Choice>
                <mc:Fallback>
                  <p:oleObj name="Equation" r:id="rId15" imgW="139700" imgH="152400" progId="Equation.DSMT4">
                    <p:embed/>
                    <p:pic>
                      <p:nvPicPr>
                        <p:cNvPr id="0" name=""/>
                        <p:cNvPicPr>
                          <a:picLocks noChangeAspect="1" noChangeArrowheads="1"/>
                        </p:cNvPicPr>
                        <p:nvPr/>
                      </p:nvPicPr>
                      <p:blipFill>
                        <a:blip r:embed="rId5"/>
                        <a:srcRect/>
                        <a:stretch>
                          <a:fillRect/>
                        </a:stretch>
                      </p:blipFill>
                      <p:spPr bwMode="auto">
                        <a:xfrm>
                          <a:off x="7301126" y="1596890"/>
                          <a:ext cx="175509" cy="192409"/>
                        </a:xfrm>
                        <a:prstGeom prst="rect">
                          <a:avLst/>
                        </a:prstGeom>
                        <a:noFill/>
                        <a:ln>
                          <a:noFill/>
                        </a:ln>
                        <a:effectLst/>
                      </p:spPr>
                    </p:pic>
                  </p:oleObj>
                </mc:Fallback>
              </mc:AlternateContent>
            </a:graphicData>
          </a:graphic>
        </p:graphicFrame>
        <p:graphicFrame>
          <p:nvGraphicFramePr>
            <p:cNvPr id="89" name="Object 6"/>
            <p:cNvGraphicFramePr>
              <a:graphicFrameLocks noChangeAspect="1"/>
            </p:cNvGraphicFramePr>
            <p:nvPr>
              <p:extLst>
                <p:ext uri="{D42A27DB-BD31-4B8C-83A1-F6EECF244321}">
                  <p14:modId xmlns:p14="http://schemas.microsoft.com/office/powerpoint/2010/main" val="2108541569"/>
                </p:ext>
              </p:extLst>
            </p:nvPr>
          </p:nvGraphicFramePr>
          <p:xfrm>
            <a:off x="7499869" y="1800563"/>
            <a:ext cx="175509" cy="192409"/>
          </p:xfrm>
          <a:graphic>
            <a:graphicData uri="http://schemas.openxmlformats.org/presentationml/2006/ole">
              <mc:AlternateContent xmlns:mc="http://schemas.openxmlformats.org/markup-compatibility/2006">
                <mc:Choice xmlns:v="urn:schemas-microsoft-com:vml" Requires="v">
                  <p:oleObj spid="_x0000_s2112992" name="Equation" r:id="rId16" imgW="139700" imgH="152400" progId="Equation.DSMT4">
                    <p:embed/>
                  </p:oleObj>
                </mc:Choice>
                <mc:Fallback>
                  <p:oleObj name="Equation" r:id="rId16" imgW="139700" imgH="152400" progId="Equation.DSMT4">
                    <p:embed/>
                    <p:pic>
                      <p:nvPicPr>
                        <p:cNvPr id="0" name=""/>
                        <p:cNvPicPr>
                          <a:picLocks noChangeAspect="1" noChangeArrowheads="1"/>
                        </p:cNvPicPr>
                        <p:nvPr/>
                      </p:nvPicPr>
                      <p:blipFill>
                        <a:blip r:embed="rId5"/>
                        <a:srcRect/>
                        <a:stretch>
                          <a:fillRect/>
                        </a:stretch>
                      </p:blipFill>
                      <p:spPr bwMode="auto">
                        <a:xfrm>
                          <a:off x="7499869" y="1800563"/>
                          <a:ext cx="175509" cy="192409"/>
                        </a:xfrm>
                        <a:prstGeom prst="rect">
                          <a:avLst/>
                        </a:prstGeom>
                        <a:noFill/>
                        <a:ln>
                          <a:noFill/>
                        </a:ln>
                        <a:effectLst/>
                      </p:spPr>
                    </p:pic>
                  </p:oleObj>
                </mc:Fallback>
              </mc:AlternateContent>
            </a:graphicData>
          </a:graphic>
        </p:graphicFrame>
        <p:graphicFrame>
          <p:nvGraphicFramePr>
            <p:cNvPr id="90" name="Object 6"/>
            <p:cNvGraphicFramePr>
              <a:graphicFrameLocks noChangeAspect="1"/>
            </p:cNvGraphicFramePr>
            <p:nvPr>
              <p:extLst>
                <p:ext uri="{D42A27DB-BD31-4B8C-83A1-F6EECF244321}">
                  <p14:modId xmlns:p14="http://schemas.microsoft.com/office/powerpoint/2010/main" val="108740496"/>
                </p:ext>
              </p:extLst>
            </p:nvPr>
          </p:nvGraphicFramePr>
          <p:xfrm>
            <a:off x="7648302" y="2073576"/>
            <a:ext cx="175509" cy="192409"/>
          </p:xfrm>
          <a:graphic>
            <a:graphicData uri="http://schemas.openxmlformats.org/presentationml/2006/ole">
              <mc:AlternateContent xmlns:mc="http://schemas.openxmlformats.org/markup-compatibility/2006">
                <mc:Choice xmlns:v="urn:schemas-microsoft-com:vml" Requires="v">
                  <p:oleObj spid="_x0000_s2112993" name="Equation" r:id="rId17" imgW="139700" imgH="152400" progId="Equation.DSMT4">
                    <p:embed/>
                  </p:oleObj>
                </mc:Choice>
                <mc:Fallback>
                  <p:oleObj name="Equation" r:id="rId17" imgW="139700" imgH="152400" progId="Equation.DSMT4">
                    <p:embed/>
                    <p:pic>
                      <p:nvPicPr>
                        <p:cNvPr id="0" name=""/>
                        <p:cNvPicPr>
                          <a:picLocks noChangeAspect="1" noChangeArrowheads="1"/>
                        </p:cNvPicPr>
                        <p:nvPr/>
                      </p:nvPicPr>
                      <p:blipFill>
                        <a:blip r:embed="rId5"/>
                        <a:srcRect/>
                        <a:stretch>
                          <a:fillRect/>
                        </a:stretch>
                      </p:blipFill>
                      <p:spPr bwMode="auto">
                        <a:xfrm>
                          <a:off x="7648302" y="2073576"/>
                          <a:ext cx="175509" cy="192409"/>
                        </a:xfrm>
                        <a:prstGeom prst="rect">
                          <a:avLst/>
                        </a:prstGeom>
                        <a:noFill/>
                        <a:ln>
                          <a:noFill/>
                        </a:ln>
                        <a:effectLst/>
                      </p:spPr>
                    </p:pic>
                  </p:oleObj>
                </mc:Fallback>
              </mc:AlternateContent>
            </a:graphicData>
          </a:graphic>
        </p:graphicFrame>
        <p:graphicFrame>
          <p:nvGraphicFramePr>
            <p:cNvPr id="91" name="Object 6"/>
            <p:cNvGraphicFramePr>
              <a:graphicFrameLocks noChangeAspect="1"/>
            </p:cNvGraphicFramePr>
            <p:nvPr>
              <p:extLst>
                <p:ext uri="{D42A27DB-BD31-4B8C-83A1-F6EECF244321}">
                  <p14:modId xmlns:p14="http://schemas.microsoft.com/office/powerpoint/2010/main" val="1173024454"/>
                </p:ext>
              </p:extLst>
            </p:nvPr>
          </p:nvGraphicFramePr>
          <p:xfrm>
            <a:off x="7636602" y="2714072"/>
            <a:ext cx="175509" cy="192409"/>
          </p:xfrm>
          <a:graphic>
            <a:graphicData uri="http://schemas.openxmlformats.org/presentationml/2006/ole">
              <mc:AlternateContent xmlns:mc="http://schemas.openxmlformats.org/markup-compatibility/2006">
                <mc:Choice xmlns:v="urn:schemas-microsoft-com:vml" Requires="v">
                  <p:oleObj spid="_x0000_s2112994" name="Equation" r:id="rId18" imgW="139700" imgH="152400" progId="Equation.DSMT4">
                    <p:embed/>
                  </p:oleObj>
                </mc:Choice>
                <mc:Fallback>
                  <p:oleObj name="Equation" r:id="rId18" imgW="139700" imgH="152400" progId="Equation.DSMT4">
                    <p:embed/>
                    <p:pic>
                      <p:nvPicPr>
                        <p:cNvPr id="0" name=""/>
                        <p:cNvPicPr>
                          <a:picLocks noChangeAspect="1" noChangeArrowheads="1"/>
                        </p:cNvPicPr>
                        <p:nvPr/>
                      </p:nvPicPr>
                      <p:blipFill>
                        <a:blip r:embed="rId5"/>
                        <a:srcRect/>
                        <a:stretch>
                          <a:fillRect/>
                        </a:stretch>
                      </p:blipFill>
                      <p:spPr bwMode="auto">
                        <a:xfrm>
                          <a:off x="7636602" y="2714072"/>
                          <a:ext cx="175509" cy="192409"/>
                        </a:xfrm>
                        <a:prstGeom prst="rect">
                          <a:avLst/>
                        </a:prstGeom>
                        <a:noFill/>
                        <a:ln>
                          <a:noFill/>
                        </a:ln>
                        <a:effectLst/>
                      </p:spPr>
                    </p:pic>
                  </p:oleObj>
                </mc:Fallback>
              </mc:AlternateContent>
            </a:graphicData>
          </a:graphic>
        </p:graphicFrame>
        <p:graphicFrame>
          <p:nvGraphicFramePr>
            <p:cNvPr id="92" name="Object 6"/>
            <p:cNvGraphicFramePr>
              <a:graphicFrameLocks noChangeAspect="1"/>
            </p:cNvGraphicFramePr>
            <p:nvPr>
              <p:extLst>
                <p:ext uri="{D42A27DB-BD31-4B8C-83A1-F6EECF244321}">
                  <p14:modId xmlns:p14="http://schemas.microsoft.com/office/powerpoint/2010/main" val="3714929647"/>
                </p:ext>
              </p:extLst>
            </p:nvPr>
          </p:nvGraphicFramePr>
          <p:xfrm>
            <a:off x="7499869" y="2993152"/>
            <a:ext cx="175509" cy="192409"/>
          </p:xfrm>
          <a:graphic>
            <a:graphicData uri="http://schemas.openxmlformats.org/presentationml/2006/ole">
              <mc:AlternateContent xmlns:mc="http://schemas.openxmlformats.org/markup-compatibility/2006">
                <mc:Choice xmlns:v="urn:schemas-microsoft-com:vml" Requires="v">
                  <p:oleObj spid="_x0000_s2112995" name="Equation" r:id="rId19" imgW="139700" imgH="152400" progId="Equation.DSMT4">
                    <p:embed/>
                  </p:oleObj>
                </mc:Choice>
                <mc:Fallback>
                  <p:oleObj name="Equation" r:id="rId19" imgW="139700" imgH="152400" progId="Equation.DSMT4">
                    <p:embed/>
                    <p:pic>
                      <p:nvPicPr>
                        <p:cNvPr id="0" name=""/>
                        <p:cNvPicPr>
                          <a:picLocks noChangeAspect="1" noChangeArrowheads="1"/>
                        </p:cNvPicPr>
                        <p:nvPr/>
                      </p:nvPicPr>
                      <p:blipFill>
                        <a:blip r:embed="rId5"/>
                        <a:srcRect/>
                        <a:stretch>
                          <a:fillRect/>
                        </a:stretch>
                      </p:blipFill>
                      <p:spPr bwMode="auto">
                        <a:xfrm>
                          <a:off x="7499869" y="2993152"/>
                          <a:ext cx="175509" cy="192409"/>
                        </a:xfrm>
                        <a:prstGeom prst="rect">
                          <a:avLst/>
                        </a:prstGeom>
                        <a:noFill/>
                        <a:ln>
                          <a:noFill/>
                        </a:ln>
                        <a:effectLst/>
                      </p:spPr>
                    </p:pic>
                  </p:oleObj>
                </mc:Fallback>
              </mc:AlternateContent>
            </a:graphicData>
          </a:graphic>
        </p:graphicFrame>
        <p:graphicFrame>
          <p:nvGraphicFramePr>
            <p:cNvPr id="93" name="Object 6"/>
            <p:cNvGraphicFramePr>
              <a:graphicFrameLocks noChangeAspect="1"/>
            </p:cNvGraphicFramePr>
            <p:nvPr>
              <p:extLst>
                <p:ext uri="{D42A27DB-BD31-4B8C-83A1-F6EECF244321}">
                  <p14:modId xmlns:p14="http://schemas.microsoft.com/office/powerpoint/2010/main" val="973916229"/>
                </p:ext>
              </p:extLst>
            </p:nvPr>
          </p:nvGraphicFramePr>
          <p:xfrm>
            <a:off x="7732158" y="2401190"/>
            <a:ext cx="175509" cy="192409"/>
          </p:xfrm>
          <a:graphic>
            <a:graphicData uri="http://schemas.openxmlformats.org/presentationml/2006/ole">
              <mc:AlternateContent xmlns:mc="http://schemas.openxmlformats.org/markup-compatibility/2006">
                <mc:Choice xmlns:v="urn:schemas-microsoft-com:vml" Requires="v">
                  <p:oleObj spid="_x0000_s2112996" name="Equation" r:id="rId20" imgW="139700" imgH="152400" progId="Equation.DSMT4">
                    <p:embed/>
                  </p:oleObj>
                </mc:Choice>
                <mc:Fallback>
                  <p:oleObj name="Equation" r:id="rId20" imgW="139700" imgH="152400" progId="Equation.DSMT4">
                    <p:embed/>
                    <p:pic>
                      <p:nvPicPr>
                        <p:cNvPr id="0" name=""/>
                        <p:cNvPicPr>
                          <a:picLocks noChangeAspect="1" noChangeArrowheads="1"/>
                        </p:cNvPicPr>
                        <p:nvPr/>
                      </p:nvPicPr>
                      <p:blipFill>
                        <a:blip r:embed="rId5"/>
                        <a:srcRect/>
                        <a:stretch>
                          <a:fillRect/>
                        </a:stretch>
                      </p:blipFill>
                      <p:spPr bwMode="auto">
                        <a:xfrm>
                          <a:off x="7732158" y="2401190"/>
                          <a:ext cx="175509" cy="192409"/>
                        </a:xfrm>
                        <a:prstGeom prst="rect">
                          <a:avLst/>
                        </a:prstGeom>
                        <a:noFill/>
                        <a:ln>
                          <a:noFill/>
                        </a:ln>
                        <a:effectLst/>
                      </p:spPr>
                    </p:pic>
                  </p:oleObj>
                </mc:Fallback>
              </mc:AlternateContent>
            </a:graphicData>
          </a:graphic>
        </p:graphicFrame>
        <p:graphicFrame>
          <p:nvGraphicFramePr>
            <p:cNvPr id="94" name="Object 6"/>
            <p:cNvGraphicFramePr>
              <a:graphicFrameLocks noChangeAspect="1"/>
            </p:cNvGraphicFramePr>
            <p:nvPr>
              <p:extLst>
                <p:ext uri="{D42A27DB-BD31-4B8C-83A1-F6EECF244321}">
                  <p14:modId xmlns:p14="http://schemas.microsoft.com/office/powerpoint/2010/main" val="4019225968"/>
                </p:ext>
              </p:extLst>
            </p:nvPr>
          </p:nvGraphicFramePr>
          <p:xfrm>
            <a:off x="7281419" y="3218500"/>
            <a:ext cx="175509" cy="192409"/>
          </p:xfrm>
          <a:graphic>
            <a:graphicData uri="http://schemas.openxmlformats.org/presentationml/2006/ole">
              <mc:AlternateContent xmlns:mc="http://schemas.openxmlformats.org/markup-compatibility/2006">
                <mc:Choice xmlns:v="urn:schemas-microsoft-com:vml" Requires="v">
                  <p:oleObj spid="_x0000_s2112997" name="Equation" r:id="rId21" imgW="139700" imgH="152400" progId="Equation.DSMT4">
                    <p:embed/>
                  </p:oleObj>
                </mc:Choice>
                <mc:Fallback>
                  <p:oleObj name="Equation" r:id="rId21" imgW="139700" imgH="152400" progId="Equation.DSMT4">
                    <p:embed/>
                    <p:pic>
                      <p:nvPicPr>
                        <p:cNvPr id="0" name=""/>
                        <p:cNvPicPr>
                          <a:picLocks noChangeAspect="1" noChangeArrowheads="1"/>
                        </p:cNvPicPr>
                        <p:nvPr/>
                      </p:nvPicPr>
                      <p:blipFill>
                        <a:blip r:embed="rId5"/>
                        <a:srcRect/>
                        <a:stretch>
                          <a:fillRect/>
                        </a:stretch>
                      </p:blipFill>
                      <p:spPr bwMode="auto">
                        <a:xfrm>
                          <a:off x="7281419" y="3218500"/>
                          <a:ext cx="175509" cy="192409"/>
                        </a:xfrm>
                        <a:prstGeom prst="rect">
                          <a:avLst/>
                        </a:prstGeom>
                        <a:noFill/>
                        <a:ln>
                          <a:noFill/>
                        </a:ln>
                        <a:effectLst/>
                      </p:spPr>
                    </p:pic>
                  </p:oleObj>
                </mc:Fallback>
              </mc:AlternateContent>
            </a:graphicData>
          </a:graphic>
        </p:graphicFrame>
        <p:graphicFrame>
          <p:nvGraphicFramePr>
            <p:cNvPr id="95" name="Object 6"/>
            <p:cNvGraphicFramePr>
              <a:graphicFrameLocks noChangeAspect="1"/>
            </p:cNvGraphicFramePr>
            <p:nvPr>
              <p:extLst>
                <p:ext uri="{D42A27DB-BD31-4B8C-83A1-F6EECF244321}">
                  <p14:modId xmlns:p14="http://schemas.microsoft.com/office/powerpoint/2010/main" val="1591760019"/>
                </p:ext>
              </p:extLst>
            </p:nvPr>
          </p:nvGraphicFramePr>
          <p:xfrm>
            <a:off x="6986078" y="3325105"/>
            <a:ext cx="175509" cy="192409"/>
          </p:xfrm>
          <a:graphic>
            <a:graphicData uri="http://schemas.openxmlformats.org/presentationml/2006/ole">
              <mc:AlternateContent xmlns:mc="http://schemas.openxmlformats.org/markup-compatibility/2006">
                <mc:Choice xmlns:v="urn:schemas-microsoft-com:vml" Requires="v">
                  <p:oleObj spid="_x0000_s2112998" name="Equation" r:id="rId22" imgW="139700" imgH="152400" progId="Equation.DSMT4">
                    <p:embed/>
                  </p:oleObj>
                </mc:Choice>
                <mc:Fallback>
                  <p:oleObj name="Equation" r:id="rId22" imgW="139700" imgH="152400" progId="Equation.DSMT4">
                    <p:embed/>
                    <p:pic>
                      <p:nvPicPr>
                        <p:cNvPr id="0" name=""/>
                        <p:cNvPicPr>
                          <a:picLocks noChangeAspect="1" noChangeArrowheads="1"/>
                        </p:cNvPicPr>
                        <p:nvPr/>
                      </p:nvPicPr>
                      <p:blipFill>
                        <a:blip r:embed="rId5"/>
                        <a:srcRect/>
                        <a:stretch>
                          <a:fillRect/>
                        </a:stretch>
                      </p:blipFill>
                      <p:spPr bwMode="auto">
                        <a:xfrm>
                          <a:off x="6986078" y="3325105"/>
                          <a:ext cx="175509" cy="192409"/>
                        </a:xfrm>
                        <a:prstGeom prst="rect">
                          <a:avLst/>
                        </a:prstGeom>
                        <a:noFill/>
                        <a:ln>
                          <a:noFill/>
                        </a:ln>
                        <a:effectLst/>
                      </p:spPr>
                    </p:pic>
                  </p:oleObj>
                </mc:Fallback>
              </mc:AlternateContent>
            </a:graphicData>
          </a:graphic>
        </p:graphicFrame>
        <p:graphicFrame>
          <p:nvGraphicFramePr>
            <p:cNvPr id="96" name="Object 6"/>
            <p:cNvGraphicFramePr>
              <a:graphicFrameLocks noChangeAspect="1"/>
            </p:cNvGraphicFramePr>
            <p:nvPr>
              <p:extLst>
                <p:ext uri="{D42A27DB-BD31-4B8C-83A1-F6EECF244321}">
                  <p14:modId xmlns:p14="http://schemas.microsoft.com/office/powerpoint/2010/main" val="3386280215"/>
                </p:ext>
              </p:extLst>
            </p:nvPr>
          </p:nvGraphicFramePr>
          <p:xfrm>
            <a:off x="6374401" y="1917569"/>
            <a:ext cx="175509" cy="192409"/>
          </p:xfrm>
          <a:graphic>
            <a:graphicData uri="http://schemas.openxmlformats.org/presentationml/2006/ole">
              <mc:AlternateContent xmlns:mc="http://schemas.openxmlformats.org/markup-compatibility/2006">
                <mc:Choice xmlns:v="urn:schemas-microsoft-com:vml" Requires="v">
                  <p:oleObj spid="_x0000_s2112999" name="Equation" r:id="rId23" imgW="139700" imgH="152400" progId="Equation.DSMT4">
                    <p:embed/>
                  </p:oleObj>
                </mc:Choice>
                <mc:Fallback>
                  <p:oleObj name="Equation" r:id="rId23" imgW="139700" imgH="152400" progId="Equation.DSMT4">
                    <p:embed/>
                    <p:pic>
                      <p:nvPicPr>
                        <p:cNvPr id="0" name=""/>
                        <p:cNvPicPr>
                          <a:picLocks noChangeAspect="1" noChangeArrowheads="1"/>
                        </p:cNvPicPr>
                        <p:nvPr/>
                      </p:nvPicPr>
                      <p:blipFill>
                        <a:blip r:embed="rId5"/>
                        <a:srcRect/>
                        <a:stretch>
                          <a:fillRect/>
                        </a:stretch>
                      </p:blipFill>
                      <p:spPr bwMode="auto">
                        <a:xfrm>
                          <a:off x="6374401" y="1917569"/>
                          <a:ext cx="175509" cy="192409"/>
                        </a:xfrm>
                        <a:prstGeom prst="rect">
                          <a:avLst/>
                        </a:prstGeom>
                        <a:noFill/>
                        <a:ln>
                          <a:noFill/>
                        </a:ln>
                        <a:effectLst/>
                      </p:spPr>
                    </p:pic>
                  </p:oleObj>
                </mc:Fallback>
              </mc:AlternateContent>
            </a:graphicData>
          </a:graphic>
        </p:graphicFrame>
        <p:graphicFrame>
          <p:nvGraphicFramePr>
            <p:cNvPr id="97" name="Object 6"/>
            <p:cNvGraphicFramePr>
              <a:graphicFrameLocks noChangeAspect="1"/>
            </p:cNvGraphicFramePr>
            <p:nvPr>
              <p:extLst>
                <p:ext uri="{D42A27DB-BD31-4B8C-83A1-F6EECF244321}">
                  <p14:modId xmlns:p14="http://schemas.microsoft.com/office/powerpoint/2010/main" val="851584685"/>
                </p:ext>
              </p:extLst>
            </p:nvPr>
          </p:nvGraphicFramePr>
          <p:xfrm>
            <a:off x="6390650" y="2189710"/>
            <a:ext cx="175509" cy="192409"/>
          </p:xfrm>
          <a:graphic>
            <a:graphicData uri="http://schemas.openxmlformats.org/presentationml/2006/ole">
              <mc:AlternateContent xmlns:mc="http://schemas.openxmlformats.org/markup-compatibility/2006">
                <mc:Choice xmlns:v="urn:schemas-microsoft-com:vml" Requires="v">
                  <p:oleObj spid="_x0000_s2113000" name="Equation" r:id="rId24" imgW="139700" imgH="152400" progId="Equation.DSMT4">
                    <p:embed/>
                  </p:oleObj>
                </mc:Choice>
                <mc:Fallback>
                  <p:oleObj name="Equation" r:id="rId24" imgW="139700" imgH="152400" progId="Equation.DSMT4">
                    <p:embed/>
                    <p:pic>
                      <p:nvPicPr>
                        <p:cNvPr id="0" name=""/>
                        <p:cNvPicPr>
                          <a:picLocks noChangeAspect="1" noChangeArrowheads="1"/>
                        </p:cNvPicPr>
                        <p:nvPr/>
                      </p:nvPicPr>
                      <p:blipFill>
                        <a:blip r:embed="rId5"/>
                        <a:srcRect/>
                        <a:stretch>
                          <a:fillRect/>
                        </a:stretch>
                      </p:blipFill>
                      <p:spPr bwMode="auto">
                        <a:xfrm>
                          <a:off x="6390650" y="2189710"/>
                          <a:ext cx="175509" cy="192409"/>
                        </a:xfrm>
                        <a:prstGeom prst="rect">
                          <a:avLst/>
                        </a:prstGeom>
                        <a:noFill/>
                        <a:ln>
                          <a:noFill/>
                        </a:ln>
                        <a:effectLst/>
                      </p:spPr>
                    </p:pic>
                  </p:oleObj>
                </mc:Fallback>
              </mc:AlternateContent>
            </a:graphicData>
          </a:graphic>
        </p:graphicFrame>
        <p:graphicFrame>
          <p:nvGraphicFramePr>
            <p:cNvPr id="98" name="Object 6"/>
            <p:cNvGraphicFramePr>
              <a:graphicFrameLocks noChangeAspect="1"/>
            </p:cNvGraphicFramePr>
            <p:nvPr>
              <p:extLst>
                <p:ext uri="{D42A27DB-BD31-4B8C-83A1-F6EECF244321}">
                  <p14:modId xmlns:p14="http://schemas.microsoft.com/office/powerpoint/2010/main" val="578346239"/>
                </p:ext>
              </p:extLst>
            </p:nvPr>
          </p:nvGraphicFramePr>
          <p:xfrm>
            <a:off x="6427701" y="2482653"/>
            <a:ext cx="175509" cy="192409"/>
          </p:xfrm>
          <a:graphic>
            <a:graphicData uri="http://schemas.openxmlformats.org/presentationml/2006/ole">
              <mc:AlternateContent xmlns:mc="http://schemas.openxmlformats.org/markup-compatibility/2006">
                <mc:Choice xmlns:v="urn:schemas-microsoft-com:vml" Requires="v">
                  <p:oleObj spid="_x0000_s2113001" name="Equation" r:id="rId25" imgW="139700" imgH="152400" progId="Equation.DSMT4">
                    <p:embed/>
                  </p:oleObj>
                </mc:Choice>
                <mc:Fallback>
                  <p:oleObj name="Equation" r:id="rId25" imgW="139700" imgH="152400" progId="Equation.DSMT4">
                    <p:embed/>
                    <p:pic>
                      <p:nvPicPr>
                        <p:cNvPr id="0" name=""/>
                        <p:cNvPicPr>
                          <a:picLocks noChangeAspect="1" noChangeArrowheads="1"/>
                        </p:cNvPicPr>
                        <p:nvPr/>
                      </p:nvPicPr>
                      <p:blipFill>
                        <a:blip r:embed="rId5"/>
                        <a:srcRect/>
                        <a:stretch>
                          <a:fillRect/>
                        </a:stretch>
                      </p:blipFill>
                      <p:spPr bwMode="auto">
                        <a:xfrm>
                          <a:off x="6427701" y="2482653"/>
                          <a:ext cx="175509" cy="192409"/>
                        </a:xfrm>
                        <a:prstGeom prst="rect">
                          <a:avLst/>
                        </a:prstGeom>
                        <a:noFill/>
                        <a:ln>
                          <a:noFill/>
                        </a:ln>
                        <a:effectLst/>
                      </p:spPr>
                    </p:pic>
                  </p:oleObj>
                </mc:Fallback>
              </mc:AlternateContent>
            </a:graphicData>
          </a:graphic>
        </p:graphicFrame>
        <p:graphicFrame>
          <p:nvGraphicFramePr>
            <p:cNvPr id="99" name="Object 6"/>
            <p:cNvGraphicFramePr>
              <a:graphicFrameLocks noChangeAspect="1"/>
            </p:cNvGraphicFramePr>
            <p:nvPr>
              <p:extLst>
                <p:ext uri="{D42A27DB-BD31-4B8C-83A1-F6EECF244321}">
                  <p14:modId xmlns:p14="http://schemas.microsoft.com/office/powerpoint/2010/main" val="240564878"/>
                </p:ext>
              </p:extLst>
            </p:nvPr>
          </p:nvGraphicFramePr>
          <p:xfrm>
            <a:off x="6464752" y="2775597"/>
            <a:ext cx="175509" cy="192409"/>
          </p:xfrm>
          <a:graphic>
            <a:graphicData uri="http://schemas.openxmlformats.org/presentationml/2006/ole">
              <mc:AlternateContent xmlns:mc="http://schemas.openxmlformats.org/markup-compatibility/2006">
                <mc:Choice xmlns:v="urn:schemas-microsoft-com:vml" Requires="v">
                  <p:oleObj spid="_x0000_s2113002" name="Equation" r:id="rId26" imgW="139700" imgH="152400" progId="Equation.DSMT4">
                    <p:embed/>
                  </p:oleObj>
                </mc:Choice>
                <mc:Fallback>
                  <p:oleObj name="Equation" r:id="rId26" imgW="139700" imgH="152400" progId="Equation.DSMT4">
                    <p:embed/>
                    <p:pic>
                      <p:nvPicPr>
                        <p:cNvPr id="0" name=""/>
                        <p:cNvPicPr>
                          <a:picLocks noChangeAspect="1" noChangeArrowheads="1"/>
                        </p:cNvPicPr>
                        <p:nvPr/>
                      </p:nvPicPr>
                      <p:blipFill>
                        <a:blip r:embed="rId5"/>
                        <a:srcRect/>
                        <a:stretch>
                          <a:fillRect/>
                        </a:stretch>
                      </p:blipFill>
                      <p:spPr bwMode="auto">
                        <a:xfrm>
                          <a:off x="6464752" y="2775597"/>
                          <a:ext cx="175509" cy="192409"/>
                        </a:xfrm>
                        <a:prstGeom prst="rect">
                          <a:avLst/>
                        </a:prstGeom>
                        <a:noFill/>
                        <a:ln>
                          <a:noFill/>
                        </a:ln>
                        <a:effectLst/>
                      </p:spPr>
                    </p:pic>
                  </p:oleObj>
                </mc:Fallback>
              </mc:AlternateContent>
            </a:graphicData>
          </a:graphic>
        </p:graphicFrame>
        <p:graphicFrame>
          <p:nvGraphicFramePr>
            <p:cNvPr id="100" name="Object 6"/>
            <p:cNvGraphicFramePr>
              <a:graphicFrameLocks noChangeAspect="1"/>
            </p:cNvGraphicFramePr>
            <p:nvPr>
              <p:extLst>
                <p:ext uri="{D42A27DB-BD31-4B8C-83A1-F6EECF244321}">
                  <p14:modId xmlns:p14="http://schemas.microsoft.com/office/powerpoint/2010/main" val="968880359"/>
                </p:ext>
              </p:extLst>
            </p:nvPr>
          </p:nvGraphicFramePr>
          <p:xfrm>
            <a:off x="6501803" y="3068540"/>
            <a:ext cx="175509" cy="192409"/>
          </p:xfrm>
          <a:graphic>
            <a:graphicData uri="http://schemas.openxmlformats.org/presentationml/2006/ole">
              <mc:AlternateContent xmlns:mc="http://schemas.openxmlformats.org/markup-compatibility/2006">
                <mc:Choice xmlns:v="urn:schemas-microsoft-com:vml" Requires="v">
                  <p:oleObj spid="_x0000_s2113003" name="Equation" r:id="rId27" imgW="139700" imgH="152400" progId="Equation.DSMT4">
                    <p:embed/>
                  </p:oleObj>
                </mc:Choice>
                <mc:Fallback>
                  <p:oleObj name="Equation" r:id="rId27" imgW="139700" imgH="152400" progId="Equation.DSMT4">
                    <p:embed/>
                    <p:pic>
                      <p:nvPicPr>
                        <p:cNvPr id="0" name=""/>
                        <p:cNvPicPr>
                          <a:picLocks noChangeAspect="1" noChangeArrowheads="1"/>
                        </p:cNvPicPr>
                        <p:nvPr/>
                      </p:nvPicPr>
                      <p:blipFill>
                        <a:blip r:embed="rId5"/>
                        <a:srcRect/>
                        <a:stretch>
                          <a:fillRect/>
                        </a:stretch>
                      </p:blipFill>
                      <p:spPr bwMode="auto">
                        <a:xfrm>
                          <a:off x="6501803" y="3068540"/>
                          <a:ext cx="175509" cy="192409"/>
                        </a:xfrm>
                        <a:prstGeom prst="rect">
                          <a:avLst/>
                        </a:prstGeom>
                        <a:noFill/>
                        <a:ln>
                          <a:noFill/>
                        </a:ln>
                        <a:effectLst/>
                      </p:spPr>
                    </p:pic>
                  </p:oleObj>
                </mc:Fallback>
              </mc:AlternateContent>
            </a:graphicData>
          </a:graphic>
        </p:graphicFrame>
        <p:graphicFrame>
          <p:nvGraphicFramePr>
            <p:cNvPr id="101" name="Object 6"/>
            <p:cNvGraphicFramePr>
              <a:graphicFrameLocks noChangeAspect="1"/>
            </p:cNvGraphicFramePr>
            <p:nvPr>
              <p:extLst>
                <p:ext uri="{D42A27DB-BD31-4B8C-83A1-F6EECF244321}">
                  <p14:modId xmlns:p14="http://schemas.microsoft.com/office/powerpoint/2010/main" val="3897439709"/>
                </p:ext>
              </p:extLst>
            </p:nvPr>
          </p:nvGraphicFramePr>
          <p:xfrm>
            <a:off x="7073831" y="1762432"/>
            <a:ext cx="175509" cy="192409"/>
          </p:xfrm>
          <a:graphic>
            <a:graphicData uri="http://schemas.openxmlformats.org/presentationml/2006/ole">
              <mc:AlternateContent xmlns:mc="http://schemas.openxmlformats.org/markup-compatibility/2006">
                <mc:Choice xmlns:v="urn:schemas-microsoft-com:vml" Requires="v">
                  <p:oleObj spid="_x0000_s2113004" name="Equation" r:id="rId28" imgW="139700" imgH="152400" progId="Equation.DSMT4">
                    <p:embed/>
                  </p:oleObj>
                </mc:Choice>
                <mc:Fallback>
                  <p:oleObj name="Equation" r:id="rId28" imgW="139700" imgH="152400" progId="Equation.DSMT4">
                    <p:embed/>
                    <p:pic>
                      <p:nvPicPr>
                        <p:cNvPr id="0" name=""/>
                        <p:cNvPicPr>
                          <a:picLocks noChangeAspect="1" noChangeArrowheads="1"/>
                        </p:cNvPicPr>
                        <p:nvPr/>
                      </p:nvPicPr>
                      <p:blipFill>
                        <a:blip r:embed="rId5"/>
                        <a:srcRect/>
                        <a:stretch>
                          <a:fillRect/>
                        </a:stretch>
                      </p:blipFill>
                      <p:spPr bwMode="auto">
                        <a:xfrm>
                          <a:off x="7073831" y="1762432"/>
                          <a:ext cx="175509" cy="192409"/>
                        </a:xfrm>
                        <a:prstGeom prst="rect">
                          <a:avLst/>
                        </a:prstGeom>
                        <a:noFill/>
                        <a:ln>
                          <a:noFill/>
                        </a:ln>
                        <a:effectLst/>
                      </p:spPr>
                    </p:pic>
                  </p:oleObj>
                </mc:Fallback>
              </mc:AlternateContent>
            </a:graphicData>
          </a:graphic>
        </p:graphicFrame>
        <p:graphicFrame>
          <p:nvGraphicFramePr>
            <p:cNvPr id="102" name="Object 6"/>
            <p:cNvGraphicFramePr>
              <a:graphicFrameLocks noChangeAspect="1"/>
            </p:cNvGraphicFramePr>
            <p:nvPr>
              <p:extLst>
                <p:ext uri="{D42A27DB-BD31-4B8C-83A1-F6EECF244321}">
                  <p14:modId xmlns:p14="http://schemas.microsoft.com/office/powerpoint/2010/main" val="1609451468"/>
                </p:ext>
              </p:extLst>
            </p:nvPr>
          </p:nvGraphicFramePr>
          <p:xfrm>
            <a:off x="7097230" y="2066647"/>
            <a:ext cx="175509" cy="192409"/>
          </p:xfrm>
          <a:graphic>
            <a:graphicData uri="http://schemas.openxmlformats.org/presentationml/2006/ole">
              <mc:AlternateContent xmlns:mc="http://schemas.openxmlformats.org/markup-compatibility/2006">
                <mc:Choice xmlns:v="urn:schemas-microsoft-com:vml" Requires="v">
                  <p:oleObj spid="_x0000_s2113005" name="Equation" r:id="rId29" imgW="139700" imgH="152400" progId="Equation.DSMT4">
                    <p:embed/>
                  </p:oleObj>
                </mc:Choice>
                <mc:Fallback>
                  <p:oleObj name="Equation" r:id="rId29" imgW="139700" imgH="152400" progId="Equation.DSMT4">
                    <p:embed/>
                    <p:pic>
                      <p:nvPicPr>
                        <p:cNvPr id="0" name=""/>
                        <p:cNvPicPr>
                          <a:picLocks noChangeAspect="1" noChangeArrowheads="1"/>
                        </p:cNvPicPr>
                        <p:nvPr/>
                      </p:nvPicPr>
                      <p:blipFill>
                        <a:blip r:embed="rId5"/>
                        <a:srcRect/>
                        <a:stretch>
                          <a:fillRect/>
                        </a:stretch>
                      </p:blipFill>
                      <p:spPr bwMode="auto">
                        <a:xfrm>
                          <a:off x="7097230" y="2066647"/>
                          <a:ext cx="175509" cy="192409"/>
                        </a:xfrm>
                        <a:prstGeom prst="rect">
                          <a:avLst/>
                        </a:prstGeom>
                        <a:noFill/>
                        <a:ln>
                          <a:noFill/>
                        </a:ln>
                        <a:effectLst/>
                      </p:spPr>
                    </p:pic>
                  </p:oleObj>
                </mc:Fallback>
              </mc:AlternateContent>
            </a:graphicData>
          </a:graphic>
        </p:graphicFrame>
        <p:graphicFrame>
          <p:nvGraphicFramePr>
            <p:cNvPr id="103" name="Object 6"/>
            <p:cNvGraphicFramePr>
              <a:graphicFrameLocks noChangeAspect="1"/>
            </p:cNvGraphicFramePr>
            <p:nvPr>
              <p:extLst>
                <p:ext uri="{D42A27DB-BD31-4B8C-83A1-F6EECF244321}">
                  <p14:modId xmlns:p14="http://schemas.microsoft.com/office/powerpoint/2010/main" val="3740501849"/>
                </p:ext>
              </p:extLst>
            </p:nvPr>
          </p:nvGraphicFramePr>
          <p:xfrm>
            <a:off x="7147934" y="2348319"/>
            <a:ext cx="175509" cy="192409"/>
          </p:xfrm>
          <a:graphic>
            <a:graphicData uri="http://schemas.openxmlformats.org/presentationml/2006/ole">
              <mc:AlternateContent xmlns:mc="http://schemas.openxmlformats.org/markup-compatibility/2006">
                <mc:Choice xmlns:v="urn:schemas-microsoft-com:vml" Requires="v">
                  <p:oleObj spid="_x0000_s2113006" name="Equation" r:id="rId30" imgW="139700" imgH="152400" progId="Equation.DSMT4">
                    <p:embed/>
                  </p:oleObj>
                </mc:Choice>
                <mc:Fallback>
                  <p:oleObj name="Equation" r:id="rId30" imgW="139700" imgH="152400" progId="Equation.DSMT4">
                    <p:embed/>
                    <p:pic>
                      <p:nvPicPr>
                        <p:cNvPr id="0" name=""/>
                        <p:cNvPicPr>
                          <a:picLocks noChangeAspect="1" noChangeArrowheads="1"/>
                        </p:cNvPicPr>
                        <p:nvPr/>
                      </p:nvPicPr>
                      <p:blipFill>
                        <a:blip r:embed="rId5"/>
                        <a:srcRect/>
                        <a:stretch>
                          <a:fillRect/>
                        </a:stretch>
                      </p:blipFill>
                      <p:spPr bwMode="auto">
                        <a:xfrm>
                          <a:off x="7147934" y="2348319"/>
                          <a:ext cx="175509" cy="192409"/>
                        </a:xfrm>
                        <a:prstGeom prst="rect">
                          <a:avLst/>
                        </a:prstGeom>
                        <a:noFill/>
                        <a:ln>
                          <a:noFill/>
                        </a:ln>
                        <a:effectLst/>
                      </p:spPr>
                    </p:pic>
                  </p:oleObj>
                </mc:Fallback>
              </mc:AlternateContent>
            </a:graphicData>
          </a:graphic>
        </p:graphicFrame>
        <p:graphicFrame>
          <p:nvGraphicFramePr>
            <p:cNvPr id="104" name="Object 6"/>
            <p:cNvGraphicFramePr>
              <a:graphicFrameLocks noChangeAspect="1"/>
            </p:cNvGraphicFramePr>
            <p:nvPr>
              <p:extLst>
                <p:ext uri="{D42A27DB-BD31-4B8C-83A1-F6EECF244321}">
                  <p14:modId xmlns:p14="http://schemas.microsoft.com/office/powerpoint/2010/main" val="925419404"/>
                </p:ext>
              </p:extLst>
            </p:nvPr>
          </p:nvGraphicFramePr>
          <p:xfrm>
            <a:off x="7184985" y="2641262"/>
            <a:ext cx="175509" cy="192409"/>
          </p:xfrm>
          <a:graphic>
            <a:graphicData uri="http://schemas.openxmlformats.org/presentationml/2006/ole">
              <mc:AlternateContent xmlns:mc="http://schemas.openxmlformats.org/markup-compatibility/2006">
                <mc:Choice xmlns:v="urn:schemas-microsoft-com:vml" Requires="v">
                  <p:oleObj spid="_x0000_s2113007" name="Equation" r:id="rId31" imgW="139700" imgH="152400" progId="Equation.DSMT4">
                    <p:embed/>
                  </p:oleObj>
                </mc:Choice>
                <mc:Fallback>
                  <p:oleObj name="Equation" r:id="rId31" imgW="139700" imgH="152400" progId="Equation.DSMT4">
                    <p:embed/>
                    <p:pic>
                      <p:nvPicPr>
                        <p:cNvPr id="0" name=""/>
                        <p:cNvPicPr>
                          <a:picLocks noChangeAspect="1" noChangeArrowheads="1"/>
                        </p:cNvPicPr>
                        <p:nvPr/>
                      </p:nvPicPr>
                      <p:blipFill>
                        <a:blip r:embed="rId5"/>
                        <a:srcRect/>
                        <a:stretch>
                          <a:fillRect/>
                        </a:stretch>
                      </p:blipFill>
                      <p:spPr bwMode="auto">
                        <a:xfrm>
                          <a:off x="7184985" y="2641262"/>
                          <a:ext cx="175509" cy="192409"/>
                        </a:xfrm>
                        <a:prstGeom prst="rect">
                          <a:avLst/>
                        </a:prstGeom>
                        <a:noFill/>
                        <a:ln>
                          <a:noFill/>
                        </a:ln>
                        <a:effectLst/>
                      </p:spPr>
                    </p:pic>
                  </p:oleObj>
                </mc:Fallback>
              </mc:AlternateContent>
            </a:graphicData>
          </a:graphic>
        </p:graphicFrame>
        <p:graphicFrame>
          <p:nvGraphicFramePr>
            <p:cNvPr id="105" name="Object 6"/>
            <p:cNvGraphicFramePr>
              <a:graphicFrameLocks noChangeAspect="1"/>
            </p:cNvGraphicFramePr>
            <p:nvPr>
              <p:extLst>
                <p:ext uri="{D42A27DB-BD31-4B8C-83A1-F6EECF244321}">
                  <p14:modId xmlns:p14="http://schemas.microsoft.com/office/powerpoint/2010/main" val="2195845155"/>
                </p:ext>
              </p:extLst>
            </p:nvPr>
          </p:nvGraphicFramePr>
          <p:xfrm>
            <a:off x="7161585" y="2960201"/>
            <a:ext cx="175509" cy="192409"/>
          </p:xfrm>
          <a:graphic>
            <a:graphicData uri="http://schemas.openxmlformats.org/presentationml/2006/ole">
              <mc:AlternateContent xmlns:mc="http://schemas.openxmlformats.org/markup-compatibility/2006">
                <mc:Choice xmlns:v="urn:schemas-microsoft-com:vml" Requires="v">
                  <p:oleObj spid="_x0000_s2113008" name="Equation" r:id="rId32" imgW="139700" imgH="152400" progId="Equation.DSMT4">
                    <p:embed/>
                  </p:oleObj>
                </mc:Choice>
                <mc:Fallback>
                  <p:oleObj name="Equation" r:id="rId32" imgW="139700" imgH="152400" progId="Equation.DSMT4">
                    <p:embed/>
                    <p:pic>
                      <p:nvPicPr>
                        <p:cNvPr id="0" name=""/>
                        <p:cNvPicPr>
                          <a:picLocks noChangeAspect="1" noChangeArrowheads="1"/>
                        </p:cNvPicPr>
                        <p:nvPr/>
                      </p:nvPicPr>
                      <p:blipFill>
                        <a:blip r:embed="rId5"/>
                        <a:srcRect/>
                        <a:stretch>
                          <a:fillRect/>
                        </a:stretch>
                      </p:blipFill>
                      <p:spPr bwMode="auto">
                        <a:xfrm>
                          <a:off x="7161585" y="2960201"/>
                          <a:ext cx="175509" cy="192409"/>
                        </a:xfrm>
                        <a:prstGeom prst="rect">
                          <a:avLst/>
                        </a:prstGeom>
                        <a:noFill/>
                        <a:ln>
                          <a:noFill/>
                        </a:ln>
                        <a:effectLst/>
                      </p:spPr>
                    </p:pic>
                  </p:oleObj>
                </mc:Fallback>
              </mc:AlternateContent>
            </a:graphicData>
          </a:graphic>
        </p:graphicFrame>
        <p:graphicFrame>
          <p:nvGraphicFramePr>
            <p:cNvPr id="106" name="Object 6"/>
            <p:cNvGraphicFramePr>
              <a:graphicFrameLocks noChangeAspect="1"/>
            </p:cNvGraphicFramePr>
            <p:nvPr>
              <p:extLst>
                <p:ext uri="{D42A27DB-BD31-4B8C-83A1-F6EECF244321}">
                  <p14:modId xmlns:p14="http://schemas.microsoft.com/office/powerpoint/2010/main" val="1350949856"/>
                </p:ext>
              </p:extLst>
            </p:nvPr>
          </p:nvGraphicFramePr>
          <p:xfrm>
            <a:off x="6152305" y="2107382"/>
            <a:ext cx="175509" cy="192409"/>
          </p:xfrm>
          <a:graphic>
            <a:graphicData uri="http://schemas.openxmlformats.org/presentationml/2006/ole">
              <mc:AlternateContent xmlns:mc="http://schemas.openxmlformats.org/markup-compatibility/2006">
                <mc:Choice xmlns:v="urn:schemas-microsoft-com:vml" Requires="v">
                  <p:oleObj spid="_x0000_s2113009" name="Equation" r:id="rId33" imgW="139700" imgH="152400" progId="Equation.DSMT4">
                    <p:embed/>
                  </p:oleObj>
                </mc:Choice>
                <mc:Fallback>
                  <p:oleObj name="Equation" r:id="rId33" imgW="139700" imgH="152400" progId="Equation.DSMT4">
                    <p:embed/>
                    <p:pic>
                      <p:nvPicPr>
                        <p:cNvPr id="0" name=""/>
                        <p:cNvPicPr>
                          <a:picLocks noChangeAspect="1" noChangeArrowheads="1"/>
                        </p:cNvPicPr>
                        <p:nvPr/>
                      </p:nvPicPr>
                      <p:blipFill>
                        <a:blip r:embed="rId5"/>
                        <a:srcRect/>
                        <a:stretch>
                          <a:fillRect/>
                        </a:stretch>
                      </p:blipFill>
                      <p:spPr bwMode="auto">
                        <a:xfrm>
                          <a:off x="6152305" y="2107382"/>
                          <a:ext cx="175509" cy="192409"/>
                        </a:xfrm>
                        <a:prstGeom prst="rect">
                          <a:avLst/>
                        </a:prstGeom>
                        <a:noFill/>
                        <a:ln>
                          <a:noFill/>
                        </a:ln>
                        <a:effectLst/>
                      </p:spPr>
                    </p:pic>
                  </p:oleObj>
                </mc:Fallback>
              </mc:AlternateContent>
            </a:graphicData>
          </a:graphic>
        </p:graphicFrame>
        <p:graphicFrame>
          <p:nvGraphicFramePr>
            <p:cNvPr id="107" name="Object 6"/>
            <p:cNvGraphicFramePr>
              <a:graphicFrameLocks noChangeAspect="1"/>
            </p:cNvGraphicFramePr>
            <p:nvPr>
              <p:extLst>
                <p:ext uri="{D42A27DB-BD31-4B8C-83A1-F6EECF244321}">
                  <p14:modId xmlns:p14="http://schemas.microsoft.com/office/powerpoint/2010/main" val="2842245508"/>
                </p:ext>
              </p:extLst>
            </p:nvPr>
          </p:nvGraphicFramePr>
          <p:xfrm>
            <a:off x="6189356" y="2621331"/>
            <a:ext cx="175509" cy="192409"/>
          </p:xfrm>
          <a:graphic>
            <a:graphicData uri="http://schemas.openxmlformats.org/presentationml/2006/ole">
              <mc:AlternateContent xmlns:mc="http://schemas.openxmlformats.org/markup-compatibility/2006">
                <mc:Choice xmlns:v="urn:schemas-microsoft-com:vml" Requires="v">
                  <p:oleObj spid="_x0000_s2113010" name="Equation" r:id="rId34" imgW="139700" imgH="152400" progId="Equation.DSMT4">
                    <p:embed/>
                  </p:oleObj>
                </mc:Choice>
                <mc:Fallback>
                  <p:oleObj name="Equation" r:id="rId34" imgW="139700" imgH="152400" progId="Equation.DSMT4">
                    <p:embed/>
                    <p:pic>
                      <p:nvPicPr>
                        <p:cNvPr id="0" name=""/>
                        <p:cNvPicPr>
                          <a:picLocks noChangeAspect="1" noChangeArrowheads="1"/>
                        </p:cNvPicPr>
                        <p:nvPr/>
                      </p:nvPicPr>
                      <p:blipFill>
                        <a:blip r:embed="rId5"/>
                        <a:srcRect/>
                        <a:stretch>
                          <a:fillRect/>
                        </a:stretch>
                      </p:blipFill>
                      <p:spPr bwMode="auto">
                        <a:xfrm>
                          <a:off x="6189356" y="2621331"/>
                          <a:ext cx="175509" cy="192409"/>
                        </a:xfrm>
                        <a:prstGeom prst="rect">
                          <a:avLst/>
                        </a:prstGeom>
                        <a:noFill/>
                        <a:ln>
                          <a:noFill/>
                        </a:ln>
                        <a:effectLst/>
                      </p:spPr>
                    </p:pic>
                  </p:oleObj>
                </mc:Fallback>
              </mc:AlternateContent>
            </a:graphicData>
          </a:graphic>
        </p:graphicFrame>
        <p:graphicFrame>
          <p:nvGraphicFramePr>
            <p:cNvPr id="108" name="Object 6"/>
            <p:cNvGraphicFramePr>
              <a:graphicFrameLocks noChangeAspect="1"/>
            </p:cNvGraphicFramePr>
            <p:nvPr>
              <p:extLst>
                <p:ext uri="{D42A27DB-BD31-4B8C-83A1-F6EECF244321}">
                  <p14:modId xmlns:p14="http://schemas.microsoft.com/office/powerpoint/2010/main" val="1202237625"/>
                </p:ext>
              </p:extLst>
            </p:nvPr>
          </p:nvGraphicFramePr>
          <p:xfrm>
            <a:off x="6302895" y="2904744"/>
            <a:ext cx="175509" cy="192409"/>
          </p:xfrm>
          <a:graphic>
            <a:graphicData uri="http://schemas.openxmlformats.org/presentationml/2006/ole">
              <mc:AlternateContent xmlns:mc="http://schemas.openxmlformats.org/markup-compatibility/2006">
                <mc:Choice xmlns:v="urn:schemas-microsoft-com:vml" Requires="v">
                  <p:oleObj spid="_x0000_s2113011" name="Equation" r:id="rId35" imgW="139700" imgH="152400" progId="Equation.DSMT4">
                    <p:embed/>
                  </p:oleObj>
                </mc:Choice>
                <mc:Fallback>
                  <p:oleObj name="Equation" r:id="rId35" imgW="139700" imgH="152400" progId="Equation.DSMT4">
                    <p:embed/>
                    <p:pic>
                      <p:nvPicPr>
                        <p:cNvPr id="0" name=""/>
                        <p:cNvPicPr>
                          <a:picLocks noChangeAspect="1" noChangeArrowheads="1"/>
                        </p:cNvPicPr>
                        <p:nvPr/>
                      </p:nvPicPr>
                      <p:blipFill>
                        <a:blip r:embed="rId5"/>
                        <a:srcRect/>
                        <a:stretch>
                          <a:fillRect/>
                        </a:stretch>
                      </p:blipFill>
                      <p:spPr bwMode="auto">
                        <a:xfrm>
                          <a:off x="6302895" y="2904744"/>
                          <a:ext cx="175509" cy="192409"/>
                        </a:xfrm>
                        <a:prstGeom prst="rect">
                          <a:avLst/>
                        </a:prstGeom>
                        <a:noFill/>
                        <a:ln>
                          <a:noFill/>
                        </a:ln>
                        <a:effectLst/>
                      </p:spPr>
                    </p:pic>
                  </p:oleObj>
                </mc:Fallback>
              </mc:AlternateContent>
            </a:graphicData>
          </a:graphic>
        </p:graphicFrame>
        <p:graphicFrame>
          <p:nvGraphicFramePr>
            <p:cNvPr id="109" name="Object 6"/>
            <p:cNvGraphicFramePr>
              <a:graphicFrameLocks noChangeAspect="1"/>
            </p:cNvGraphicFramePr>
            <p:nvPr>
              <p:extLst>
                <p:ext uri="{D42A27DB-BD31-4B8C-83A1-F6EECF244321}">
                  <p14:modId xmlns:p14="http://schemas.microsoft.com/office/powerpoint/2010/main" val="2875037358"/>
                </p:ext>
              </p:extLst>
            </p:nvPr>
          </p:nvGraphicFramePr>
          <p:xfrm>
            <a:off x="7304374" y="1939241"/>
            <a:ext cx="175509" cy="192409"/>
          </p:xfrm>
          <a:graphic>
            <a:graphicData uri="http://schemas.openxmlformats.org/presentationml/2006/ole">
              <mc:AlternateContent xmlns:mc="http://schemas.openxmlformats.org/markup-compatibility/2006">
                <mc:Choice xmlns:v="urn:schemas-microsoft-com:vml" Requires="v">
                  <p:oleObj spid="_x0000_s2113012" name="Equation" r:id="rId36" imgW="139700" imgH="152400" progId="Equation.DSMT4">
                    <p:embed/>
                  </p:oleObj>
                </mc:Choice>
                <mc:Fallback>
                  <p:oleObj name="Equation" r:id="rId36" imgW="139700" imgH="152400" progId="Equation.DSMT4">
                    <p:embed/>
                    <p:pic>
                      <p:nvPicPr>
                        <p:cNvPr id="0" name=""/>
                        <p:cNvPicPr>
                          <a:picLocks noChangeAspect="1" noChangeArrowheads="1"/>
                        </p:cNvPicPr>
                        <p:nvPr/>
                      </p:nvPicPr>
                      <p:blipFill>
                        <a:blip r:embed="rId5"/>
                        <a:srcRect/>
                        <a:stretch>
                          <a:fillRect/>
                        </a:stretch>
                      </p:blipFill>
                      <p:spPr bwMode="auto">
                        <a:xfrm>
                          <a:off x="7304374" y="1939241"/>
                          <a:ext cx="175509" cy="192409"/>
                        </a:xfrm>
                        <a:prstGeom prst="rect">
                          <a:avLst/>
                        </a:prstGeom>
                        <a:noFill/>
                        <a:ln>
                          <a:noFill/>
                        </a:ln>
                        <a:effectLst/>
                      </p:spPr>
                    </p:pic>
                  </p:oleObj>
                </mc:Fallback>
              </mc:AlternateContent>
            </a:graphicData>
          </a:graphic>
        </p:graphicFrame>
        <p:graphicFrame>
          <p:nvGraphicFramePr>
            <p:cNvPr id="110" name="Object 6"/>
            <p:cNvGraphicFramePr>
              <a:graphicFrameLocks noChangeAspect="1"/>
            </p:cNvGraphicFramePr>
            <p:nvPr>
              <p:extLst>
                <p:ext uri="{D42A27DB-BD31-4B8C-83A1-F6EECF244321}">
                  <p14:modId xmlns:p14="http://schemas.microsoft.com/office/powerpoint/2010/main" val="1063794121"/>
                </p:ext>
              </p:extLst>
            </p:nvPr>
          </p:nvGraphicFramePr>
          <p:xfrm>
            <a:off x="7396897" y="2232184"/>
            <a:ext cx="175509" cy="192409"/>
          </p:xfrm>
          <a:graphic>
            <a:graphicData uri="http://schemas.openxmlformats.org/presentationml/2006/ole">
              <mc:AlternateContent xmlns:mc="http://schemas.openxmlformats.org/markup-compatibility/2006">
                <mc:Choice xmlns:v="urn:schemas-microsoft-com:vml" Requires="v">
                  <p:oleObj spid="_x0000_s2113013" name="Equation" r:id="rId37" imgW="139700" imgH="152400" progId="Equation.DSMT4">
                    <p:embed/>
                  </p:oleObj>
                </mc:Choice>
                <mc:Fallback>
                  <p:oleObj name="Equation" r:id="rId37" imgW="139700" imgH="152400" progId="Equation.DSMT4">
                    <p:embed/>
                    <p:pic>
                      <p:nvPicPr>
                        <p:cNvPr id="0" name=""/>
                        <p:cNvPicPr>
                          <a:picLocks noChangeAspect="1" noChangeArrowheads="1"/>
                        </p:cNvPicPr>
                        <p:nvPr/>
                      </p:nvPicPr>
                      <p:blipFill>
                        <a:blip r:embed="rId5"/>
                        <a:srcRect/>
                        <a:stretch>
                          <a:fillRect/>
                        </a:stretch>
                      </p:blipFill>
                      <p:spPr bwMode="auto">
                        <a:xfrm>
                          <a:off x="7396897" y="2232184"/>
                          <a:ext cx="175509" cy="192409"/>
                        </a:xfrm>
                        <a:prstGeom prst="rect">
                          <a:avLst/>
                        </a:prstGeom>
                        <a:noFill/>
                        <a:ln>
                          <a:noFill/>
                        </a:ln>
                        <a:effectLst/>
                      </p:spPr>
                    </p:pic>
                  </p:oleObj>
                </mc:Fallback>
              </mc:AlternateContent>
            </a:graphicData>
          </a:graphic>
        </p:graphicFrame>
        <p:graphicFrame>
          <p:nvGraphicFramePr>
            <p:cNvPr id="111" name="Object 6"/>
            <p:cNvGraphicFramePr>
              <a:graphicFrameLocks noChangeAspect="1"/>
            </p:cNvGraphicFramePr>
            <p:nvPr>
              <p:extLst>
                <p:ext uri="{D42A27DB-BD31-4B8C-83A1-F6EECF244321}">
                  <p14:modId xmlns:p14="http://schemas.microsoft.com/office/powerpoint/2010/main" val="1648360256"/>
                </p:ext>
              </p:extLst>
            </p:nvPr>
          </p:nvGraphicFramePr>
          <p:xfrm>
            <a:off x="7440882" y="2525127"/>
            <a:ext cx="175509" cy="192409"/>
          </p:xfrm>
          <a:graphic>
            <a:graphicData uri="http://schemas.openxmlformats.org/presentationml/2006/ole">
              <mc:AlternateContent xmlns:mc="http://schemas.openxmlformats.org/markup-compatibility/2006">
                <mc:Choice xmlns:v="urn:schemas-microsoft-com:vml" Requires="v">
                  <p:oleObj spid="_x0000_s2113014" name="Equation" r:id="rId38" imgW="139700" imgH="152400" progId="Equation.DSMT4">
                    <p:embed/>
                  </p:oleObj>
                </mc:Choice>
                <mc:Fallback>
                  <p:oleObj name="Equation" r:id="rId38" imgW="139700" imgH="152400" progId="Equation.DSMT4">
                    <p:embed/>
                    <p:pic>
                      <p:nvPicPr>
                        <p:cNvPr id="0" name=""/>
                        <p:cNvPicPr>
                          <a:picLocks noChangeAspect="1" noChangeArrowheads="1"/>
                        </p:cNvPicPr>
                        <p:nvPr/>
                      </p:nvPicPr>
                      <p:blipFill>
                        <a:blip r:embed="rId5"/>
                        <a:srcRect/>
                        <a:stretch>
                          <a:fillRect/>
                        </a:stretch>
                      </p:blipFill>
                      <p:spPr bwMode="auto">
                        <a:xfrm>
                          <a:off x="7440882" y="2525127"/>
                          <a:ext cx="175509" cy="192409"/>
                        </a:xfrm>
                        <a:prstGeom prst="rect">
                          <a:avLst/>
                        </a:prstGeom>
                        <a:noFill/>
                        <a:ln>
                          <a:noFill/>
                        </a:ln>
                        <a:effectLst/>
                      </p:spPr>
                    </p:pic>
                  </p:oleObj>
                </mc:Fallback>
              </mc:AlternateContent>
            </a:graphicData>
          </a:graphic>
        </p:graphicFrame>
        <p:graphicFrame>
          <p:nvGraphicFramePr>
            <p:cNvPr id="112" name="Object 6"/>
            <p:cNvGraphicFramePr>
              <a:graphicFrameLocks noChangeAspect="1"/>
            </p:cNvGraphicFramePr>
            <p:nvPr>
              <p:extLst>
                <p:ext uri="{D42A27DB-BD31-4B8C-83A1-F6EECF244321}">
                  <p14:modId xmlns:p14="http://schemas.microsoft.com/office/powerpoint/2010/main" val="57372004"/>
                </p:ext>
              </p:extLst>
            </p:nvPr>
          </p:nvGraphicFramePr>
          <p:xfrm>
            <a:off x="7360493" y="2825882"/>
            <a:ext cx="175509" cy="192409"/>
          </p:xfrm>
          <a:graphic>
            <a:graphicData uri="http://schemas.openxmlformats.org/presentationml/2006/ole">
              <mc:AlternateContent xmlns:mc="http://schemas.openxmlformats.org/markup-compatibility/2006">
                <mc:Choice xmlns:v="urn:schemas-microsoft-com:vml" Requires="v">
                  <p:oleObj spid="_x0000_s2113015" name="Equation" r:id="rId39" imgW="139700" imgH="152400" progId="Equation.DSMT4">
                    <p:embed/>
                  </p:oleObj>
                </mc:Choice>
                <mc:Fallback>
                  <p:oleObj name="Equation" r:id="rId39" imgW="139700" imgH="152400" progId="Equation.DSMT4">
                    <p:embed/>
                    <p:pic>
                      <p:nvPicPr>
                        <p:cNvPr id="0" name=""/>
                        <p:cNvPicPr>
                          <a:picLocks noChangeAspect="1" noChangeArrowheads="1"/>
                        </p:cNvPicPr>
                        <p:nvPr/>
                      </p:nvPicPr>
                      <p:blipFill>
                        <a:blip r:embed="rId5"/>
                        <a:srcRect/>
                        <a:stretch>
                          <a:fillRect/>
                        </a:stretch>
                      </p:blipFill>
                      <p:spPr bwMode="auto">
                        <a:xfrm>
                          <a:off x="7360493" y="2825882"/>
                          <a:ext cx="175509" cy="192409"/>
                        </a:xfrm>
                        <a:prstGeom prst="rect">
                          <a:avLst/>
                        </a:prstGeom>
                        <a:noFill/>
                        <a:ln>
                          <a:noFill/>
                        </a:ln>
                        <a:effectLst/>
                      </p:spPr>
                    </p:pic>
                  </p:oleObj>
                </mc:Fallback>
              </mc:AlternateContent>
            </a:graphicData>
          </a:graphic>
        </p:graphicFrame>
        <p:graphicFrame>
          <p:nvGraphicFramePr>
            <p:cNvPr id="113" name="Object 6"/>
            <p:cNvGraphicFramePr>
              <a:graphicFrameLocks noChangeAspect="1"/>
            </p:cNvGraphicFramePr>
            <p:nvPr>
              <p:extLst>
                <p:ext uri="{D42A27DB-BD31-4B8C-83A1-F6EECF244321}">
                  <p14:modId xmlns:p14="http://schemas.microsoft.com/office/powerpoint/2010/main" val="3338247737"/>
                </p:ext>
              </p:extLst>
            </p:nvPr>
          </p:nvGraphicFramePr>
          <p:xfrm>
            <a:off x="6152305" y="2350060"/>
            <a:ext cx="175509" cy="192409"/>
          </p:xfrm>
          <a:graphic>
            <a:graphicData uri="http://schemas.openxmlformats.org/presentationml/2006/ole">
              <mc:AlternateContent xmlns:mc="http://schemas.openxmlformats.org/markup-compatibility/2006">
                <mc:Choice xmlns:v="urn:schemas-microsoft-com:vml" Requires="v">
                  <p:oleObj spid="_x0000_s2113016" name="Equation" r:id="rId40" imgW="139700" imgH="152400" progId="Equation.DSMT4">
                    <p:embed/>
                  </p:oleObj>
                </mc:Choice>
                <mc:Fallback>
                  <p:oleObj name="Equation" r:id="rId40" imgW="139700" imgH="152400" progId="Equation.DSMT4">
                    <p:embed/>
                    <p:pic>
                      <p:nvPicPr>
                        <p:cNvPr id="0" name=""/>
                        <p:cNvPicPr>
                          <a:picLocks noChangeAspect="1" noChangeArrowheads="1"/>
                        </p:cNvPicPr>
                        <p:nvPr/>
                      </p:nvPicPr>
                      <p:blipFill>
                        <a:blip r:embed="rId5"/>
                        <a:srcRect/>
                        <a:stretch>
                          <a:fillRect/>
                        </a:stretch>
                      </p:blipFill>
                      <p:spPr bwMode="auto">
                        <a:xfrm>
                          <a:off x="6152305" y="2350060"/>
                          <a:ext cx="175509" cy="192409"/>
                        </a:xfrm>
                        <a:prstGeom prst="rect">
                          <a:avLst/>
                        </a:prstGeom>
                        <a:noFill/>
                        <a:ln>
                          <a:noFill/>
                        </a:ln>
                        <a:effectLst/>
                      </p:spPr>
                    </p:pic>
                  </p:oleObj>
                </mc:Fallback>
              </mc:AlternateContent>
            </a:graphicData>
          </a:graphic>
        </p:graphicFrame>
        <p:graphicFrame>
          <p:nvGraphicFramePr>
            <p:cNvPr id="114" name="Object 6"/>
            <p:cNvGraphicFramePr>
              <a:graphicFrameLocks noChangeAspect="1"/>
            </p:cNvGraphicFramePr>
            <p:nvPr>
              <p:extLst>
                <p:ext uri="{D42A27DB-BD31-4B8C-83A1-F6EECF244321}">
                  <p14:modId xmlns:p14="http://schemas.microsoft.com/office/powerpoint/2010/main" val="3894127508"/>
                </p:ext>
              </p:extLst>
            </p:nvPr>
          </p:nvGraphicFramePr>
          <p:xfrm>
            <a:off x="6529107" y="1741627"/>
            <a:ext cx="175509" cy="192409"/>
          </p:xfrm>
          <a:graphic>
            <a:graphicData uri="http://schemas.openxmlformats.org/presentationml/2006/ole">
              <mc:AlternateContent xmlns:mc="http://schemas.openxmlformats.org/markup-compatibility/2006">
                <mc:Choice xmlns:v="urn:schemas-microsoft-com:vml" Requires="v">
                  <p:oleObj spid="_x0000_s2113017" name="Equation" r:id="rId41" imgW="139700" imgH="152400" progId="Equation.DSMT4">
                    <p:embed/>
                  </p:oleObj>
                </mc:Choice>
                <mc:Fallback>
                  <p:oleObj name="Equation" r:id="rId41" imgW="139700" imgH="152400" progId="Equation.DSMT4">
                    <p:embed/>
                    <p:pic>
                      <p:nvPicPr>
                        <p:cNvPr id="0" name=""/>
                        <p:cNvPicPr>
                          <a:picLocks noChangeAspect="1" noChangeArrowheads="1"/>
                        </p:cNvPicPr>
                        <p:nvPr/>
                      </p:nvPicPr>
                      <p:blipFill>
                        <a:blip r:embed="rId5"/>
                        <a:srcRect/>
                        <a:stretch>
                          <a:fillRect/>
                        </a:stretch>
                      </p:blipFill>
                      <p:spPr bwMode="auto">
                        <a:xfrm>
                          <a:off x="6529107" y="1741627"/>
                          <a:ext cx="175509" cy="192409"/>
                        </a:xfrm>
                        <a:prstGeom prst="rect">
                          <a:avLst/>
                        </a:prstGeom>
                        <a:noFill/>
                        <a:ln>
                          <a:noFill/>
                        </a:ln>
                        <a:effectLst/>
                      </p:spPr>
                    </p:pic>
                  </p:oleObj>
                </mc:Fallback>
              </mc:AlternateContent>
            </a:graphicData>
          </a:graphic>
        </p:graphicFrame>
        <p:graphicFrame>
          <p:nvGraphicFramePr>
            <p:cNvPr id="115" name="Object 6"/>
            <p:cNvGraphicFramePr>
              <a:graphicFrameLocks noChangeAspect="1"/>
            </p:cNvGraphicFramePr>
            <p:nvPr>
              <p:extLst>
                <p:ext uri="{D42A27DB-BD31-4B8C-83A1-F6EECF244321}">
                  <p14:modId xmlns:p14="http://schemas.microsoft.com/office/powerpoint/2010/main" val="854126773"/>
                </p:ext>
              </p:extLst>
            </p:nvPr>
          </p:nvGraphicFramePr>
          <p:xfrm>
            <a:off x="6819668" y="1717362"/>
            <a:ext cx="175509" cy="192409"/>
          </p:xfrm>
          <a:graphic>
            <a:graphicData uri="http://schemas.openxmlformats.org/presentationml/2006/ole">
              <mc:AlternateContent xmlns:mc="http://schemas.openxmlformats.org/markup-compatibility/2006">
                <mc:Choice xmlns:v="urn:schemas-microsoft-com:vml" Requires="v">
                  <p:oleObj spid="_x0000_s2113018" name="Equation" r:id="rId42" imgW="139700" imgH="152400" progId="Equation.DSMT4">
                    <p:embed/>
                  </p:oleObj>
                </mc:Choice>
                <mc:Fallback>
                  <p:oleObj name="Equation" r:id="rId42" imgW="139700" imgH="152400" progId="Equation.DSMT4">
                    <p:embed/>
                    <p:pic>
                      <p:nvPicPr>
                        <p:cNvPr id="0" name=""/>
                        <p:cNvPicPr>
                          <a:picLocks noChangeAspect="1" noChangeArrowheads="1"/>
                        </p:cNvPicPr>
                        <p:nvPr/>
                      </p:nvPicPr>
                      <p:blipFill>
                        <a:blip r:embed="rId5"/>
                        <a:srcRect/>
                        <a:stretch>
                          <a:fillRect/>
                        </a:stretch>
                      </p:blipFill>
                      <p:spPr bwMode="auto">
                        <a:xfrm>
                          <a:off x="6819668" y="1717362"/>
                          <a:ext cx="175509" cy="192409"/>
                        </a:xfrm>
                        <a:prstGeom prst="rect">
                          <a:avLst/>
                        </a:prstGeom>
                        <a:noFill/>
                        <a:ln>
                          <a:noFill/>
                        </a:ln>
                        <a:effectLst/>
                      </p:spPr>
                    </p:pic>
                  </p:oleObj>
                </mc:Fallback>
              </mc:AlternateContent>
            </a:graphicData>
          </a:graphic>
        </p:graphicFrame>
        <p:graphicFrame>
          <p:nvGraphicFramePr>
            <p:cNvPr id="116" name="Object 6"/>
            <p:cNvGraphicFramePr>
              <a:graphicFrameLocks noChangeAspect="1"/>
            </p:cNvGraphicFramePr>
            <p:nvPr>
              <p:extLst>
                <p:ext uri="{D42A27DB-BD31-4B8C-83A1-F6EECF244321}">
                  <p14:modId xmlns:p14="http://schemas.microsoft.com/office/powerpoint/2010/main" val="1856644087"/>
                </p:ext>
              </p:extLst>
            </p:nvPr>
          </p:nvGraphicFramePr>
          <p:xfrm>
            <a:off x="6628564" y="1990372"/>
            <a:ext cx="175509" cy="192409"/>
          </p:xfrm>
          <a:graphic>
            <a:graphicData uri="http://schemas.openxmlformats.org/presentationml/2006/ole">
              <mc:AlternateContent xmlns:mc="http://schemas.openxmlformats.org/markup-compatibility/2006">
                <mc:Choice xmlns:v="urn:schemas-microsoft-com:vml" Requires="v">
                  <p:oleObj spid="_x0000_s2113019" name="Equation" r:id="rId43" imgW="139700" imgH="152400" progId="Equation.DSMT4">
                    <p:embed/>
                  </p:oleObj>
                </mc:Choice>
                <mc:Fallback>
                  <p:oleObj name="Equation" r:id="rId43" imgW="139700" imgH="152400" progId="Equation.DSMT4">
                    <p:embed/>
                    <p:pic>
                      <p:nvPicPr>
                        <p:cNvPr id="0" name=""/>
                        <p:cNvPicPr>
                          <a:picLocks noChangeAspect="1" noChangeArrowheads="1"/>
                        </p:cNvPicPr>
                        <p:nvPr/>
                      </p:nvPicPr>
                      <p:blipFill>
                        <a:blip r:embed="rId5"/>
                        <a:srcRect/>
                        <a:stretch>
                          <a:fillRect/>
                        </a:stretch>
                      </p:blipFill>
                      <p:spPr bwMode="auto">
                        <a:xfrm>
                          <a:off x="6628564" y="1990372"/>
                          <a:ext cx="175509" cy="192409"/>
                        </a:xfrm>
                        <a:prstGeom prst="rect">
                          <a:avLst/>
                        </a:prstGeom>
                        <a:noFill/>
                        <a:ln>
                          <a:noFill/>
                        </a:ln>
                        <a:effectLst/>
                      </p:spPr>
                    </p:pic>
                  </p:oleObj>
                </mc:Fallback>
              </mc:AlternateContent>
            </a:graphicData>
          </a:graphic>
        </p:graphicFrame>
        <p:graphicFrame>
          <p:nvGraphicFramePr>
            <p:cNvPr id="117" name="Object 6"/>
            <p:cNvGraphicFramePr>
              <a:graphicFrameLocks noChangeAspect="1"/>
            </p:cNvGraphicFramePr>
            <p:nvPr>
              <p:extLst>
                <p:ext uri="{D42A27DB-BD31-4B8C-83A1-F6EECF244321}">
                  <p14:modId xmlns:p14="http://schemas.microsoft.com/office/powerpoint/2010/main" val="1649882550"/>
                </p:ext>
              </p:extLst>
            </p:nvPr>
          </p:nvGraphicFramePr>
          <p:xfrm>
            <a:off x="6898323" y="1952240"/>
            <a:ext cx="175509" cy="192409"/>
          </p:xfrm>
          <a:graphic>
            <a:graphicData uri="http://schemas.openxmlformats.org/presentationml/2006/ole">
              <mc:AlternateContent xmlns:mc="http://schemas.openxmlformats.org/markup-compatibility/2006">
                <mc:Choice xmlns:v="urn:schemas-microsoft-com:vml" Requires="v">
                  <p:oleObj spid="_x0000_s2113020" name="Equation" r:id="rId44" imgW="139700" imgH="152400" progId="Equation.DSMT4">
                    <p:embed/>
                  </p:oleObj>
                </mc:Choice>
                <mc:Fallback>
                  <p:oleObj name="Equation" r:id="rId44" imgW="139700" imgH="152400" progId="Equation.DSMT4">
                    <p:embed/>
                    <p:pic>
                      <p:nvPicPr>
                        <p:cNvPr id="0" name=""/>
                        <p:cNvPicPr>
                          <a:picLocks noChangeAspect="1" noChangeArrowheads="1"/>
                        </p:cNvPicPr>
                        <p:nvPr/>
                      </p:nvPicPr>
                      <p:blipFill>
                        <a:blip r:embed="rId5"/>
                        <a:srcRect/>
                        <a:stretch>
                          <a:fillRect/>
                        </a:stretch>
                      </p:blipFill>
                      <p:spPr bwMode="auto">
                        <a:xfrm>
                          <a:off x="6898323" y="1952240"/>
                          <a:ext cx="175509" cy="192409"/>
                        </a:xfrm>
                        <a:prstGeom prst="rect">
                          <a:avLst/>
                        </a:prstGeom>
                        <a:noFill/>
                        <a:ln>
                          <a:noFill/>
                        </a:ln>
                        <a:effectLst/>
                      </p:spPr>
                    </p:pic>
                  </p:oleObj>
                </mc:Fallback>
              </mc:AlternateContent>
            </a:graphicData>
          </a:graphic>
        </p:graphicFrame>
        <p:graphicFrame>
          <p:nvGraphicFramePr>
            <p:cNvPr id="118" name="Object 6"/>
            <p:cNvGraphicFramePr>
              <a:graphicFrameLocks noChangeAspect="1"/>
            </p:cNvGraphicFramePr>
            <p:nvPr>
              <p:extLst>
                <p:ext uri="{D42A27DB-BD31-4B8C-83A1-F6EECF244321}">
                  <p14:modId xmlns:p14="http://schemas.microsoft.com/office/powerpoint/2010/main" val="130858994"/>
                </p:ext>
              </p:extLst>
            </p:nvPr>
          </p:nvGraphicFramePr>
          <p:xfrm>
            <a:off x="6658681" y="2211381"/>
            <a:ext cx="175509" cy="192409"/>
          </p:xfrm>
          <a:graphic>
            <a:graphicData uri="http://schemas.openxmlformats.org/presentationml/2006/ole">
              <mc:AlternateContent xmlns:mc="http://schemas.openxmlformats.org/markup-compatibility/2006">
                <mc:Choice xmlns:v="urn:schemas-microsoft-com:vml" Requires="v">
                  <p:oleObj spid="_x0000_s2113021" name="Equation" r:id="rId45" imgW="139700" imgH="152400" progId="Equation.DSMT4">
                    <p:embed/>
                  </p:oleObj>
                </mc:Choice>
                <mc:Fallback>
                  <p:oleObj name="Equation" r:id="rId45" imgW="139700" imgH="152400" progId="Equation.DSMT4">
                    <p:embed/>
                    <p:pic>
                      <p:nvPicPr>
                        <p:cNvPr id="0" name=""/>
                        <p:cNvPicPr>
                          <a:picLocks noChangeAspect="1" noChangeArrowheads="1"/>
                        </p:cNvPicPr>
                        <p:nvPr/>
                      </p:nvPicPr>
                      <p:blipFill>
                        <a:blip r:embed="rId5"/>
                        <a:srcRect/>
                        <a:stretch>
                          <a:fillRect/>
                        </a:stretch>
                      </p:blipFill>
                      <p:spPr bwMode="auto">
                        <a:xfrm>
                          <a:off x="6658681" y="2211381"/>
                          <a:ext cx="175509" cy="192409"/>
                        </a:xfrm>
                        <a:prstGeom prst="rect">
                          <a:avLst/>
                        </a:prstGeom>
                        <a:noFill/>
                        <a:ln>
                          <a:noFill/>
                        </a:ln>
                        <a:effectLst/>
                      </p:spPr>
                    </p:pic>
                  </p:oleObj>
                </mc:Fallback>
              </mc:AlternateContent>
            </a:graphicData>
          </a:graphic>
        </p:graphicFrame>
        <p:graphicFrame>
          <p:nvGraphicFramePr>
            <p:cNvPr id="119" name="Object 6"/>
            <p:cNvGraphicFramePr>
              <a:graphicFrameLocks noChangeAspect="1"/>
            </p:cNvGraphicFramePr>
            <p:nvPr>
              <p:extLst>
                <p:ext uri="{D42A27DB-BD31-4B8C-83A1-F6EECF244321}">
                  <p14:modId xmlns:p14="http://schemas.microsoft.com/office/powerpoint/2010/main" val="833001701"/>
                </p:ext>
              </p:extLst>
            </p:nvPr>
          </p:nvGraphicFramePr>
          <p:xfrm>
            <a:off x="6935374" y="2187117"/>
            <a:ext cx="175509" cy="192409"/>
          </p:xfrm>
          <a:graphic>
            <a:graphicData uri="http://schemas.openxmlformats.org/presentationml/2006/ole">
              <mc:AlternateContent xmlns:mc="http://schemas.openxmlformats.org/markup-compatibility/2006">
                <mc:Choice xmlns:v="urn:schemas-microsoft-com:vml" Requires="v">
                  <p:oleObj spid="_x0000_s2113022" name="Equation" r:id="rId46" imgW="139700" imgH="152400" progId="Equation.DSMT4">
                    <p:embed/>
                  </p:oleObj>
                </mc:Choice>
                <mc:Fallback>
                  <p:oleObj name="Equation" r:id="rId46" imgW="139700" imgH="152400" progId="Equation.DSMT4">
                    <p:embed/>
                    <p:pic>
                      <p:nvPicPr>
                        <p:cNvPr id="0" name=""/>
                        <p:cNvPicPr>
                          <a:picLocks noChangeAspect="1" noChangeArrowheads="1"/>
                        </p:cNvPicPr>
                        <p:nvPr/>
                      </p:nvPicPr>
                      <p:blipFill>
                        <a:blip r:embed="rId5"/>
                        <a:srcRect/>
                        <a:stretch>
                          <a:fillRect/>
                        </a:stretch>
                      </p:blipFill>
                      <p:spPr bwMode="auto">
                        <a:xfrm>
                          <a:off x="6935374" y="2187117"/>
                          <a:ext cx="175509" cy="192409"/>
                        </a:xfrm>
                        <a:prstGeom prst="rect">
                          <a:avLst/>
                        </a:prstGeom>
                        <a:noFill/>
                        <a:ln>
                          <a:noFill/>
                        </a:ln>
                        <a:effectLst/>
                      </p:spPr>
                    </p:pic>
                  </p:oleObj>
                </mc:Fallback>
              </mc:AlternateContent>
            </a:graphicData>
          </a:graphic>
        </p:graphicFrame>
        <p:graphicFrame>
          <p:nvGraphicFramePr>
            <p:cNvPr id="120" name="Object 6"/>
            <p:cNvGraphicFramePr>
              <a:graphicFrameLocks noChangeAspect="1"/>
            </p:cNvGraphicFramePr>
            <p:nvPr>
              <p:extLst>
                <p:ext uri="{D42A27DB-BD31-4B8C-83A1-F6EECF244321}">
                  <p14:modId xmlns:p14="http://schemas.microsoft.com/office/powerpoint/2010/main" val="1301204189"/>
                </p:ext>
              </p:extLst>
            </p:nvPr>
          </p:nvGraphicFramePr>
          <p:xfrm>
            <a:off x="6661063" y="2446258"/>
            <a:ext cx="175509" cy="192409"/>
          </p:xfrm>
          <a:graphic>
            <a:graphicData uri="http://schemas.openxmlformats.org/presentationml/2006/ole">
              <mc:AlternateContent xmlns:mc="http://schemas.openxmlformats.org/markup-compatibility/2006">
                <mc:Choice xmlns:v="urn:schemas-microsoft-com:vml" Requires="v">
                  <p:oleObj spid="_x0000_s2113023" name="Equation" r:id="rId47" imgW="139700" imgH="152400" progId="Equation.DSMT4">
                    <p:embed/>
                  </p:oleObj>
                </mc:Choice>
                <mc:Fallback>
                  <p:oleObj name="Equation" r:id="rId47" imgW="139700" imgH="152400" progId="Equation.DSMT4">
                    <p:embed/>
                    <p:pic>
                      <p:nvPicPr>
                        <p:cNvPr id="0" name=""/>
                        <p:cNvPicPr>
                          <a:picLocks noChangeAspect="1" noChangeArrowheads="1"/>
                        </p:cNvPicPr>
                        <p:nvPr/>
                      </p:nvPicPr>
                      <p:blipFill>
                        <a:blip r:embed="rId5"/>
                        <a:srcRect/>
                        <a:stretch>
                          <a:fillRect/>
                        </a:stretch>
                      </p:blipFill>
                      <p:spPr bwMode="auto">
                        <a:xfrm>
                          <a:off x="6661063" y="2446258"/>
                          <a:ext cx="175509" cy="192409"/>
                        </a:xfrm>
                        <a:prstGeom prst="rect">
                          <a:avLst/>
                        </a:prstGeom>
                        <a:noFill/>
                        <a:ln>
                          <a:noFill/>
                        </a:ln>
                        <a:effectLst/>
                      </p:spPr>
                    </p:pic>
                  </p:oleObj>
                </mc:Fallback>
              </mc:AlternateContent>
            </a:graphicData>
          </a:graphic>
        </p:graphicFrame>
        <p:graphicFrame>
          <p:nvGraphicFramePr>
            <p:cNvPr id="121" name="Object 6"/>
            <p:cNvGraphicFramePr>
              <a:graphicFrameLocks noChangeAspect="1"/>
            </p:cNvGraphicFramePr>
            <p:nvPr>
              <p:extLst>
                <p:ext uri="{D42A27DB-BD31-4B8C-83A1-F6EECF244321}">
                  <p14:modId xmlns:p14="http://schemas.microsoft.com/office/powerpoint/2010/main" val="1089415174"/>
                </p:ext>
              </p:extLst>
            </p:nvPr>
          </p:nvGraphicFramePr>
          <p:xfrm>
            <a:off x="6834190" y="2373461"/>
            <a:ext cx="175509" cy="192409"/>
          </p:xfrm>
          <a:graphic>
            <a:graphicData uri="http://schemas.openxmlformats.org/presentationml/2006/ole">
              <mc:AlternateContent xmlns:mc="http://schemas.openxmlformats.org/markup-compatibility/2006">
                <mc:Choice xmlns:v="urn:schemas-microsoft-com:vml" Requires="v">
                  <p:oleObj spid="_x0000_s2113024" name="Equation" r:id="rId48" imgW="139700" imgH="152400" progId="Equation.DSMT4">
                    <p:embed/>
                  </p:oleObj>
                </mc:Choice>
                <mc:Fallback>
                  <p:oleObj name="Equation" r:id="rId48" imgW="139700" imgH="152400" progId="Equation.DSMT4">
                    <p:embed/>
                    <p:pic>
                      <p:nvPicPr>
                        <p:cNvPr id="0" name=""/>
                        <p:cNvPicPr>
                          <a:picLocks noChangeAspect="1" noChangeArrowheads="1"/>
                        </p:cNvPicPr>
                        <p:nvPr/>
                      </p:nvPicPr>
                      <p:blipFill>
                        <a:blip r:embed="rId5"/>
                        <a:srcRect/>
                        <a:stretch>
                          <a:fillRect/>
                        </a:stretch>
                      </p:blipFill>
                      <p:spPr bwMode="auto">
                        <a:xfrm>
                          <a:off x="6834190" y="2373461"/>
                          <a:ext cx="175509" cy="192409"/>
                        </a:xfrm>
                        <a:prstGeom prst="rect">
                          <a:avLst/>
                        </a:prstGeom>
                        <a:noFill/>
                        <a:ln>
                          <a:noFill/>
                        </a:ln>
                        <a:effectLst/>
                      </p:spPr>
                    </p:pic>
                  </p:oleObj>
                </mc:Fallback>
              </mc:AlternateContent>
            </a:graphicData>
          </a:graphic>
        </p:graphicFrame>
        <p:graphicFrame>
          <p:nvGraphicFramePr>
            <p:cNvPr id="122" name="Object 6"/>
            <p:cNvGraphicFramePr>
              <a:graphicFrameLocks noChangeAspect="1"/>
            </p:cNvGraphicFramePr>
            <p:nvPr>
              <p:extLst>
                <p:ext uri="{D42A27DB-BD31-4B8C-83A1-F6EECF244321}">
                  <p14:modId xmlns:p14="http://schemas.microsoft.com/office/powerpoint/2010/main" val="958854806"/>
                </p:ext>
              </p:extLst>
            </p:nvPr>
          </p:nvGraphicFramePr>
          <p:xfrm>
            <a:off x="6670378" y="2681136"/>
            <a:ext cx="175509" cy="192409"/>
          </p:xfrm>
          <a:graphic>
            <a:graphicData uri="http://schemas.openxmlformats.org/presentationml/2006/ole">
              <mc:AlternateContent xmlns:mc="http://schemas.openxmlformats.org/markup-compatibility/2006">
                <mc:Choice xmlns:v="urn:schemas-microsoft-com:vml" Requires="v">
                  <p:oleObj spid="_x0000_s2113025" name="Equation" r:id="rId49" imgW="139700" imgH="152400" progId="Equation.DSMT4">
                    <p:embed/>
                  </p:oleObj>
                </mc:Choice>
                <mc:Fallback>
                  <p:oleObj name="Equation" r:id="rId49" imgW="139700" imgH="152400" progId="Equation.DSMT4">
                    <p:embed/>
                    <p:pic>
                      <p:nvPicPr>
                        <p:cNvPr id="0" name=""/>
                        <p:cNvPicPr>
                          <a:picLocks noChangeAspect="1" noChangeArrowheads="1"/>
                        </p:cNvPicPr>
                        <p:nvPr/>
                      </p:nvPicPr>
                      <p:blipFill>
                        <a:blip r:embed="rId5"/>
                        <a:srcRect/>
                        <a:stretch>
                          <a:fillRect/>
                        </a:stretch>
                      </p:blipFill>
                      <p:spPr bwMode="auto">
                        <a:xfrm>
                          <a:off x="6670378" y="2681136"/>
                          <a:ext cx="175509" cy="192409"/>
                        </a:xfrm>
                        <a:prstGeom prst="rect">
                          <a:avLst/>
                        </a:prstGeom>
                        <a:noFill/>
                        <a:ln>
                          <a:noFill/>
                        </a:ln>
                        <a:effectLst/>
                      </p:spPr>
                    </p:pic>
                  </p:oleObj>
                </mc:Fallback>
              </mc:AlternateContent>
            </a:graphicData>
          </a:graphic>
        </p:graphicFrame>
        <p:graphicFrame>
          <p:nvGraphicFramePr>
            <p:cNvPr id="123" name="Object 6"/>
            <p:cNvGraphicFramePr>
              <a:graphicFrameLocks noChangeAspect="1"/>
            </p:cNvGraphicFramePr>
            <p:nvPr>
              <p:extLst>
                <p:ext uri="{D42A27DB-BD31-4B8C-83A1-F6EECF244321}">
                  <p14:modId xmlns:p14="http://schemas.microsoft.com/office/powerpoint/2010/main" val="3247008782"/>
                </p:ext>
              </p:extLst>
            </p:nvPr>
          </p:nvGraphicFramePr>
          <p:xfrm>
            <a:off x="6933203" y="2656871"/>
            <a:ext cx="175509" cy="192409"/>
          </p:xfrm>
          <a:graphic>
            <a:graphicData uri="http://schemas.openxmlformats.org/presentationml/2006/ole">
              <mc:AlternateContent xmlns:mc="http://schemas.openxmlformats.org/markup-compatibility/2006">
                <mc:Choice xmlns:v="urn:schemas-microsoft-com:vml" Requires="v">
                  <p:oleObj spid="_x0000_s2113026" name="Equation" r:id="rId50" imgW="139700" imgH="152400" progId="Equation.DSMT4">
                    <p:embed/>
                  </p:oleObj>
                </mc:Choice>
                <mc:Fallback>
                  <p:oleObj name="Equation" r:id="rId50" imgW="139700" imgH="152400" progId="Equation.DSMT4">
                    <p:embed/>
                    <p:pic>
                      <p:nvPicPr>
                        <p:cNvPr id="0" name=""/>
                        <p:cNvPicPr>
                          <a:picLocks noChangeAspect="1" noChangeArrowheads="1"/>
                        </p:cNvPicPr>
                        <p:nvPr/>
                      </p:nvPicPr>
                      <p:blipFill>
                        <a:blip r:embed="rId5"/>
                        <a:srcRect/>
                        <a:stretch>
                          <a:fillRect/>
                        </a:stretch>
                      </p:blipFill>
                      <p:spPr bwMode="auto">
                        <a:xfrm>
                          <a:off x="6933203" y="2656871"/>
                          <a:ext cx="175509" cy="192409"/>
                        </a:xfrm>
                        <a:prstGeom prst="rect">
                          <a:avLst/>
                        </a:prstGeom>
                        <a:noFill/>
                        <a:ln>
                          <a:noFill/>
                        </a:ln>
                        <a:effectLst/>
                      </p:spPr>
                    </p:pic>
                  </p:oleObj>
                </mc:Fallback>
              </mc:AlternateContent>
            </a:graphicData>
          </a:graphic>
        </p:graphicFrame>
        <p:graphicFrame>
          <p:nvGraphicFramePr>
            <p:cNvPr id="124" name="Object 6"/>
            <p:cNvGraphicFramePr>
              <a:graphicFrameLocks noChangeAspect="1"/>
            </p:cNvGraphicFramePr>
            <p:nvPr>
              <p:extLst>
                <p:ext uri="{D42A27DB-BD31-4B8C-83A1-F6EECF244321}">
                  <p14:modId xmlns:p14="http://schemas.microsoft.com/office/powerpoint/2010/main" val="3964971544"/>
                </p:ext>
              </p:extLst>
            </p:nvPr>
          </p:nvGraphicFramePr>
          <p:xfrm>
            <a:off x="6679693" y="2916013"/>
            <a:ext cx="175509" cy="192409"/>
          </p:xfrm>
          <a:graphic>
            <a:graphicData uri="http://schemas.openxmlformats.org/presentationml/2006/ole">
              <mc:AlternateContent xmlns:mc="http://schemas.openxmlformats.org/markup-compatibility/2006">
                <mc:Choice xmlns:v="urn:schemas-microsoft-com:vml" Requires="v">
                  <p:oleObj spid="_x0000_s2113027" name="Equation" r:id="rId51" imgW="139700" imgH="152400" progId="Equation.DSMT4">
                    <p:embed/>
                  </p:oleObj>
                </mc:Choice>
                <mc:Fallback>
                  <p:oleObj name="Equation" r:id="rId51" imgW="139700" imgH="152400" progId="Equation.DSMT4">
                    <p:embed/>
                    <p:pic>
                      <p:nvPicPr>
                        <p:cNvPr id="0" name=""/>
                        <p:cNvPicPr>
                          <a:picLocks noChangeAspect="1" noChangeArrowheads="1"/>
                        </p:cNvPicPr>
                        <p:nvPr/>
                      </p:nvPicPr>
                      <p:blipFill>
                        <a:blip r:embed="rId5"/>
                        <a:srcRect/>
                        <a:stretch>
                          <a:fillRect/>
                        </a:stretch>
                      </p:blipFill>
                      <p:spPr bwMode="auto">
                        <a:xfrm>
                          <a:off x="6679693" y="2916013"/>
                          <a:ext cx="175509" cy="192409"/>
                        </a:xfrm>
                        <a:prstGeom prst="rect">
                          <a:avLst/>
                        </a:prstGeom>
                        <a:noFill/>
                        <a:ln>
                          <a:noFill/>
                        </a:ln>
                        <a:effectLst/>
                      </p:spPr>
                    </p:pic>
                  </p:oleObj>
                </mc:Fallback>
              </mc:AlternateContent>
            </a:graphicData>
          </a:graphic>
        </p:graphicFrame>
        <p:graphicFrame>
          <p:nvGraphicFramePr>
            <p:cNvPr id="125" name="Object 6"/>
            <p:cNvGraphicFramePr>
              <a:graphicFrameLocks noChangeAspect="1"/>
            </p:cNvGraphicFramePr>
            <p:nvPr>
              <p:extLst>
                <p:ext uri="{D42A27DB-BD31-4B8C-83A1-F6EECF244321}">
                  <p14:modId xmlns:p14="http://schemas.microsoft.com/office/powerpoint/2010/main" val="3602401706"/>
                </p:ext>
              </p:extLst>
            </p:nvPr>
          </p:nvGraphicFramePr>
          <p:xfrm>
            <a:off x="6970254" y="2891749"/>
            <a:ext cx="175509" cy="192409"/>
          </p:xfrm>
          <a:graphic>
            <a:graphicData uri="http://schemas.openxmlformats.org/presentationml/2006/ole">
              <mc:AlternateContent xmlns:mc="http://schemas.openxmlformats.org/markup-compatibility/2006">
                <mc:Choice xmlns:v="urn:schemas-microsoft-com:vml" Requires="v">
                  <p:oleObj spid="_x0000_s2113028" name="Equation" r:id="rId52" imgW="139700" imgH="152400" progId="Equation.DSMT4">
                    <p:embed/>
                  </p:oleObj>
                </mc:Choice>
                <mc:Fallback>
                  <p:oleObj name="Equation" r:id="rId52" imgW="139700" imgH="152400" progId="Equation.DSMT4">
                    <p:embed/>
                    <p:pic>
                      <p:nvPicPr>
                        <p:cNvPr id="0" name=""/>
                        <p:cNvPicPr>
                          <a:picLocks noChangeAspect="1" noChangeArrowheads="1"/>
                        </p:cNvPicPr>
                        <p:nvPr/>
                      </p:nvPicPr>
                      <p:blipFill>
                        <a:blip r:embed="rId5"/>
                        <a:srcRect/>
                        <a:stretch>
                          <a:fillRect/>
                        </a:stretch>
                      </p:blipFill>
                      <p:spPr bwMode="auto">
                        <a:xfrm>
                          <a:off x="6970254" y="2891749"/>
                          <a:ext cx="175509" cy="192409"/>
                        </a:xfrm>
                        <a:prstGeom prst="rect">
                          <a:avLst/>
                        </a:prstGeom>
                        <a:noFill/>
                        <a:ln>
                          <a:noFill/>
                        </a:ln>
                        <a:effectLst/>
                      </p:spPr>
                    </p:pic>
                  </p:oleObj>
                </mc:Fallback>
              </mc:AlternateContent>
            </a:graphicData>
          </a:graphic>
        </p:graphicFrame>
        <p:graphicFrame>
          <p:nvGraphicFramePr>
            <p:cNvPr id="126" name="Object 6"/>
            <p:cNvGraphicFramePr>
              <a:graphicFrameLocks noChangeAspect="1"/>
            </p:cNvGraphicFramePr>
            <p:nvPr>
              <p:extLst>
                <p:ext uri="{D42A27DB-BD31-4B8C-83A1-F6EECF244321}">
                  <p14:modId xmlns:p14="http://schemas.microsoft.com/office/powerpoint/2010/main" val="4133326727"/>
                </p:ext>
              </p:extLst>
            </p:nvPr>
          </p:nvGraphicFramePr>
          <p:xfrm>
            <a:off x="6709810" y="3150890"/>
            <a:ext cx="175509" cy="192409"/>
          </p:xfrm>
          <a:graphic>
            <a:graphicData uri="http://schemas.openxmlformats.org/presentationml/2006/ole">
              <mc:AlternateContent xmlns:mc="http://schemas.openxmlformats.org/markup-compatibility/2006">
                <mc:Choice xmlns:v="urn:schemas-microsoft-com:vml" Requires="v">
                  <p:oleObj spid="_x0000_s2113029" name="Equation" r:id="rId53" imgW="139700" imgH="152400" progId="Equation.DSMT4">
                    <p:embed/>
                  </p:oleObj>
                </mc:Choice>
                <mc:Fallback>
                  <p:oleObj name="Equation" r:id="rId53" imgW="139700" imgH="152400" progId="Equation.DSMT4">
                    <p:embed/>
                    <p:pic>
                      <p:nvPicPr>
                        <p:cNvPr id="0" name=""/>
                        <p:cNvPicPr>
                          <a:picLocks noChangeAspect="1" noChangeArrowheads="1"/>
                        </p:cNvPicPr>
                        <p:nvPr/>
                      </p:nvPicPr>
                      <p:blipFill>
                        <a:blip r:embed="rId5"/>
                        <a:srcRect/>
                        <a:stretch>
                          <a:fillRect/>
                        </a:stretch>
                      </p:blipFill>
                      <p:spPr bwMode="auto">
                        <a:xfrm>
                          <a:off x="6709810" y="3150890"/>
                          <a:ext cx="175509" cy="192409"/>
                        </a:xfrm>
                        <a:prstGeom prst="rect">
                          <a:avLst/>
                        </a:prstGeom>
                        <a:noFill/>
                        <a:ln>
                          <a:noFill/>
                        </a:ln>
                        <a:effectLst/>
                      </p:spPr>
                    </p:pic>
                  </p:oleObj>
                </mc:Fallback>
              </mc:AlternateContent>
            </a:graphicData>
          </a:graphic>
        </p:graphicFrame>
        <p:graphicFrame>
          <p:nvGraphicFramePr>
            <p:cNvPr id="127" name="Object 6"/>
            <p:cNvGraphicFramePr>
              <a:graphicFrameLocks noChangeAspect="1"/>
            </p:cNvGraphicFramePr>
            <p:nvPr>
              <p:extLst>
                <p:ext uri="{D42A27DB-BD31-4B8C-83A1-F6EECF244321}">
                  <p14:modId xmlns:p14="http://schemas.microsoft.com/office/powerpoint/2010/main" val="2462862431"/>
                </p:ext>
              </p:extLst>
            </p:nvPr>
          </p:nvGraphicFramePr>
          <p:xfrm>
            <a:off x="7000371" y="3126626"/>
            <a:ext cx="175509" cy="192409"/>
          </p:xfrm>
          <a:graphic>
            <a:graphicData uri="http://schemas.openxmlformats.org/presentationml/2006/ole">
              <mc:AlternateContent xmlns:mc="http://schemas.openxmlformats.org/markup-compatibility/2006">
                <mc:Choice xmlns:v="urn:schemas-microsoft-com:vml" Requires="v">
                  <p:oleObj spid="_x0000_s2113030" name="Equation" r:id="rId54" imgW="139700" imgH="152400" progId="Equation.DSMT4">
                    <p:embed/>
                  </p:oleObj>
                </mc:Choice>
                <mc:Fallback>
                  <p:oleObj name="Equation" r:id="rId54" imgW="139700" imgH="152400" progId="Equation.DSMT4">
                    <p:embed/>
                    <p:pic>
                      <p:nvPicPr>
                        <p:cNvPr id="0" name=""/>
                        <p:cNvPicPr>
                          <a:picLocks noChangeAspect="1" noChangeArrowheads="1"/>
                        </p:cNvPicPr>
                        <p:nvPr/>
                      </p:nvPicPr>
                      <p:blipFill>
                        <a:blip r:embed="rId5"/>
                        <a:srcRect/>
                        <a:stretch>
                          <a:fillRect/>
                        </a:stretch>
                      </p:blipFill>
                      <p:spPr bwMode="auto">
                        <a:xfrm>
                          <a:off x="7000371" y="3126626"/>
                          <a:ext cx="175509" cy="192409"/>
                        </a:xfrm>
                        <a:prstGeom prst="rect">
                          <a:avLst/>
                        </a:prstGeom>
                        <a:noFill/>
                        <a:ln>
                          <a:noFill/>
                        </a:ln>
                        <a:effectLst/>
                      </p:spPr>
                    </p:pic>
                  </p:oleObj>
                </mc:Fallback>
              </mc:AlternateContent>
            </a:graphicData>
          </a:graphic>
        </p:graphicFrame>
        <p:graphicFrame>
          <p:nvGraphicFramePr>
            <p:cNvPr id="128" name="Object 6"/>
            <p:cNvGraphicFramePr>
              <a:graphicFrameLocks noChangeAspect="1"/>
            </p:cNvGraphicFramePr>
            <p:nvPr>
              <p:extLst>
                <p:ext uri="{D42A27DB-BD31-4B8C-83A1-F6EECF244321}">
                  <p14:modId xmlns:p14="http://schemas.microsoft.com/office/powerpoint/2010/main" val="661625106"/>
                </p:ext>
              </p:extLst>
            </p:nvPr>
          </p:nvGraphicFramePr>
          <p:xfrm>
            <a:off x="7000371" y="2483531"/>
            <a:ext cx="175509" cy="192409"/>
          </p:xfrm>
          <a:graphic>
            <a:graphicData uri="http://schemas.openxmlformats.org/presentationml/2006/ole">
              <mc:AlternateContent xmlns:mc="http://schemas.openxmlformats.org/markup-compatibility/2006">
                <mc:Choice xmlns:v="urn:schemas-microsoft-com:vml" Requires="v">
                  <p:oleObj spid="_x0000_s2113031" name="Equation" r:id="rId55" imgW="139700" imgH="152400" progId="Equation.DSMT4">
                    <p:embed/>
                  </p:oleObj>
                </mc:Choice>
                <mc:Fallback>
                  <p:oleObj name="Equation" r:id="rId55" imgW="139700" imgH="152400" progId="Equation.DSMT4">
                    <p:embed/>
                    <p:pic>
                      <p:nvPicPr>
                        <p:cNvPr id="0" name=""/>
                        <p:cNvPicPr>
                          <a:picLocks noChangeAspect="1" noChangeArrowheads="1"/>
                        </p:cNvPicPr>
                        <p:nvPr/>
                      </p:nvPicPr>
                      <p:blipFill>
                        <a:blip r:embed="rId5"/>
                        <a:srcRect/>
                        <a:stretch>
                          <a:fillRect/>
                        </a:stretch>
                      </p:blipFill>
                      <p:spPr bwMode="auto">
                        <a:xfrm>
                          <a:off x="7000371" y="2483531"/>
                          <a:ext cx="175509" cy="192409"/>
                        </a:xfrm>
                        <a:prstGeom prst="rect">
                          <a:avLst/>
                        </a:prstGeom>
                        <a:noFill/>
                        <a:ln>
                          <a:noFill/>
                        </a:ln>
                        <a:effectLst/>
                      </p:spPr>
                    </p:pic>
                  </p:oleObj>
                </mc:Fallback>
              </mc:AlternateContent>
            </a:graphicData>
          </a:graphic>
        </p:graphicFrame>
      </p:grpSp>
      <p:sp>
        <p:nvSpPr>
          <p:cNvPr id="182" name="TextBox 181"/>
          <p:cNvSpPr txBox="1"/>
          <p:nvPr/>
        </p:nvSpPr>
        <p:spPr>
          <a:xfrm>
            <a:off x="457199" y="2376242"/>
            <a:ext cx="5648377" cy="1631216"/>
          </a:xfrm>
          <a:prstGeom prst="rect">
            <a:avLst/>
          </a:prstGeom>
          <a:noFill/>
        </p:spPr>
        <p:txBody>
          <a:bodyPr wrap="square" rtlCol="0">
            <a:spAutoFit/>
          </a:bodyPr>
          <a:lstStyle/>
          <a:p>
            <a:r>
              <a:rPr lang="en-US" sz="2000" dirty="0">
                <a:solidFill>
                  <a:srgbClr val="FF0000"/>
                </a:solidFill>
                <a:latin typeface="Apple Chancery"/>
                <a:cs typeface="Apple Chancery"/>
              </a:rPr>
              <a:t>The ball’s electrons, </a:t>
            </a:r>
            <a:r>
              <a:rPr lang="en-US" sz="2000" dirty="0">
                <a:latin typeface="Times New Roman"/>
                <a:cs typeface="Times New Roman"/>
              </a:rPr>
              <a:t>which are </a:t>
            </a:r>
            <a:r>
              <a:rPr lang="en-US" sz="2000" dirty="0">
                <a:solidFill>
                  <a:srgbClr val="0000FF"/>
                </a:solidFill>
                <a:latin typeface="Times New Roman"/>
                <a:cs typeface="Times New Roman"/>
              </a:rPr>
              <a:t>free to move </a:t>
            </a:r>
            <a:r>
              <a:rPr lang="en-US" sz="2000" dirty="0">
                <a:latin typeface="Times New Roman"/>
                <a:cs typeface="Times New Roman"/>
              </a:rPr>
              <a:t>because the </a:t>
            </a:r>
            <a:r>
              <a:rPr lang="en-US" sz="2000" dirty="0">
                <a:solidFill>
                  <a:srgbClr val="0000FF"/>
                </a:solidFill>
                <a:latin typeface="Times New Roman"/>
                <a:cs typeface="Times New Roman"/>
              </a:rPr>
              <a:t>bonding is metallic</a:t>
            </a:r>
            <a:r>
              <a:rPr lang="en-US" sz="2000" dirty="0">
                <a:latin typeface="Times New Roman"/>
                <a:cs typeface="Times New Roman"/>
              </a:rPr>
              <a:t>, will </a:t>
            </a:r>
            <a:r>
              <a:rPr lang="en-US" sz="2000" dirty="0">
                <a:solidFill>
                  <a:srgbClr val="0000FF"/>
                </a:solidFill>
                <a:latin typeface="Times New Roman"/>
                <a:cs typeface="Times New Roman"/>
              </a:rPr>
              <a:t>migrate toward the </a:t>
            </a:r>
            <a:r>
              <a:rPr lang="en-US" sz="2000" i="1" dirty="0">
                <a:solidFill>
                  <a:srgbClr val="0000FF"/>
                </a:solidFill>
                <a:latin typeface="Times New Roman"/>
                <a:cs typeface="Times New Roman"/>
              </a:rPr>
              <a:t>positive charge on the rod </a:t>
            </a:r>
            <a:r>
              <a:rPr lang="en-US" sz="2000" dirty="0">
                <a:latin typeface="Times New Roman"/>
                <a:cs typeface="Times New Roman"/>
              </a:rPr>
              <a:t>leaving the </a:t>
            </a:r>
            <a:r>
              <a:rPr lang="en-US" sz="2000" dirty="0">
                <a:solidFill>
                  <a:srgbClr val="FF0000"/>
                </a:solidFill>
                <a:latin typeface="Times New Roman"/>
                <a:cs typeface="Times New Roman"/>
              </a:rPr>
              <a:t>far side </a:t>
            </a:r>
            <a:r>
              <a:rPr lang="en-US" sz="2000" dirty="0">
                <a:latin typeface="Times New Roman"/>
                <a:cs typeface="Times New Roman"/>
              </a:rPr>
              <a:t>of the ball</a:t>
            </a:r>
            <a:r>
              <a:rPr lang="en-US" sz="2000" dirty="0">
                <a:solidFill>
                  <a:srgbClr val="FF0000"/>
                </a:solidFill>
                <a:latin typeface="Times New Roman"/>
                <a:cs typeface="Times New Roman"/>
              </a:rPr>
              <a:t> </a:t>
            </a:r>
            <a:r>
              <a:rPr lang="en-US" sz="2000" i="1" dirty="0">
                <a:solidFill>
                  <a:srgbClr val="FF0000"/>
                </a:solidFill>
                <a:latin typeface="Times New Roman"/>
                <a:cs typeface="Times New Roman"/>
              </a:rPr>
              <a:t>electrically positive </a:t>
            </a:r>
            <a:r>
              <a:rPr lang="en-US" sz="2000" dirty="0">
                <a:latin typeface="Times New Roman"/>
                <a:cs typeface="Times New Roman"/>
              </a:rPr>
              <a:t>and the </a:t>
            </a:r>
            <a:r>
              <a:rPr lang="en-US" sz="2000" dirty="0">
                <a:solidFill>
                  <a:srgbClr val="FF0000"/>
                </a:solidFill>
                <a:latin typeface="Times New Roman"/>
                <a:cs typeface="Times New Roman"/>
              </a:rPr>
              <a:t>near side </a:t>
            </a:r>
            <a:r>
              <a:rPr lang="en-US" sz="2000" i="1" dirty="0">
                <a:solidFill>
                  <a:srgbClr val="FF0000"/>
                </a:solidFill>
                <a:latin typeface="Times New Roman"/>
                <a:cs typeface="Times New Roman"/>
              </a:rPr>
              <a:t>electrically negative </a:t>
            </a:r>
            <a:r>
              <a:rPr lang="en-US" sz="2000" dirty="0">
                <a:latin typeface="Times New Roman"/>
                <a:cs typeface="Times New Roman"/>
              </a:rPr>
              <a:t>(I’ve omitted all the neutral combinations).</a:t>
            </a:r>
          </a:p>
        </p:txBody>
      </p:sp>
      <p:sp>
        <p:nvSpPr>
          <p:cNvPr id="183" name="TextBox 182"/>
          <p:cNvSpPr txBox="1"/>
          <p:nvPr/>
        </p:nvSpPr>
        <p:spPr>
          <a:xfrm>
            <a:off x="152399" y="4240212"/>
            <a:ext cx="5445705" cy="400110"/>
          </a:xfrm>
          <a:prstGeom prst="rect">
            <a:avLst/>
          </a:prstGeom>
          <a:noFill/>
        </p:spPr>
        <p:txBody>
          <a:bodyPr wrap="square" rtlCol="0">
            <a:spAutoFit/>
          </a:bodyPr>
          <a:lstStyle/>
          <a:p>
            <a:r>
              <a:rPr lang="en-US" sz="2000" dirty="0">
                <a:solidFill>
                  <a:srgbClr val="FF0000"/>
                </a:solidFill>
                <a:latin typeface="Apple Chancery"/>
                <a:cs typeface="Apple Chancery"/>
              </a:rPr>
              <a:t>Charge separation </a:t>
            </a:r>
            <a:r>
              <a:rPr lang="en-US" sz="2000" dirty="0">
                <a:latin typeface="Times New Roman"/>
                <a:cs typeface="Times New Roman"/>
              </a:rPr>
              <a:t>like this is </a:t>
            </a:r>
            <a:r>
              <a:rPr lang="en-US" sz="2000" dirty="0">
                <a:solidFill>
                  <a:srgbClr val="0000FF"/>
                </a:solidFill>
                <a:latin typeface="Times New Roman"/>
                <a:cs typeface="Times New Roman"/>
              </a:rPr>
              <a:t>called</a:t>
            </a:r>
            <a:r>
              <a:rPr lang="en-US" sz="2000" dirty="0">
                <a:latin typeface="Times New Roman"/>
                <a:cs typeface="Times New Roman"/>
              </a:rPr>
              <a:t> </a:t>
            </a:r>
            <a:r>
              <a:rPr lang="en-US" sz="2000" i="1" dirty="0">
                <a:solidFill>
                  <a:srgbClr val="FF0000"/>
                </a:solidFill>
                <a:latin typeface="Times New Roman"/>
                <a:cs typeface="Times New Roman"/>
              </a:rPr>
              <a:t>polarization</a:t>
            </a:r>
            <a:r>
              <a:rPr lang="en-US" sz="2000" i="1" dirty="0">
                <a:latin typeface="Times New Roman"/>
                <a:cs typeface="Times New Roman"/>
              </a:rPr>
              <a:t>.  </a:t>
            </a:r>
            <a:endParaRPr lang="en-US" sz="2000" dirty="0">
              <a:solidFill>
                <a:srgbClr val="0000FF"/>
              </a:solidFill>
              <a:latin typeface="Times New Roman"/>
              <a:cs typeface="Times New Roman"/>
            </a:endParaRPr>
          </a:p>
        </p:txBody>
      </p:sp>
      <p:sp>
        <p:nvSpPr>
          <p:cNvPr id="130" name="Oval 129"/>
          <p:cNvSpPr/>
          <p:nvPr/>
        </p:nvSpPr>
        <p:spPr>
          <a:xfrm>
            <a:off x="6453268" y="4032783"/>
            <a:ext cx="2603968" cy="2603968"/>
          </a:xfrm>
          <a:prstGeom prst="ellipse">
            <a:avLst/>
          </a:prstGeom>
          <a:gradFill flip="none" rotWithShape="1">
            <a:gsLst>
              <a:gs pos="0">
                <a:srgbClr val="FFFF00"/>
              </a:gs>
              <a:gs pos="100000">
                <a:srgbClr val="FFFFFF"/>
              </a:gs>
            </a:gsLst>
            <a:path path="circle">
              <a:fillToRect l="50000" t="50000" r="50000" b="50000"/>
            </a:path>
            <a:tileRect/>
          </a:grad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5750504" y="4139668"/>
            <a:ext cx="214312" cy="2628900"/>
            <a:chOff x="7442200" y="1352550"/>
            <a:chExt cx="214312" cy="2628900"/>
          </a:xfrm>
        </p:grpSpPr>
        <p:sp>
          <p:nvSpPr>
            <p:cNvPr id="49" name="Rectangle 48"/>
            <p:cNvSpPr/>
            <p:nvPr/>
          </p:nvSpPr>
          <p:spPr>
            <a:xfrm>
              <a:off x="7442200" y="1352550"/>
              <a:ext cx="190500" cy="2628900"/>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0" name="Object 6"/>
            <p:cNvGraphicFramePr>
              <a:graphicFrameLocks noChangeAspect="1"/>
            </p:cNvGraphicFramePr>
            <p:nvPr>
              <p:extLst>
                <p:ext uri="{D42A27DB-BD31-4B8C-83A1-F6EECF244321}">
                  <p14:modId xmlns:p14="http://schemas.microsoft.com/office/powerpoint/2010/main" val="1987633047"/>
                </p:ext>
              </p:extLst>
            </p:nvPr>
          </p:nvGraphicFramePr>
          <p:xfrm>
            <a:off x="7442200" y="1419225"/>
            <a:ext cx="214312" cy="215900"/>
          </p:xfrm>
          <a:graphic>
            <a:graphicData uri="http://schemas.openxmlformats.org/presentationml/2006/ole">
              <mc:AlternateContent xmlns:mc="http://schemas.openxmlformats.org/markup-compatibility/2006">
                <mc:Choice xmlns:v="urn:schemas-microsoft-com:vml" Requires="v">
                  <p:oleObj spid="_x0000_s2113032" name="Equation" r:id="rId56" imgW="139700" imgH="139700" progId="Equation.DSMT4">
                    <p:embed/>
                  </p:oleObj>
                </mc:Choice>
                <mc:Fallback>
                  <p:oleObj name="Equation" r:id="rId56" imgW="139700" imgH="139700" progId="Equation.DSMT4">
                    <p:embed/>
                    <p:pic>
                      <p:nvPicPr>
                        <p:cNvPr id="0" name=""/>
                        <p:cNvPicPr>
                          <a:picLocks noChangeAspect="1" noChangeArrowheads="1"/>
                        </p:cNvPicPr>
                        <p:nvPr/>
                      </p:nvPicPr>
                      <p:blipFill>
                        <a:blip r:embed="rId57"/>
                        <a:srcRect/>
                        <a:stretch>
                          <a:fillRect/>
                        </a:stretch>
                      </p:blipFill>
                      <p:spPr bwMode="auto">
                        <a:xfrm>
                          <a:off x="7442200" y="1419225"/>
                          <a:ext cx="214312" cy="215900"/>
                        </a:xfrm>
                        <a:prstGeom prst="rect">
                          <a:avLst/>
                        </a:prstGeom>
                        <a:noFill/>
                        <a:ln>
                          <a:noFill/>
                        </a:ln>
                        <a:effectLst/>
                      </p:spPr>
                    </p:pic>
                  </p:oleObj>
                </mc:Fallback>
              </mc:AlternateContent>
            </a:graphicData>
          </a:graphic>
        </p:graphicFrame>
        <p:graphicFrame>
          <p:nvGraphicFramePr>
            <p:cNvPr id="51" name="Object 6"/>
            <p:cNvGraphicFramePr>
              <a:graphicFrameLocks noChangeAspect="1"/>
            </p:cNvGraphicFramePr>
            <p:nvPr>
              <p:extLst>
                <p:ext uri="{D42A27DB-BD31-4B8C-83A1-F6EECF244321}">
                  <p14:modId xmlns:p14="http://schemas.microsoft.com/office/powerpoint/2010/main" val="471908350"/>
                </p:ext>
              </p:extLst>
            </p:nvPr>
          </p:nvGraphicFramePr>
          <p:xfrm>
            <a:off x="7442200" y="1625600"/>
            <a:ext cx="214312" cy="215900"/>
          </p:xfrm>
          <a:graphic>
            <a:graphicData uri="http://schemas.openxmlformats.org/presentationml/2006/ole">
              <mc:AlternateContent xmlns:mc="http://schemas.openxmlformats.org/markup-compatibility/2006">
                <mc:Choice xmlns:v="urn:schemas-microsoft-com:vml" Requires="v">
                  <p:oleObj spid="_x0000_s2113033" name="Equation" r:id="rId58" imgW="139700" imgH="139700" progId="Equation.DSMT4">
                    <p:embed/>
                  </p:oleObj>
                </mc:Choice>
                <mc:Fallback>
                  <p:oleObj name="Equation" r:id="rId58" imgW="139700" imgH="139700" progId="Equation.DSMT4">
                    <p:embed/>
                    <p:pic>
                      <p:nvPicPr>
                        <p:cNvPr id="0" name=""/>
                        <p:cNvPicPr>
                          <a:picLocks noChangeAspect="1" noChangeArrowheads="1"/>
                        </p:cNvPicPr>
                        <p:nvPr/>
                      </p:nvPicPr>
                      <p:blipFill>
                        <a:blip r:embed="rId57"/>
                        <a:srcRect/>
                        <a:stretch>
                          <a:fillRect/>
                        </a:stretch>
                      </p:blipFill>
                      <p:spPr bwMode="auto">
                        <a:xfrm>
                          <a:off x="7442200" y="1625600"/>
                          <a:ext cx="214312" cy="215900"/>
                        </a:xfrm>
                        <a:prstGeom prst="rect">
                          <a:avLst/>
                        </a:prstGeom>
                        <a:noFill/>
                        <a:ln>
                          <a:noFill/>
                        </a:ln>
                        <a:effectLst/>
                      </p:spPr>
                    </p:pic>
                  </p:oleObj>
                </mc:Fallback>
              </mc:AlternateContent>
            </a:graphicData>
          </a:graphic>
        </p:graphicFrame>
        <p:graphicFrame>
          <p:nvGraphicFramePr>
            <p:cNvPr id="52" name="Object 6"/>
            <p:cNvGraphicFramePr>
              <a:graphicFrameLocks noChangeAspect="1"/>
            </p:cNvGraphicFramePr>
            <p:nvPr>
              <p:extLst>
                <p:ext uri="{D42A27DB-BD31-4B8C-83A1-F6EECF244321}">
                  <p14:modId xmlns:p14="http://schemas.microsoft.com/office/powerpoint/2010/main" val="1561654045"/>
                </p:ext>
              </p:extLst>
            </p:nvPr>
          </p:nvGraphicFramePr>
          <p:xfrm>
            <a:off x="7442200" y="1831975"/>
            <a:ext cx="214312" cy="215900"/>
          </p:xfrm>
          <a:graphic>
            <a:graphicData uri="http://schemas.openxmlformats.org/presentationml/2006/ole">
              <mc:AlternateContent xmlns:mc="http://schemas.openxmlformats.org/markup-compatibility/2006">
                <mc:Choice xmlns:v="urn:schemas-microsoft-com:vml" Requires="v">
                  <p:oleObj spid="_x0000_s2113034" name="Equation" r:id="rId59" imgW="139700" imgH="139700" progId="Equation.DSMT4">
                    <p:embed/>
                  </p:oleObj>
                </mc:Choice>
                <mc:Fallback>
                  <p:oleObj name="Equation" r:id="rId59" imgW="139700" imgH="139700" progId="Equation.DSMT4">
                    <p:embed/>
                    <p:pic>
                      <p:nvPicPr>
                        <p:cNvPr id="0" name=""/>
                        <p:cNvPicPr>
                          <a:picLocks noChangeAspect="1" noChangeArrowheads="1"/>
                        </p:cNvPicPr>
                        <p:nvPr/>
                      </p:nvPicPr>
                      <p:blipFill>
                        <a:blip r:embed="rId57"/>
                        <a:srcRect/>
                        <a:stretch>
                          <a:fillRect/>
                        </a:stretch>
                      </p:blipFill>
                      <p:spPr bwMode="auto">
                        <a:xfrm>
                          <a:off x="7442200" y="1831975"/>
                          <a:ext cx="214312" cy="215900"/>
                        </a:xfrm>
                        <a:prstGeom prst="rect">
                          <a:avLst/>
                        </a:prstGeom>
                        <a:noFill/>
                        <a:ln>
                          <a:noFill/>
                        </a:ln>
                        <a:effectLst/>
                      </p:spPr>
                    </p:pic>
                  </p:oleObj>
                </mc:Fallback>
              </mc:AlternateContent>
            </a:graphicData>
          </a:graphic>
        </p:graphicFrame>
        <p:graphicFrame>
          <p:nvGraphicFramePr>
            <p:cNvPr id="53" name="Object 6"/>
            <p:cNvGraphicFramePr>
              <a:graphicFrameLocks noChangeAspect="1"/>
            </p:cNvGraphicFramePr>
            <p:nvPr>
              <p:extLst>
                <p:ext uri="{D42A27DB-BD31-4B8C-83A1-F6EECF244321}">
                  <p14:modId xmlns:p14="http://schemas.microsoft.com/office/powerpoint/2010/main" val="548136098"/>
                </p:ext>
              </p:extLst>
            </p:nvPr>
          </p:nvGraphicFramePr>
          <p:xfrm>
            <a:off x="7442200" y="2038350"/>
            <a:ext cx="214312" cy="215900"/>
          </p:xfrm>
          <a:graphic>
            <a:graphicData uri="http://schemas.openxmlformats.org/presentationml/2006/ole">
              <mc:AlternateContent xmlns:mc="http://schemas.openxmlformats.org/markup-compatibility/2006">
                <mc:Choice xmlns:v="urn:schemas-microsoft-com:vml" Requires="v">
                  <p:oleObj spid="_x0000_s2113035" name="Equation" r:id="rId60" imgW="139700" imgH="139700" progId="Equation.DSMT4">
                    <p:embed/>
                  </p:oleObj>
                </mc:Choice>
                <mc:Fallback>
                  <p:oleObj name="Equation" r:id="rId60" imgW="139700" imgH="139700" progId="Equation.DSMT4">
                    <p:embed/>
                    <p:pic>
                      <p:nvPicPr>
                        <p:cNvPr id="0" name=""/>
                        <p:cNvPicPr>
                          <a:picLocks noChangeAspect="1" noChangeArrowheads="1"/>
                        </p:cNvPicPr>
                        <p:nvPr/>
                      </p:nvPicPr>
                      <p:blipFill>
                        <a:blip r:embed="rId57"/>
                        <a:srcRect/>
                        <a:stretch>
                          <a:fillRect/>
                        </a:stretch>
                      </p:blipFill>
                      <p:spPr bwMode="auto">
                        <a:xfrm>
                          <a:off x="7442200" y="2038350"/>
                          <a:ext cx="214312" cy="215900"/>
                        </a:xfrm>
                        <a:prstGeom prst="rect">
                          <a:avLst/>
                        </a:prstGeom>
                        <a:noFill/>
                        <a:ln>
                          <a:noFill/>
                        </a:ln>
                        <a:effectLst/>
                      </p:spPr>
                    </p:pic>
                  </p:oleObj>
                </mc:Fallback>
              </mc:AlternateContent>
            </a:graphicData>
          </a:graphic>
        </p:graphicFrame>
        <p:graphicFrame>
          <p:nvGraphicFramePr>
            <p:cNvPr id="54" name="Object 6"/>
            <p:cNvGraphicFramePr>
              <a:graphicFrameLocks noChangeAspect="1"/>
            </p:cNvGraphicFramePr>
            <p:nvPr>
              <p:extLst>
                <p:ext uri="{D42A27DB-BD31-4B8C-83A1-F6EECF244321}">
                  <p14:modId xmlns:p14="http://schemas.microsoft.com/office/powerpoint/2010/main" val="3627818237"/>
                </p:ext>
              </p:extLst>
            </p:nvPr>
          </p:nvGraphicFramePr>
          <p:xfrm>
            <a:off x="7442200" y="2244725"/>
            <a:ext cx="214312" cy="215900"/>
          </p:xfrm>
          <a:graphic>
            <a:graphicData uri="http://schemas.openxmlformats.org/presentationml/2006/ole">
              <mc:AlternateContent xmlns:mc="http://schemas.openxmlformats.org/markup-compatibility/2006">
                <mc:Choice xmlns:v="urn:schemas-microsoft-com:vml" Requires="v">
                  <p:oleObj spid="_x0000_s2113036" name="Equation" r:id="rId61" imgW="139700" imgH="139700" progId="Equation.DSMT4">
                    <p:embed/>
                  </p:oleObj>
                </mc:Choice>
                <mc:Fallback>
                  <p:oleObj name="Equation" r:id="rId61" imgW="139700" imgH="139700" progId="Equation.DSMT4">
                    <p:embed/>
                    <p:pic>
                      <p:nvPicPr>
                        <p:cNvPr id="0" name=""/>
                        <p:cNvPicPr>
                          <a:picLocks noChangeAspect="1" noChangeArrowheads="1"/>
                        </p:cNvPicPr>
                        <p:nvPr/>
                      </p:nvPicPr>
                      <p:blipFill>
                        <a:blip r:embed="rId57"/>
                        <a:srcRect/>
                        <a:stretch>
                          <a:fillRect/>
                        </a:stretch>
                      </p:blipFill>
                      <p:spPr bwMode="auto">
                        <a:xfrm>
                          <a:off x="7442200" y="2244725"/>
                          <a:ext cx="214312" cy="215900"/>
                        </a:xfrm>
                        <a:prstGeom prst="rect">
                          <a:avLst/>
                        </a:prstGeom>
                        <a:noFill/>
                        <a:ln>
                          <a:noFill/>
                        </a:ln>
                        <a:effectLst/>
                      </p:spPr>
                    </p:pic>
                  </p:oleObj>
                </mc:Fallback>
              </mc:AlternateContent>
            </a:graphicData>
          </a:graphic>
        </p:graphicFrame>
        <p:graphicFrame>
          <p:nvGraphicFramePr>
            <p:cNvPr id="55" name="Object 6"/>
            <p:cNvGraphicFramePr>
              <a:graphicFrameLocks noChangeAspect="1"/>
            </p:cNvGraphicFramePr>
            <p:nvPr>
              <p:extLst>
                <p:ext uri="{D42A27DB-BD31-4B8C-83A1-F6EECF244321}">
                  <p14:modId xmlns:p14="http://schemas.microsoft.com/office/powerpoint/2010/main" val="3427377553"/>
                </p:ext>
              </p:extLst>
            </p:nvPr>
          </p:nvGraphicFramePr>
          <p:xfrm>
            <a:off x="7442200" y="2451100"/>
            <a:ext cx="214312" cy="215900"/>
          </p:xfrm>
          <a:graphic>
            <a:graphicData uri="http://schemas.openxmlformats.org/presentationml/2006/ole">
              <mc:AlternateContent xmlns:mc="http://schemas.openxmlformats.org/markup-compatibility/2006">
                <mc:Choice xmlns:v="urn:schemas-microsoft-com:vml" Requires="v">
                  <p:oleObj spid="_x0000_s2113037" name="Equation" r:id="rId62" imgW="139700" imgH="139700" progId="Equation.DSMT4">
                    <p:embed/>
                  </p:oleObj>
                </mc:Choice>
                <mc:Fallback>
                  <p:oleObj name="Equation" r:id="rId62" imgW="139700" imgH="139700" progId="Equation.DSMT4">
                    <p:embed/>
                    <p:pic>
                      <p:nvPicPr>
                        <p:cNvPr id="0" name=""/>
                        <p:cNvPicPr>
                          <a:picLocks noChangeAspect="1" noChangeArrowheads="1"/>
                        </p:cNvPicPr>
                        <p:nvPr/>
                      </p:nvPicPr>
                      <p:blipFill>
                        <a:blip r:embed="rId57"/>
                        <a:srcRect/>
                        <a:stretch>
                          <a:fillRect/>
                        </a:stretch>
                      </p:blipFill>
                      <p:spPr bwMode="auto">
                        <a:xfrm>
                          <a:off x="7442200" y="2451100"/>
                          <a:ext cx="214312" cy="215900"/>
                        </a:xfrm>
                        <a:prstGeom prst="rect">
                          <a:avLst/>
                        </a:prstGeom>
                        <a:noFill/>
                        <a:ln>
                          <a:noFill/>
                        </a:ln>
                        <a:effectLst/>
                      </p:spPr>
                    </p:pic>
                  </p:oleObj>
                </mc:Fallback>
              </mc:AlternateContent>
            </a:graphicData>
          </a:graphic>
        </p:graphicFrame>
        <p:graphicFrame>
          <p:nvGraphicFramePr>
            <p:cNvPr id="56" name="Object 6"/>
            <p:cNvGraphicFramePr>
              <a:graphicFrameLocks noChangeAspect="1"/>
            </p:cNvGraphicFramePr>
            <p:nvPr>
              <p:extLst>
                <p:ext uri="{D42A27DB-BD31-4B8C-83A1-F6EECF244321}">
                  <p14:modId xmlns:p14="http://schemas.microsoft.com/office/powerpoint/2010/main" val="4120777512"/>
                </p:ext>
              </p:extLst>
            </p:nvPr>
          </p:nvGraphicFramePr>
          <p:xfrm>
            <a:off x="7442200" y="2657475"/>
            <a:ext cx="214312" cy="215900"/>
          </p:xfrm>
          <a:graphic>
            <a:graphicData uri="http://schemas.openxmlformats.org/presentationml/2006/ole">
              <mc:AlternateContent xmlns:mc="http://schemas.openxmlformats.org/markup-compatibility/2006">
                <mc:Choice xmlns:v="urn:schemas-microsoft-com:vml" Requires="v">
                  <p:oleObj spid="_x0000_s2113038" name="Equation" r:id="rId63" imgW="139700" imgH="139700" progId="Equation.DSMT4">
                    <p:embed/>
                  </p:oleObj>
                </mc:Choice>
                <mc:Fallback>
                  <p:oleObj name="Equation" r:id="rId63" imgW="139700" imgH="139700" progId="Equation.DSMT4">
                    <p:embed/>
                    <p:pic>
                      <p:nvPicPr>
                        <p:cNvPr id="0" name=""/>
                        <p:cNvPicPr>
                          <a:picLocks noChangeAspect="1" noChangeArrowheads="1"/>
                        </p:cNvPicPr>
                        <p:nvPr/>
                      </p:nvPicPr>
                      <p:blipFill>
                        <a:blip r:embed="rId57"/>
                        <a:srcRect/>
                        <a:stretch>
                          <a:fillRect/>
                        </a:stretch>
                      </p:blipFill>
                      <p:spPr bwMode="auto">
                        <a:xfrm>
                          <a:off x="7442200" y="2657475"/>
                          <a:ext cx="214312" cy="215900"/>
                        </a:xfrm>
                        <a:prstGeom prst="rect">
                          <a:avLst/>
                        </a:prstGeom>
                        <a:noFill/>
                        <a:ln>
                          <a:noFill/>
                        </a:ln>
                        <a:effectLst/>
                      </p:spPr>
                    </p:pic>
                  </p:oleObj>
                </mc:Fallback>
              </mc:AlternateContent>
            </a:graphicData>
          </a:graphic>
        </p:graphicFrame>
        <p:graphicFrame>
          <p:nvGraphicFramePr>
            <p:cNvPr id="57" name="Object 6"/>
            <p:cNvGraphicFramePr>
              <a:graphicFrameLocks noChangeAspect="1"/>
            </p:cNvGraphicFramePr>
            <p:nvPr>
              <p:extLst>
                <p:ext uri="{D42A27DB-BD31-4B8C-83A1-F6EECF244321}">
                  <p14:modId xmlns:p14="http://schemas.microsoft.com/office/powerpoint/2010/main" val="399615942"/>
                </p:ext>
              </p:extLst>
            </p:nvPr>
          </p:nvGraphicFramePr>
          <p:xfrm>
            <a:off x="7442200" y="2863850"/>
            <a:ext cx="214312" cy="215900"/>
          </p:xfrm>
          <a:graphic>
            <a:graphicData uri="http://schemas.openxmlformats.org/presentationml/2006/ole">
              <mc:AlternateContent xmlns:mc="http://schemas.openxmlformats.org/markup-compatibility/2006">
                <mc:Choice xmlns:v="urn:schemas-microsoft-com:vml" Requires="v">
                  <p:oleObj spid="_x0000_s2113039" name="Equation" r:id="rId64" imgW="139700" imgH="139700" progId="Equation.DSMT4">
                    <p:embed/>
                  </p:oleObj>
                </mc:Choice>
                <mc:Fallback>
                  <p:oleObj name="Equation" r:id="rId64" imgW="139700" imgH="139700" progId="Equation.DSMT4">
                    <p:embed/>
                    <p:pic>
                      <p:nvPicPr>
                        <p:cNvPr id="0" name=""/>
                        <p:cNvPicPr>
                          <a:picLocks noChangeAspect="1" noChangeArrowheads="1"/>
                        </p:cNvPicPr>
                        <p:nvPr/>
                      </p:nvPicPr>
                      <p:blipFill>
                        <a:blip r:embed="rId57"/>
                        <a:srcRect/>
                        <a:stretch>
                          <a:fillRect/>
                        </a:stretch>
                      </p:blipFill>
                      <p:spPr bwMode="auto">
                        <a:xfrm>
                          <a:off x="7442200" y="2863850"/>
                          <a:ext cx="214312" cy="215900"/>
                        </a:xfrm>
                        <a:prstGeom prst="rect">
                          <a:avLst/>
                        </a:prstGeom>
                        <a:noFill/>
                        <a:ln>
                          <a:noFill/>
                        </a:ln>
                        <a:effectLst/>
                      </p:spPr>
                    </p:pic>
                  </p:oleObj>
                </mc:Fallback>
              </mc:AlternateContent>
            </a:graphicData>
          </a:graphic>
        </p:graphicFrame>
        <p:graphicFrame>
          <p:nvGraphicFramePr>
            <p:cNvPr id="58" name="Object 6"/>
            <p:cNvGraphicFramePr>
              <a:graphicFrameLocks noChangeAspect="1"/>
            </p:cNvGraphicFramePr>
            <p:nvPr>
              <p:extLst>
                <p:ext uri="{D42A27DB-BD31-4B8C-83A1-F6EECF244321}">
                  <p14:modId xmlns:p14="http://schemas.microsoft.com/office/powerpoint/2010/main" val="1719443801"/>
                </p:ext>
              </p:extLst>
            </p:nvPr>
          </p:nvGraphicFramePr>
          <p:xfrm>
            <a:off x="7442200" y="3070225"/>
            <a:ext cx="214312" cy="215900"/>
          </p:xfrm>
          <a:graphic>
            <a:graphicData uri="http://schemas.openxmlformats.org/presentationml/2006/ole">
              <mc:AlternateContent xmlns:mc="http://schemas.openxmlformats.org/markup-compatibility/2006">
                <mc:Choice xmlns:v="urn:schemas-microsoft-com:vml" Requires="v">
                  <p:oleObj spid="_x0000_s2113040" name="Equation" r:id="rId65" imgW="139700" imgH="139700" progId="Equation.DSMT4">
                    <p:embed/>
                  </p:oleObj>
                </mc:Choice>
                <mc:Fallback>
                  <p:oleObj name="Equation" r:id="rId65" imgW="139700" imgH="139700" progId="Equation.DSMT4">
                    <p:embed/>
                    <p:pic>
                      <p:nvPicPr>
                        <p:cNvPr id="0" name=""/>
                        <p:cNvPicPr>
                          <a:picLocks noChangeAspect="1" noChangeArrowheads="1"/>
                        </p:cNvPicPr>
                        <p:nvPr/>
                      </p:nvPicPr>
                      <p:blipFill>
                        <a:blip r:embed="rId57"/>
                        <a:srcRect/>
                        <a:stretch>
                          <a:fillRect/>
                        </a:stretch>
                      </p:blipFill>
                      <p:spPr bwMode="auto">
                        <a:xfrm>
                          <a:off x="7442200" y="3070225"/>
                          <a:ext cx="214312" cy="215900"/>
                        </a:xfrm>
                        <a:prstGeom prst="rect">
                          <a:avLst/>
                        </a:prstGeom>
                        <a:noFill/>
                        <a:ln>
                          <a:noFill/>
                        </a:ln>
                        <a:effectLst/>
                      </p:spPr>
                    </p:pic>
                  </p:oleObj>
                </mc:Fallback>
              </mc:AlternateContent>
            </a:graphicData>
          </a:graphic>
        </p:graphicFrame>
        <p:graphicFrame>
          <p:nvGraphicFramePr>
            <p:cNvPr id="59" name="Object 6"/>
            <p:cNvGraphicFramePr>
              <a:graphicFrameLocks noChangeAspect="1"/>
            </p:cNvGraphicFramePr>
            <p:nvPr>
              <p:extLst>
                <p:ext uri="{D42A27DB-BD31-4B8C-83A1-F6EECF244321}">
                  <p14:modId xmlns:p14="http://schemas.microsoft.com/office/powerpoint/2010/main" val="1824676232"/>
                </p:ext>
              </p:extLst>
            </p:nvPr>
          </p:nvGraphicFramePr>
          <p:xfrm>
            <a:off x="7442200" y="3276600"/>
            <a:ext cx="214312" cy="215900"/>
          </p:xfrm>
          <a:graphic>
            <a:graphicData uri="http://schemas.openxmlformats.org/presentationml/2006/ole">
              <mc:AlternateContent xmlns:mc="http://schemas.openxmlformats.org/markup-compatibility/2006">
                <mc:Choice xmlns:v="urn:schemas-microsoft-com:vml" Requires="v">
                  <p:oleObj spid="_x0000_s2113041" name="Equation" r:id="rId66" imgW="139700" imgH="139700" progId="Equation.DSMT4">
                    <p:embed/>
                  </p:oleObj>
                </mc:Choice>
                <mc:Fallback>
                  <p:oleObj name="Equation" r:id="rId66" imgW="139700" imgH="139700" progId="Equation.DSMT4">
                    <p:embed/>
                    <p:pic>
                      <p:nvPicPr>
                        <p:cNvPr id="0" name=""/>
                        <p:cNvPicPr>
                          <a:picLocks noChangeAspect="1" noChangeArrowheads="1"/>
                        </p:cNvPicPr>
                        <p:nvPr/>
                      </p:nvPicPr>
                      <p:blipFill>
                        <a:blip r:embed="rId57"/>
                        <a:srcRect/>
                        <a:stretch>
                          <a:fillRect/>
                        </a:stretch>
                      </p:blipFill>
                      <p:spPr bwMode="auto">
                        <a:xfrm>
                          <a:off x="7442200" y="3276600"/>
                          <a:ext cx="214312" cy="215900"/>
                        </a:xfrm>
                        <a:prstGeom prst="rect">
                          <a:avLst/>
                        </a:prstGeom>
                        <a:noFill/>
                        <a:ln>
                          <a:noFill/>
                        </a:ln>
                        <a:effectLst/>
                      </p:spPr>
                    </p:pic>
                  </p:oleObj>
                </mc:Fallback>
              </mc:AlternateContent>
            </a:graphicData>
          </a:graphic>
        </p:graphicFrame>
        <p:graphicFrame>
          <p:nvGraphicFramePr>
            <p:cNvPr id="60" name="Object 6"/>
            <p:cNvGraphicFramePr>
              <a:graphicFrameLocks noChangeAspect="1"/>
            </p:cNvGraphicFramePr>
            <p:nvPr>
              <p:extLst>
                <p:ext uri="{D42A27DB-BD31-4B8C-83A1-F6EECF244321}">
                  <p14:modId xmlns:p14="http://schemas.microsoft.com/office/powerpoint/2010/main" val="734965211"/>
                </p:ext>
              </p:extLst>
            </p:nvPr>
          </p:nvGraphicFramePr>
          <p:xfrm>
            <a:off x="7442200" y="3482975"/>
            <a:ext cx="214312" cy="215900"/>
          </p:xfrm>
          <a:graphic>
            <a:graphicData uri="http://schemas.openxmlformats.org/presentationml/2006/ole">
              <mc:AlternateContent xmlns:mc="http://schemas.openxmlformats.org/markup-compatibility/2006">
                <mc:Choice xmlns:v="urn:schemas-microsoft-com:vml" Requires="v">
                  <p:oleObj spid="_x0000_s2113042" name="Equation" r:id="rId67" imgW="139700" imgH="139700" progId="Equation.DSMT4">
                    <p:embed/>
                  </p:oleObj>
                </mc:Choice>
                <mc:Fallback>
                  <p:oleObj name="Equation" r:id="rId67" imgW="139700" imgH="139700" progId="Equation.DSMT4">
                    <p:embed/>
                    <p:pic>
                      <p:nvPicPr>
                        <p:cNvPr id="0" name=""/>
                        <p:cNvPicPr>
                          <a:picLocks noChangeAspect="1" noChangeArrowheads="1"/>
                        </p:cNvPicPr>
                        <p:nvPr/>
                      </p:nvPicPr>
                      <p:blipFill>
                        <a:blip r:embed="rId57"/>
                        <a:srcRect/>
                        <a:stretch>
                          <a:fillRect/>
                        </a:stretch>
                      </p:blipFill>
                      <p:spPr bwMode="auto">
                        <a:xfrm>
                          <a:off x="7442200" y="3482975"/>
                          <a:ext cx="214312" cy="215900"/>
                        </a:xfrm>
                        <a:prstGeom prst="rect">
                          <a:avLst/>
                        </a:prstGeom>
                        <a:noFill/>
                        <a:ln>
                          <a:noFill/>
                        </a:ln>
                        <a:effectLst/>
                      </p:spPr>
                    </p:pic>
                  </p:oleObj>
                </mc:Fallback>
              </mc:AlternateContent>
            </a:graphicData>
          </a:graphic>
        </p:graphicFrame>
        <p:graphicFrame>
          <p:nvGraphicFramePr>
            <p:cNvPr id="61" name="Object 6"/>
            <p:cNvGraphicFramePr>
              <a:graphicFrameLocks noChangeAspect="1"/>
            </p:cNvGraphicFramePr>
            <p:nvPr>
              <p:extLst>
                <p:ext uri="{D42A27DB-BD31-4B8C-83A1-F6EECF244321}">
                  <p14:modId xmlns:p14="http://schemas.microsoft.com/office/powerpoint/2010/main" val="3827381299"/>
                </p:ext>
              </p:extLst>
            </p:nvPr>
          </p:nvGraphicFramePr>
          <p:xfrm>
            <a:off x="7442200" y="3689350"/>
            <a:ext cx="214312" cy="215900"/>
          </p:xfrm>
          <a:graphic>
            <a:graphicData uri="http://schemas.openxmlformats.org/presentationml/2006/ole">
              <mc:AlternateContent xmlns:mc="http://schemas.openxmlformats.org/markup-compatibility/2006">
                <mc:Choice xmlns:v="urn:schemas-microsoft-com:vml" Requires="v">
                  <p:oleObj spid="_x0000_s2113043" name="Equation" r:id="rId68" imgW="139700" imgH="139700" progId="Equation.DSMT4">
                    <p:embed/>
                  </p:oleObj>
                </mc:Choice>
                <mc:Fallback>
                  <p:oleObj name="Equation" r:id="rId68" imgW="139700" imgH="139700" progId="Equation.DSMT4">
                    <p:embed/>
                    <p:pic>
                      <p:nvPicPr>
                        <p:cNvPr id="0" name=""/>
                        <p:cNvPicPr>
                          <a:picLocks noChangeAspect="1" noChangeArrowheads="1"/>
                        </p:cNvPicPr>
                        <p:nvPr/>
                      </p:nvPicPr>
                      <p:blipFill>
                        <a:blip r:embed="rId57"/>
                        <a:srcRect/>
                        <a:stretch>
                          <a:fillRect/>
                        </a:stretch>
                      </p:blipFill>
                      <p:spPr bwMode="auto">
                        <a:xfrm>
                          <a:off x="7442200" y="3689350"/>
                          <a:ext cx="214312" cy="215900"/>
                        </a:xfrm>
                        <a:prstGeom prst="rect">
                          <a:avLst/>
                        </a:prstGeom>
                        <a:noFill/>
                        <a:ln>
                          <a:noFill/>
                        </a:ln>
                        <a:effectLst/>
                      </p:spPr>
                    </p:pic>
                  </p:oleObj>
                </mc:Fallback>
              </mc:AlternateContent>
            </a:graphicData>
          </a:graphic>
        </p:graphicFrame>
      </p:grpSp>
      <p:grpSp>
        <p:nvGrpSpPr>
          <p:cNvPr id="4" name="Group 3"/>
          <p:cNvGrpSpPr/>
          <p:nvPr/>
        </p:nvGrpSpPr>
        <p:grpSpPr>
          <a:xfrm>
            <a:off x="6523089" y="4245977"/>
            <a:ext cx="2496662" cy="2157413"/>
            <a:chOff x="6281789" y="4017377"/>
            <a:chExt cx="2496662" cy="2157413"/>
          </a:xfrm>
        </p:grpSpPr>
        <p:graphicFrame>
          <p:nvGraphicFramePr>
            <p:cNvPr id="38" name="Object 6"/>
            <p:cNvGraphicFramePr>
              <a:graphicFrameLocks noChangeAspect="1"/>
            </p:cNvGraphicFramePr>
            <p:nvPr>
              <p:extLst>
                <p:ext uri="{D42A27DB-BD31-4B8C-83A1-F6EECF244321}">
                  <p14:modId xmlns:p14="http://schemas.microsoft.com/office/powerpoint/2010/main" val="1816399841"/>
                </p:ext>
              </p:extLst>
            </p:nvPr>
          </p:nvGraphicFramePr>
          <p:xfrm>
            <a:off x="8521035" y="5010198"/>
            <a:ext cx="214312" cy="215900"/>
          </p:xfrm>
          <a:graphic>
            <a:graphicData uri="http://schemas.openxmlformats.org/presentationml/2006/ole">
              <mc:AlternateContent xmlns:mc="http://schemas.openxmlformats.org/markup-compatibility/2006">
                <mc:Choice xmlns:v="urn:schemas-microsoft-com:vml" Requires="v">
                  <p:oleObj spid="_x0000_s2113044" name="Equation" r:id="rId69" imgW="139700" imgH="139700" progId="Equation.DSMT4">
                    <p:embed/>
                  </p:oleObj>
                </mc:Choice>
                <mc:Fallback>
                  <p:oleObj name="Equation" r:id="rId69" imgW="139700" imgH="139700" progId="Equation.DSMT4">
                    <p:embed/>
                    <p:pic>
                      <p:nvPicPr>
                        <p:cNvPr id="0" name=""/>
                        <p:cNvPicPr>
                          <a:picLocks noChangeAspect="1" noChangeArrowheads="1"/>
                        </p:cNvPicPr>
                        <p:nvPr/>
                      </p:nvPicPr>
                      <p:blipFill>
                        <a:blip r:embed="rId57"/>
                        <a:srcRect/>
                        <a:stretch>
                          <a:fillRect/>
                        </a:stretch>
                      </p:blipFill>
                      <p:spPr bwMode="auto">
                        <a:xfrm>
                          <a:off x="8521035" y="5010198"/>
                          <a:ext cx="214312" cy="215900"/>
                        </a:xfrm>
                        <a:prstGeom prst="rect">
                          <a:avLst/>
                        </a:prstGeom>
                        <a:noFill/>
                        <a:ln>
                          <a:noFill/>
                        </a:ln>
                        <a:effectLst/>
                      </p:spPr>
                    </p:pic>
                  </p:oleObj>
                </mc:Fallback>
              </mc:AlternateContent>
            </a:graphicData>
          </a:graphic>
        </p:graphicFrame>
        <p:graphicFrame>
          <p:nvGraphicFramePr>
            <p:cNvPr id="39" name="Object 6"/>
            <p:cNvGraphicFramePr>
              <a:graphicFrameLocks noChangeAspect="1"/>
            </p:cNvGraphicFramePr>
            <p:nvPr>
              <p:extLst>
                <p:ext uri="{D42A27DB-BD31-4B8C-83A1-F6EECF244321}">
                  <p14:modId xmlns:p14="http://schemas.microsoft.com/office/powerpoint/2010/main" val="758218289"/>
                </p:ext>
              </p:extLst>
            </p:nvPr>
          </p:nvGraphicFramePr>
          <p:xfrm>
            <a:off x="8498031" y="4621214"/>
            <a:ext cx="214312" cy="215900"/>
          </p:xfrm>
          <a:graphic>
            <a:graphicData uri="http://schemas.openxmlformats.org/presentationml/2006/ole">
              <mc:AlternateContent xmlns:mc="http://schemas.openxmlformats.org/markup-compatibility/2006">
                <mc:Choice xmlns:v="urn:schemas-microsoft-com:vml" Requires="v">
                  <p:oleObj spid="_x0000_s2113045" name="Equation" r:id="rId70" imgW="139700" imgH="139700" progId="Equation.DSMT4">
                    <p:embed/>
                  </p:oleObj>
                </mc:Choice>
                <mc:Fallback>
                  <p:oleObj name="Equation" r:id="rId70" imgW="139700" imgH="139700" progId="Equation.DSMT4">
                    <p:embed/>
                    <p:pic>
                      <p:nvPicPr>
                        <p:cNvPr id="0" name=""/>
                        <p:cNvPicPr>
                          <a:picLocks noChangeAspect="1" noChangeArrowheads="1"/>
                        </p:cNvPicPr>
                        <p:nvPr/>
                      </p:nvPicPr>
                      <p:blipFill>
                        <a:blip r:embed="rId57"/>
                        <a:srcRect/>
                        <a:stretch>
                          <a:fillRect/>
                        </a:stretch>
                      </p:blipFill>
                      <p:spPr bwMode="auto">
                        <a:xfrm>
                          <a:off x="8498031" y="4621214"/>
                          <a:ext cx="214312" cy="215900"/>
                        </a:xfrm>
                        <a:prstGeom prst="rect">
                          <a:avLst/>
                        </a:prstGeom>
                        <a:noFill/>
                        <a:ln>
                          <a:noFill/>
                        </a:ln>
                        <a:effectLst/>
                      </p:spPr>
                    </p:pic>
                  </p:oleObj>
                </mc:Fallback>
              </mc:AlternateContent>
            </a:graphicData>
          </a:graphic>
        </p:graphicFrame>
        <p:graphicFrame>
          <p:nvGraphicFramePr>
            <p:cNvPr id="131" name="Object 6"/>
            <p:cNvGraphicFramePr>
              <a:graphicFrameLocks noChangeAspect="1"/>
            </p:cNvGraphicFramePr>
            <p:nvPr>
              <p:extLst>
                <p:ext uri="{D42A27DB-BD31-4B8C-83A1-F6EECF244321}">
                  <p14:modId xmlns:p14="http://schemas.microsoft.com/office/powerpoint/2010/main" val="2803555871"/>
                </p:ext>
              </p:extLst>
            </p:nvPr>
          </p:nvGraphicFramePr>
          <p:xfrm>
            <a:off x="6839001" y="4055477"/>
            <a:ext cx="214313" cy="157163"/>
          </p:xfrm>
          <a:graphic>
            <a:graphicData uri="http://schemas.openxmlformats.org/presentationml/2006/ole">
              <mc:AlternateContent xmlns:mc="http://schemas.openxmlformats.org/markup-compatibility/2006">
                <mc:Choice xmlns:v="urn:schemas-microsoft-com:vml" Requires="v">
                  <p:oleObj spid="_x0000_s2113046" name="Equation" r:id="rId71" imgW="139700" imgH="101600" progId="Equation.DSMT4">
                    <p:embed/>
                  </p:oleObj>
                </mc:Choice>
                <mc:Fallback>
                  <p:oleObj name="Equation" r:id="rId71" imgW="139700" imgH="101600" progId="Equation.DSMT4">
                    <p:embed/>
                    <p:pic>
                      <p:nvPicPr>
                        <p:cNvPr id="0" name=""/>
                        <p:cNvPicPr>
                          <a:picLocks noChangeAspect="1" noChangeArrowheads="1"/>
                        </p:cNvPicPr>
                        <p:nvPr/>
                      </p:nvPicPr>
                      <p:blipFill>
                        <a:blip r:embed="rId72"/>
                        <a:srcRect/>
                        <a:stretch>
                          <a:fillRect/>
                        </a:stretch>
                      </p:blipFill>
                      <p:spPr bwMode="auto">
                        <a:xfrm>
                          <a:off x="6839001" y="4055477"/>
                          <a:ext cx="214313" cy="157163"/>
                        </a:xfrm>
                        <a:prstGeom prst="rect">
                          <a:avLst/>
                        </a:prstGeom>
                        <a:noFill/>
                        <a:ln>
                          <a:noFill/>
                        </a:ln>
                        <a:effectLst/>
                      </p:spPr>
                    </p:pic>
                  </p:oleObj>
                </mc:Fallback>
              </mc:AlternateContent>
            </a:graphicData>
          </a:graphic>
        </p:graphicFrame>
        <p:graphicFrame>
          <p:nvGraphicFramePr>
            <p:cNvPr id="132" name="Object 6"/>
            <p:cNvGraphicFramePr>
              <a:graphicFrameLocks noChangeAspect="1"/>
            </p:cNvGraphicFramePr>
            <p:nvPr>
              <p:extLst>
                <p:ext uri="{D42A27DB-BD31-4B8C-83A1-F6EECF244321}">
                  <p14:modId xmlns:p14="http://schemas.microsoft.com/office/powerpoint/2010/main" val="3862658426"/>
                </p:ext>
              </p:extLst>
            </p:nvPr>
          </p:nvGraphicFramePr>
          <p:xfrm>
            <a:off x="6531026" y="4287252"/>
            <a:ext cx="214313" cy="157163"/>
          </p:xfrm>
          <a:graphic>
            <a:graphicData uri="http://schemas.openxmlformats.org/presentationml/2006/ole">
              <mc:AlternateContent xmlns:mc="http://schemas.openxmlformats.org/markup-compatibility/2006">
                <mc:Choice xmlns:v="urn:schemas-microsoft-com:vml" Requires="v">
                  <p:oleObj spid="_x0000_s2113047" name="Equation" r:id="rId73" imgW="139700" imgH="101600" progId="Equation.DSMT4">
                    <p:embed/>
                  </p:oleObj>
                </mc:Choice>
                <mc:Fallback>
                  <p:oleObj name="Equation" r:id="rId73" imgW="139700" imgH="101600" progId="Equation.DSMT4">
                    <p:embed/>
                    <p:pic>
                      <p:nvPicPr>
                        <p:cNvPr id="0" name=""/>
                        <p:cNvPicPr>
                          <a:picLocks noChangeAspect="1" noChangeArrowheads="1"/>
                        </p:cNvPicPr>
                        <p:nvPr/>
                      </p:nvPicPr>
                      <p:blipFill>
                        <a:blip r:embed="rId74"/>
                        <a:srcRect/>
                        <a:stretch>
                          <a:fillRect/>
                        </a:stretch>
                      </p:blipFill>
                      <p:spPr bwMode="auto">
                        <a:xfrm>
                          <a:off x="6531026" y="4287252"/>
                          <a:ext cx="214313" cy="157163"/>
                        </a:xfrm>
                        <a:prstGeom prst="rect">
                          <a:avLst/>
                        </a:prstGeom>
                        <a:noFill/>
                        <a:ln>
                          <a:noFill/>
                        </a:ln>
                        <a:effectLst/>
                      </p:spPr>
                    </p:pic>
                  </p:oleObj>
                </mc:Fallback>
              </mc:AlternateContent>
            </a:graphicData>
          </a:graphic>
        </p:graphicFrame>
        <p:graphicFrame>
          <p:nvGraphicFramePr>
            <p:cNvPr id="133" name="Object 6"/>
            <p:cNvGraphicFramePr>
              <a:graphicFrameLocks noChangeAspect="1"/>
            </p:cNvGraphicFramePr>
            <p:nvPr>
              <p:extLst>
                <p:ext uri="{D42A27DB-BD31-4B8C-83A1-F6EECF244321}">
                  <p14:modId xmlns:p14="http://schemas.microsoft.com/office/powerpoint/2010/main" val="3362782518"/>
                </p:ext>
              </p:extLst>
            </p:nvPr>
          </p:nvGraphicFramePr>
          <p:xfrm>
            <a:off x="6340526" y="4620627"/>
            <a:ext cx="214313" cy="157163"/>
          </p:xfrm>
          <a:graphic>
            <a:graphicData uri="http://schemas.openxmlformats.org/presentationml/2006/ole">
              <mc:AlternateContent xmlns:mc="http://schemas.openxmlformats.org/markup-compatibility/2006">
                <mc:Choice xmlns:v="urn:schemas-microsoft-com:vml" Requires="v">
                  <p:oleObj spid="_x0000_s2113048" name="Equation" r:id="rId75" imgW="139700" imgH="101600" progId="Equation.DSMT4">
                    <p:embed/>
                  </p:oleObj>
                </mc:Choice>
                <mc:Fallback>
                  <p:oleObj name="Equation" r:id="rId75" imgW="139700" imgH="101600" progId="Equation.DSMT4">
                    <p:embed/>
                    <p:pic>
                      <p:nvPicPr>
                        <p:cNvPr id="0" name=""/>
                        <p:cNvPicPr>
                          <a:picLocks noChangeAspect="1" noChangeArrowheads="1"/>
                        </p:cNvPicPr>
                        <p:nvPr/>
                      </p:nvPicPr>
                      <p:blipFill>
                        <a:blip r:embed="rId76"/>
                        <a:srcRect/>
                        <a:stretch>
                          <a:fillRect/>
                        </a:stretch>
                      </p:blipFill>
                      <p:spPr bwMode="auto">
                        <a:xfrm>
                          <a:off x="6340526" y="4620627"/>
                          <a:ext cx="214313" cy="157163"/>
                        </a:xfrm>
                        <a:prstGeom prst="rect">
                          <a:avLst/>
                        </a:prstGeom>
                        <a:noFill/>
                        <a:ln>
                          <a:noFill/>
                        </a:ln>
                        <a:effectLst/>
                      </p:spPr>
                    </p:pic>
                  </p:oleObj>
                </mc:Fallback>
              </mc:AlternateContent>
            </a:graphicData>
          </a:graphic>
        </p:graphicFrame>
        <p:graphicFrame>
          <p:nvGraphicFramePr>
            <p:cNvPr id="134" name="Object 6"/>
            <p:cNvGraphicFramePr>
              <a:graphicFrameLocks noChangeAspect="1"/>
            </p:cNvGraphicFramePr>
            <p:nvPr>
              <p:extLst>
                <p:ext uri="{D42A27DB-BD31-4B8C-83A1-F6EECF244321}">
                  <p14:modId xmlns:p14="http://schemas.microsoft.com/office/powerpoint/2010/main" val="2331809851"/>
                </p:ext>
              </p:extLst>
            </p:nvPr>
          </p:nvGraphicFramePr>
          <p:xfrm>
            <a:off x="6326239" y="5401677"/>
            <a:ext cx="212725" cy="157163"/>
          </p:xfrm>
          <a:graphic>
            <a:graphicData uri="http://schemas.openxmlformats.org/presentationml/2006/ole">
              <mc:AlternateContent xmlns:mc="http://schemas.openxmlformats.org/markup-compatibility/2006">
                <mc:Choice xmlns:v="urn:schemas-microsoft-com:vml" Requires="v">
                  <p:oleObj spid="_x0000_s2113049" name="Equation" r:id="rId77" imgW="139700" imgH="101600" progId="Equation.DSMT4">
                    <p:embed/>
                  </p:oleObj>
                </mc:Choice>
                <mc:Fallback>
                  <p:oleObj name="Equation" r:id="rId77" imgW="139700" imgH="101600" progId="Equation.DSMT4">
                    <p:embed/>
                    <p:pic>
                      <p:nvPicPr>
                        <p:cNvPr id="0" name=""/>
                        <p:cNvPicPr>
                          <a:picLocks noChangeAspect="1" noChangeArrowheads="1"/>
                        </p:cNvPicPr>
                        <p:nvPr/>
                      </p:nvPicPr>
                      <p:blipFill>
                        <a:blip r:embed="rId78"/>
                        <a:srcRect/>
                        <a:stretch>
                          <a:fillRect/>
                        </a:stretch>
                      </p:blipFill>
                      <p:spPr bwMode="auto">
                        <a:xfrm>
                          <a:off x="6326239" y="5401677"/>
                          <a:ext cx="212725" cy="157163"/>
                        </a:xfrm>
                        <a:prstGeom prst="rect">
                          <a:avLst/>
                        </a:prstGeom>
                        <a:noFill/>
                        <a:ln>
                          <a:noFill/>
                        </a:ln>
                        <a:effectLst/>
                      </p:spPr>
                    </p:pic>
                  </p:oleObj>
                </mc:Fallback>
              </mc:AlternateContent>
            </a:graphicData>
          </a:graphic>
        </p:graphicFrame>
        <p:graphicFrame>
          <p:nvGraphicFramePr>
            <p:cNvPr id="135" name="Object 6"/>
            <p:cNvGraphicFramePr>
              <a:graphicFrameLocks noChangeAspect="1"/>
            </p:cNvGraphicFramePr>
            <p:nvPr>
              <p:extLst>
                <p:ext uri="{D42A27DB-BD31-4B8C-83A1-F6EECF244321}">
                  <p14:modId xmlns:p14="http://schemas.microsoft.com/office/powerpoint/2010/main" val="4139564078"/>
                </p:ext>
              </p:extLst>
            </p:nvPr>
          </p:nvGraphicFramePr>
          <p:xfrm>
            <a:off x="6531026" y="5744577"/>
            <a:ext cx="214313" cy="155575"/>
          </p:xfrm>
          <a:graphic>
            <a:graphicData uri="http://schemas.openxmlformats.org/presentationml/2006/ole">
              <mc:AlternateContent xmlns:mc="http://schemas.openxmlformats.org/markup-compatibility/2006">
                <mc:Choice xmlns:v="urn:schemas-microsoft-com:vml" Requires="v">
                  <p:oleObj spid="_x0000_s2113050" name="Equation" r:id="rId79" imgW="139700" imgH="101600" progId="Equation.DSMT4">
                    <p:embed/>
                  </p:oleObj>
                </mc:Choice>
                <mc:Fallback>
                  <p:oleObj name="Equation" r:id="rId79" imgW="139700" imgH="101600" progId="Equation.DSMT4">
                    <p:embed/>
                    <p:pic>
                      <p:nvPicPr>
                        <p:cNvPr id="0" name=""/>
                        <p:cNvPicPr>
                          <a:picLocks noChangeAspect="1" noChangeArrowheads="1"/>
                        </p:cNvPicPr>
                        <p:nvPr/>
                      </p:nvPicPr>
                      <p:blipFill>
                        <a:blip r:embed="rId80"/>
                        <a:srcRect/>
                        <a:stretch>
                          <a:fillRect/>
                        </a:stretch>
                      </p:blipFill>
                      <p:spPr bwMode="auto">
                        <a:xfrm>
                          <a:off x="6531026" y="5744577"/>
                          <a:ext cx="214313" cy="155575"/>
                        </a:xfrm>
                        <a:prstGeom prst="rect">
                          <a:avLst/>
                        </a:prstGeom>
                        <a:noFill/>
                        <a:ln>
                          <a:noFill/>
                        </a:ln>
                        <a:effectLst/>
                      </p:spPr>
                    </p:pic>
                  </p:oleObj>
                </mc:Fallback>
              </mc:AlternateContent>
            </a:graphicData>
          </a:graphic>
        </p:graphicFrame>
        <p:graphicFrame>
          <p:nvGraphicFramePr>
            <p:cNvPr id="136" name="Object 6"/>
            <p:cNvGraphicFramePr>
              <a:graphicFrameLocks noChangeAspect="1"/>
            </p:cNvGraphicFramePr>
            <p:nvPr>
              <p:extLst>
                <p:ext uri="{D42A27DB-BD31-4B8C-83A1-F6EECF244321}">
                  <p14:modId xmlns:p14="http://schemas.microsoft.com/office/powerpoint/2010/main" val="1767469874"/>
                </p:ext>
              </p:extLst>
            </p:nvPr>
          </p:nvGraphicFramePr>
          <p:xfrm>
            <a:off x="6853289" y="6017627"/>
            <a:ext cx="214312" cy="157163"/>
          </p:xfrm>
          <a:graphic>
            <a:graphicData uri="http://schemas.openxmlformats.org/presentationml/2006/ole">
              <mc:AlternateContent xmlns:mc="http://schemas.openxmlformats.org/markup-compatibility/2006">
                <mc:Choice xmlns:v="urn:schemas-microsoft-com:vml" Requires="v">
                  <p:oleObj spid="_x0000_s2113051" name="Equation" r:id="rId81" imgW="139700" imgH="101600" progId="Equation.DSMT4">
                    <p:embed/>
                  </p:oleObj>
                </mc:Choice>
                <mc:Fallback>
                  <p:oleObj name="Equation" r:id="rId81" imgW="139700" imgH="101600" progId="Equation.DSMT4">
                    <p:embed/>
                    <p:pic>
                      <p:nvPicPr>
                        <p:cNvPr id="0" name=""/>
                        <p:cNvPicPr>
                          <a:picLocks noChangeAspect="1" noChangeArrowheads="1"/>
                        </p:cNvPicPr>
                        <p:nvPr/>
                      </p:nvPicPr>
                      <p:blipFill>
                        <a:blip r:embed="rId82"/>
                        <a:srcRect/>
                        <a:stretch>
                          <a:fillRect/>
                        </a:stretch>
                      </p:blipFill>
                      <p:spPr bwMode="auto">
                        <a:xfrm>
                          <a:off x="6853289" y="6017627"/>
                          <a:ext cx="214312" cy="157163"/>
                        </a:xfrm>
                        <a:prstGeom prst="rect">
                          <a:avLst/>
                        </a:prstGeom>
                        <a:noFill/>
                        <a:ln>
                          <a:noFill/>
                        </a:ln>
                        <a:effectLst/>
                      </p:spPr>
                    </p:pic>
                  </p:oleObj>
                </mc:Fallback>
              </mc:AlternateContent>
            </a:graphicData>
          </a:graphic>
        </p:graphicFrame>
        <p:graphicFrame>
          <p:nvGraphicFramePr>
            <p:cNvPr id="137" name="Object 6"/>
            <p:cNvGraphicFramePr>
              <a:graphicFrameLocks noChangeAspect="1"/>
            </p:cNvGraphicFramePr>
            <p:nvPr>
              <p:extLst>
                <p:ext uri="{D42A27DB-BD31-4B8C-83A1-F6EECF244321}">
                  <p14:modId xmlns:p14="http://schemas.microsoft.com/office/powerpoint/2010/main" val="3429201789"/>
                </p:ext>
              </p:extLst>
            </p:nvPr>
          </p:nvGraphicFramePr>
          <p:xfrm>
            <a:off x="6699036" y="5921583"/>
            <a:ext cx="214313" cy="157163"/>
          </p:xfrm>
          <a:graphic>
            <a:graphicData uri="http://schemas.openxmlformats.org/presentationml/2006/ole">
              <mc:AlternateContent xmlns:mc="http://schemas.openxmlformats.org/markup-compatibility/2006">
                <mc:Choice xmlns:v="urn:schemas-microsoft-com:vml" Requires="v">
                  <p:oleObj spid="_x0000_s2113052" name="Equation" r:id="rId83" imgW="139700" imgH="101600" progId="Equation.DSMT4">
                    <p:embed/>
                  </p:oleObj>
                </mc:Choice>
                <mc:Fallback>
                  <p:oleObj name="Equation" r:id="rId83" imgW="139700" imgH="101600" progId="Equation.DSMT4">
                    <p:embed/>
                    <p:pic>
                      <p:nvPicPr>
                        <p:cNvPr id="0" name=""/>
                        <p:cNvPicPr>
                          <a:picLocks noChangeAspect="1" noChangeArrowheads="1"/>
                        </p:cNvPicPr>
                        <p:nvPr/>
                      </p:nvPicPr>
                      <p:blipFill>
                        <a:blip r:embed="rId84"/>
                        <a:srcRect/>
                        <a:stretch>
                          <a:fillRect/>
                        </a:stretch>
                      </p:blipFill>
                      <p:spPr bwMode="auto">
                        <a:xfrm>
                          <a:off x="6699036" y="5921583"/>
                          <a:ext cx="214313" cy="157163"/>
                        </a:xfrm>
                        <a:prstGeom prst="rect">
                          <a:avLst/>
                        </a:prstGeom>
                        <a:noFill/>
                        <a:ln>
                          <a:noFill/>
                        </a:ln>
                        <a:effectLst/>
                      </p:spPr>
                    </p:pic>
                  </p:oleObj>
                </mc:Fallback>
              </mc:AlternateContent>
            </a:graphicData>
          </a:graphic>
        </p:graphicFrame>
        <p:graphicFrame>
          <p:nvGraphicFramePr>
            <p:cNvPr id="138" name="Object 6"/>
            <p:cNvGraphicFramePr>
              <a:graphicFrameLocks noChangeAspect="1"/>
            </p:cNvGraphicFramePr>
            <p:nvPr>
              <p:extLst>
                <p:ext uri="{D42A27DB-BD31-4B8C-83A1-F6EECF244321}">
                  <p14:modId xmlns:p14="http://schemas.microsoft.com/office/powerpoint/2010/main" val="4254264353"/>
                </p:ext>
              </p:extLst>
            </p:nvPr>
          </p:nvGraphicFramePr>
          <p:xfrm>
            <a:off x="6849056" y="4579459"/>
            <a:ext cx="214313" cy="157162"/>
          </p:xfrm>
          <a:graphic>
            <a:graphicData uri="http://schemas.openxmlformats.org/presentationml/2006/ole">
              <mc:AlternateContent xmlns:mc="http://schemas.openxmlformats.org/markup-compatibility/2006">
                <mc:Choice xmlns:v="urn:schemas-microsoft-com:vml" Requires="v">
                  <p:oleObj spid="_x0000_s2113053" name="Equation" r:id="rId85" imgW="139700" imgH="101600" progId="Equation.DSMT4">
                    <p:embed/>
                  </p:oleObj>
                </mc:Choice>
                <mc:Fallback>
                  <p:oleObj name="Equation" r:id="rId85" imgW="139700" imgH="101600" progId="Equation.DSMT4">
                    <p:embed/>
                    <p:pic>
                      <p:nvPicPr>
                        <p:cNvPr id="0" name=""/>
                        <p:cNvPicPr>
                          <a:picLocks noChangeAspect="1" noChangeArrowheads="1"/>
                        </p:cNvPicPr>
                        <p:nvPr/>
                      </p:nvPicPr>
                      <p:blipFill>
                        <a:blip r:embed="rId86"/>
                        <a:srcRect/>
                        <a:stretch>
                          <a:fillRect/>
                        </a:stretch>
                      </p:blipFill>
                      <p:spPr bwMode="auto">
                        <a:xfrm>
                          <a:off x="6849056" y="4579459"/>
                          <a:ext cx="214313" cy="157162"/>
                        </a:xfrm>
                        <a:prstGeom prst="rect">
                          <a:avLst/>
                        </a:prstGeom>
                        <a:noFill/>
                        <a:ln>
                          <a:noFill/>
                        </a:ln>
                        <a:effectLst/>
                      </p:spPr>
                    </p:pic>
                  </p:oleObj>
                </mc:Fallback>
              </mc:AlternateContent>
            </a:graphicData>
          </a:graphic>
        </p:graphicFrame>
        <p:graphicFrame>
          <p:nvGraphicFramePr>
            <p:cNvPr id="139" name="Object 6"/>
            <p:cNvGraphicFramePr>
              <a:graphicFrameLocks noChangeAspect="1"/>
            </p:cNvGraphicFramePr>
            <p:nvPr>
              <p:extLst>
                <p:ext uri="{D42A27DB-BD31-4B8C-83A1-F6EECF244321}">
                  <p14:modId xmlns:p14="http://schemas.microsoft.com/office/powerpoint/2010/main" val="2343714166"/>
                </p:ext>
              </p:extLst>
            </p:nvPr>
          </p:nvGraphicFramePr>
          <p:xfrm>
            <a:off x="6281789" y="5020677"/>
            <a:ext cx="214312" cy="157163"/>
          </p:xfrm>
          <a:graphic>
            <a:graphicData uri="http://schemas.openxmlformats.org/presentationml/2006/ole">
              <mc:AlternateContent xmlns:mc="http://schemas.openxmlformats.org/markup-compatibility/2006">
                <mc:Choice xmlns:v="urn:schemas-microsoft-com:vml" Requires="v">
                  <p:oleObj spid="_x0000_s2113054" name="Equation" r:id="rId87" imgW="139700" imgH="101600" progId="Equation.DSMT4">
                    <p:embed/>
                  </p:oleObj>
                </mc:Choice>
                <mc:Fallback>
                  <p:oleObj name="Equation" r:id="rId87" imgW="139700" imgH="101600" progId="Equation.DSMT4">
                    <p:embed/>
                    <p:pic>
                      <p:nvPicPr>
                        <p:cNvPr id="0" name=""/>
                        <p:cNvPicPr>
                          <a:picLocks noChangeAspect="1" noChangeArrowheads="1"/>
                        </p:cNvPicPr>
                        <p:nvPr/>
                      </p:nvPicPr>
                      <p:blipFill>
                        <a:blip r:embed="rId88"/>
                        <a:srcRect/>
                        <a:stretch>
                          <a:fillRect/>
                        </a:stretch>
                      </p:blipFill>
                      <p:spPr bwMode="auto">
                        <a:xfrm>
                          <a:off x="6281789" y="5020677"/>
                          <a:ext cx="214312" cy="157163"/>
                        </a:xfrm>
                        <a:prstGeom prst="rect">
                          <a:avLst/>
                        </a:prstGeom>
                        <a:noFill/>
                        <a:ln>
                          <a:noFill/>
                        </a:ln>
                        <a:effectLst/>
                      </p:spPr>
                    </p:pic>
                  </p:oleObj>
                </mc:Fallback>
              </mc:AlternateContent>
            </a:graphicData>
          </a:graphic>
        </p:graphicFrame>
        <p:graphicFrame>
          <p:nvGraphicFramePr>
            <p:cNvPr id="140" name="Object 6"/>
            <p:cNvGraphicFramePr>
              <a:graphicFrameLocks noChangeAspect="1"/>
            </p:cNvGraphicFramePr>
            <p:nvPr>
              <p:extLst>
                <p:ext uri="{D42A27DB-BD31-4B8C-83A1-F6EECF244321}">
                  <p14:modId xmlns:p14="http://schemas.microsoft.com/office/powerpoint/2010/main" val="1072960330"/>
                </p:ext>
              </p:extLst>
            </p:nvPr>
          </p:nvGraphicFramePr>
          <p:xfrm>
            <a:off x="8089158" y="4212640"/>
            <a:ext cx="214312" cy="215900"/>
          </p:xfrm>
          <a:graphic>
            <a:graphicData uri="http://schemas.openxmlformats.org/presentationml/2006/ole">
              <mc:AlternateContent xmlns:mc="http://schemas.openxmlformats.org/markup-compatibility/2006">
                <mc:Choice xmlns:v="urn:schemas-microsoft-com:vml" Requires="v">
                  <p:oleObj spid="_x0000_s2113055" name="Equation" r:id="rId89" imgW="139700" imgH="139700" progId="Equation.DSMT4">
                    <p:embed/>
                  </p:oleObj>
                </mc:Choice>
                <mc:Fallback>
                  <p:oleObj name="Equation" r:id="rId89" imgW="139700" imgH="139700" progId="Equation.DSMT4">
                    <p:embed/>
                    <p:pic>
                      <p:nvPicPr>
                        <p:cNvPr id="0" name=""/>
                        <p:cNvPicPr>
                          <a:picLocks noChangeAspect="1" noChangeArrowheads="1"/>
                        </p:cNvPicPr>
                        <p:nvPr/>
                      </p:nvPicPr>
                      <p:blipFill>
                        <a:blip r:embed="rId90"/>
                        <a:srcRect/>
                        <a:stretch>
                          <a:fillRect/>
                        </a:stretch>
                      </p:blipFill>
                      <p:spPr bwMode="auto">
                        <a:xfrm>
                          <a:off x="8089158" y="4212640"/>
                          <a:ext cx="214312" cy="215900"/>
                        </a:xfrm>
                        <a:prstGeom prst="rect">
                          <a:avLst/>
                        </a:prstGeom>
                        <a:noFill/>
                        <a:ln>
                          <a:noFill/>
                        </a:ln>
                        <a:effectLst/>
                      </p:spPr>
                    </p:pic>
                  </p:oleObj>
                </mc:Fallback>
              </mc:AlternateContent>
            </a:graphicData>
          </a:graphic>
        </p:graphicFrame>
        <p:graphicFrame>
          <p:nvGraphicFramePr>
            <p:cNvPr id="141" name="Object 6"/>
            <p:cNvGraphicFramePr>
              <a:graphicFrameLocks noChangeAspect="1"/>
            </p:cNvGraphicFramePr>
            <p:nvPr>
              <p:extLst>
                <p:ext uri="{D42A27DB-BD31-4B8C-83A1-F6EECF244321}">
                  <p14:modId xmlns:p14="http://schemas.microsoft.com/office/powerpoint/2010/main" val="2140870686"/>
                </p:ext>
              </p:extLst>
            </p:nvPr>
          </p:nvGraphicFramePr>
          <p:xfrm>
            <a:off x="8040739" y="4017377"/>
            <a:ext cx="214312" cy="215900"/>
          </p:xfrm>
          <a:graphic>
            <a:graphicData uri="http://schemas.openxmlformats.org/presentationml/2006/ole">
              <mc:AlternateContent xmlns:mc="http://schemas.openxmlformats.org/markup-compatibility/2006">
                <mc:Choice xmlns:v="urn:schemas-microsoft-com:vml" Requires="v">
                  <p:oleObj spid="_x0000_s2113056" name="Equation" r:id="rId91" imgW="139700" imgH="139700" progId="Equation.DSMT4">
                    <p:embed/>
                  </p:oleObj>
                </mc:Choice>
                <mc:Fallback>
                  <p:oleObj name="Equation" r:id="rId91" imgW="139700" imgH="139700" progId="Equation.DSMT4">
                    <p:embed/>
                    <p:pic>
                      <p:nvPicPr>
                        <p:cNvPr id="0" name=""/>
                        <p:cNvPicPr>
                          <a:picLocks noChangeAspect="1" noChangeArrowheads="1"/>
                        </p:cNvPicPr>
                        <p:nvPr/>
                      </p:nvPicPr>
                      <p:blipFill>
                        <a:blip r:embed="rId92"/>
                        <a:srcRect/>
                        <a:stretch>
                          <a:fillRect/>
                        </a:stretch>
                      </p:blipFill>
                      <p:spPr bwMode="auto">
                        <a:xfrm>
                          <a:off x="8040739" y="4017377"/>
                          <a:ext cx="214312" cy="215900"/>
                        </a:xfrm>
                        <a:prstGeom prst="rect">
                          <a:avLst/>
                        </a:prstGeom>
                        <a:noFill/>
                        <a:ln>
                          <a:noFill/>
                        </a:ln>
                        <a:effectLst/>
                      </p:spPr>
                    </p:pic>
                  </p:oleObj>
                </mc:Fallback>
              </mc:AlternateContent>
            </a:graphicData>
          </a:graphic>
        </p:graphicFrame>
        <p:graphicFrame>
          <p:nvGraphicFramePr>
            <p:cNvPr id="142" name="Object 6"/>
            <p:cNvGraphicFramePr>
              <a:graphicFrameLocks noChangeAspect="1"/>
            </p:cNvGraphicFramePr>
            <p:nvPr>
              <p:extLst>
                <p:ext uri="{D42A27DB-BD31-4B8C-83A1-F6EECF244321}">
                  <p14:modId xmlns:p14="http://schemas.microsoft.com/office/powerpoint/2010/main" val="2093887716"/>
                </p:ext>
              </p:extLst>
            </p:nvPr>
          </p:nvGraphicFramePr>
          <p:xfrm>
            <a:off x="8283626" y="4266615"/>
            <a:ext cx="214313" cy="215900"/>
          </p:xfrm>
          <a:graphic>
            <a:graphicData uri="http://schemas.openxmlformats.org/presentationml/2006/ole">
              <mc:AlternateContent xmlns:mc="http://schemas.openxmlformats.org/markup-compatibility/2006">
                <mc:Choice xmlns:v="urn:schemas-microsoft-com:vml" Requires="v">
                  <p:oleObj spid="_x0000_s2113057" name="Equation" r:id="rId93" imgW="139700" imgH="139700" progId="Equation.DSMT4">
                    <p:embed/>
                  </p:oleObj>
                </mc:Choice>
                <mc:Fallback>
                  <p:oleObj name="Equation" r:id="rId93" imgW="139700" imgH="139700" progId="Equation.DSMT4">
                    <p:embed/>
                    <p:pic>
                      <p:nvPicPr>
                        <p:cNvPr id="0" name=""/>
                        <p:cNvPicPr>
                          <a:picLocks noChangeAspect="1" noChangeArrowheads="1"/>
                        </p:cNvPicPr>
                        <p:nvPr/>
                      </p:nvPicPr>
                      <p:blipFill>
                        <a:blip r:embed="rId94"/>
                        <a:srcRect/>
                        <a:stretch>
                          <a:fillRect/>
                        </a:stretch>
                      </p:blipFill>
                      <p:spPr bwMode="auto">
                        <a:xfrm>
                          <a:off x="8283626" y="4266615"/>
                          <a:ext cx="214313" cy="215900"/>
                        </a:xfrm>
                        <a:prstGeom prst="rect">
                          <a:avLst/>
                        </a:prstGeom>
                        <a:noFill/>
                        <a:ln>
                          <a:noFill/>
                        </a:ln>
                        <a:effectLst/>
                      </p:spPr>
                    </p:pic>
                  </p:oleObj>
                </mc:Fallback>
              </mc:AlternateContent>
            </a:graphicData>
          </a:graphic>
        </p:graphicFrame>
        <p:graphicFrame>
          <p:nvGraphicFramePr>
            <p:cNvPr id="144" name="Object 6"/>
            <p:cNvGraphicFramePr>
              <a:graphicFrameLocks noChangeAspect="1"/>
            </p:cNvGraphicFramePr>
            <p:nvPr>
              <p:extLst>
                <p:ext uri="{D42A27DB-BD31-4B8C-83A1-F6EECF244321}">
                  <p14:modId xmlns:p14="http://schemas.microsoft.com/office/powerpoint/2010/main" val="2096457964"/>
                </p:ext>
              </p:extLst>
            </p:nvPr>
          </p:nvGraphicFramePr>
          <p:xfrm>
            <a:off x="8450314" y="5382627"/>
            <a:ext cx="214312" cy="215900"/>
          </p:xfrm>
          <a:graphic>
            <a:graphicData uri="http://schemas.openxmlformats.org/presentationml/2006/ole">
              <mc:AlternateContent xmlns:mc="http://schemas.openxmlformats.org/markup-compatibility/2006">
                <mc:Choice xmlns:v="urn:schemas-microsoft-com:vml" Requires="v">
                  <p:oleObj spid="_x0000_s2113058" name="Equation" r:id="rId95" imgW="139700" imgH="139700" progId="Equation.DSMT4">
                    <p:embed/>
                  </p:oleObj>
                </mc:Choice>
                <mc:Fallback>
                  <p:oleObj name="Equation" r:id="rId95" imgW="139700" imgH="139700" progId="Equation.DSMT4">
                    <p:embed/>
                    <p:pic>
                      <p:nvPicPr>
                        <p:cNvPr id="0" name=""/>
                        <p:cNvPicPr>
                          <a:picLocks noChangeAspect="1" noChangeArrowheads="1"/>
                        </p:cNvPicPr>
                        <p:nvPr/>
                      </p:nvPicPr>
                      <p:blipFill>
                        <a:blip r:embed="rId96"/>
                        <a:srcRect/>
                        <a:stretch>
                          <a:fillRect/>
                        </a:stretch>
                      </p:blipFill>
                      <p:spPr bwMode="auto">
                        <a:xfrm>
                          <a:off x="8450314" y="5382627"/>
                          <a:ext cx="214312" cy="215900"/>
                        </a:xfrm>
                        <a:prstGeom prst="rect">
                          <a:avLst/>
                        </a:prstGeom>
                        <a:noFill/>
                        <a:ln>
                          <a:noFill/>
                        </a:ln>
                        <a:effectLst/>
                      </p:spPr>
                    </p:pic>
                  </p:oleObj>
                </mc:Fallback>
              </mc:AlternateContent>
            </a:graphicData>
          </a:graphic>
        </p:graphicFrame>
        <p:graphicFrame>
          <p:nvGraphicFramePr>
            <p:cNvPr id="145" name="Object 6"/>
            <p:cNvGraphicFramePr>
              <a:graphicFrameLocks noChangeAspect="1"/>
            </p:cNvGraphicFramePr>
            <p:nvPr>
              <p:extLst>
                <p:ext uri="{D42A27DB-BD31-4B8C-83A1-F6EECF244321}">
                  <p14:modId xmlns:p14="http://schemas.microsoft.com/office/powerpoint/2010/main" val="1601043729"/>
                </p:ext>
              </p:extLst>
            </p:nvPr>
          </p:nvGraphicFramePr>
          <p:xfrm>
            <a:off x="8283626" y="5722352"/>
            <a:ext cx="214313" cy="214313"/>
          </p:xfrm>
          <a:graphic>
            <a:graphicData uri="http://schemas.openxmlformats.org/presentationml/2006/ole">
              <mc:AlternateContent xmlns:mc="http://schemas.openxmlformats.org/markup-compatibility/2006">
                <mc:Choice xmlns:v="urn:schemas-microsoft-com:vml" Requires="v">
                  <p:oleObj spid="_x0000_s2113059" name="Equation" r:id="rId97" imgW="139700" imgH="139700" progId="Equation.DSMT4">
                    <p:embed/>
                  </p:oleObj>
                </mc:Choice>
                <mc:Fallback>
                  <p:oleObj name="Equation" r:id="rId97" imgW="139700" imgH="139700" progId="Equation.DSMT4">
                    <p:embed/>
                    <p:pic>
                      <p:nvPicPr>
                        <p:cNvPr id="0" name=""/>
                        <p:cNvPicPr>
                          <a:picLocks noChangeAspect="1" noChangeArrowheads="1"/>
                        </p:cNvPicPr>
                        <p:nvPr/>
                      </p:nvPicPr>
                      <p:blipFill>
                        <a:blip r:embed="rId98"/>
                        <a:srcRect/>
                        <a:stretch>
                          <a:fillRect/>
                        </a:stretch>
                      </p:blipFill>
                      <p:spPr bwMode="auto">
                        <a:xfrm>
                          <a:off x="8283626" y="5722352"/>
                          <a:ext cx="214313" cy="214313"/>
                        </a:xfrm>
                        <a:prstGeom prst="rect">
                          <a:avLst/>
                        </a:prstGeom>
                        <a:noFill/>
                        <a:ln>
                          <a:noFill/>
                        </a:ln>
                        <a:effectLst/>
                      </p:spPr>
                    </p:pic>
                  </p:oleObj>
                </mc:Fallback>
              </mc:AlternateContent>
            </a:graphicData>
          </a:graphic>
        </p:graphicFrame>
        <p:graphicFrame>
          <p:nvGraphicFramePr>
            <p:cNvPr id="147" name="Object 6"/>
            <p:cNvGraphicFramePr>
              <a:graphicFrameLocks noChangeAspect="1"/>
            </p:cNvGraphicFramePr>
            <p:nvPr>
              <p:extLst>
                <p:ext uri="{D42A27DB-BD31-4B8C-83A1-F6EECF244321}">
                  <p14:modId xmlns:p14="http://schemas.microsoft.com/office/powerpoint/2010/main" val="3846596024"/>
                </p:ext>
              </p:extLst>
            </p:nvPr>
          </p:nvGraphicFramePr>
          <p:xfrm>
            <a:off x="8159007" y="5909677"/>
            <a:ext cx="214313" cy="215900"/>
          </p:xfrm>
          <a:graphic>
            <a:graphicData uri="http://schemas.openxmlformats.org/presentationml/2006/ole">
              <mc:AlternateContent xmlns:mc="http://schemas.openxmlformats.org/markup-compatibility/2006">
                <mc:Choice xmlns:v="urn:schemas-microsoft-com:vml" Requires="v">
                  <p:oleObj spid="_x0000_s2113060" name="Equation" r:id="rId99" imgW="139700" imgH="139700" progId="Equation.DSMT4">
                    <p:embed/>
                  </p:oleObj>
                </mc:Choice>
                <mc:Fallback>
                  <p:oleObj name="Equation" r:id="rId99" imgW="139700" imgH="139700" progId="Equation.DSMT4">
                    <p:embed/>
                    <p:pic>
                      <p:nvPicPr>
                        <p:cNvPr id="0" name=""/>
                        <p:cNvPicPr>
                          <a:picLocks noChangeAspect="1" noChangeArrowheads="1"/>
                        </p:cNvPicPr>
                        <p:nvPr/>
                      </p:nvPicPr>
                      <p:blipFill>
                        <a:blip r:embed="rId100"/>
                        <a:srcRect/>
                        <a:stretch>
                          <a:fillRect/>
                        </a:stretch>
                      </p:blipFill>
                      <p:spPr bwMode="auto">
                        <a:xfrm>
                          <a:off x="8159007" y="5909677"/>
                          <a:ext cx="214313" cy="215900"/>
                        </a:xfrm>
                        <a:prstGeom prst="rect">
                          <a:avLst/>
                        </a:prstGeom>
                        <a:noFill/>
                        <a:ln>
                          <a:noFill/>
                        </a:ln>
                        <a:effectLst/>
                      </p:spPr>
                    </p:pic>
                  </p:oleObj>
                </mc:Fallback>
              </mc:AlternateContent>
            </a:graphicData>
          </a:graphic>
        </p:graphicFrame>
        <p:graphicFrame>
          <p:nvGraphicFramePr>
            <p:cNvPr id="148" name="Object 6"/>
            <p:cNvGraphicFramePr>
              <a:graphicFrameLocks noChangeAspect="1"/>
            </p:cNvGraphicFramePr>
            <p:nvPr>
              <p:extLst>
                <p:ext uri="{D42A27DB-BD31-4B8C-83A1-F6EECF244321}">
                  <p14:modId xmlns:p14="http://schemas.microsoft.com/office/powerpoint/2010/main" val="1512494375"/>
                </p:ext>
              </p:extLst>
            </p:nvPr>
          </p:nvGraphicFramePr>
          <p:xfrm>
            <a:off x="8442376" y="4872246"/>
            <a:ext cx="214312" cy="215900"/>
          </p:xfrm>
          <a:graphic>
            <a:graphicData uri="http://schemas.openxmlformats.org/presentationml/2006/ole">
              <mc:AlternateContent xmlns:mc="http://schemas.openxmlformats.org/markup-compatibility/2006">
                <mc:Choice xmlns:v="urn:schemas-microsoft-com:vml" Requires="v">
                  <p:oleObj spid="_x0000_s2113061" name="Equation" r:id="rId101" imgW="139700" imgH="139700" progId="Equation.DSMT4">
                    <p:embed/>
                  </p:oleObj>
                </mc:Choice>
                <mc:Fallback>
                  <p:oleObj name="Equation" r:id="rId101" imgW="139700" imgH="139700" progId="Equation.DSMT4">
                    <p:embed/>
                    <p:pic>
                      <p:nvPicPr>
                        <p:cNvPr id="0" name=""/>
                        <p:cNvPicPr>
                          <a:picLocks noChangeAspect="1" noChangeArrowheads="1"/>
                        </p:cNvPicPr>
                        <p:nvPr/>
                      </p:nvPicPr>
                      <p:blipFill>
                        <a:blip r:embed="rId102"/>
                        <a:srcRect/>
                        <a:stretch>
                          <a:fillRect/>
                        </a:stretch>
                      </p:blipFill>
                      <p:spPr bwMode="auto">
                        <a:xfrm>
                          <a:off x="8442376" y="4872246"/>
                          <a:ext cx="214312" cy="215900"/>
                        </a:xfrm>
                        <a:prstGeom prst="rect">
                          <a:avLst/>
                        </a:prstGeom>
                        <a:noFill/>
                        <a:ln>
                          <a:noFill/>
                        </a:ln>
                        <a:effectLst/>
                      </p:spPr>
                    </p:pic>
                  </p:oleObj>
                </mc:Fallback>
              </mc:AlternateContent>
            </a:graphicData>
          </a:graphic>
        </p:graphicFrame>
        <p:graphicFrame>
          <p:nvGraphicFramePr>
            <p:cNvPr id="149" name="Object 6"/>
            <p:cNvGraphicFramePr>
              <a:graphicFrameLocks noChangeAspect="1"/>
            </p:cNvGraphicFramePr>
            <p:nvPr>
              <p:extLst>
                <p:ext uri="{D42A27DB-BD31-4B8C-83A1-F6EECF244321}">
                  <p14:modId xmlns:p14="http://schemas.microsoft.com/office/powerpoint/2010/main" val="34099146"/>
                </p:ext>
              </p:extLst>
            </p:nvPr>
          </p:nvGraphicFramePr>
          <p:xfrm>
            <a:off x="6644532" y="4465052"/>
            <a:ext cx="214313" cy="155575"/>
          </p:xfrm>
          <a:graphic>
            <a:graphicData uri="http://schemas.openxmlformats.org/presentationml/2006/ole">
              <mc:AlternateContent xmlns:mc="http://schemas.openxmlformats.org/markup-compatibility/2006">
                <mc:Choice xmlns:v="urn:schemas-microsoft-com:vml" Requires="v">
                  <p:oleObj spid="_x0000_s2113062" name="Equation" r:id="rId103" imgW="139700" imgH="101600" progId="Equation.DSMT4">
                    <p:embed/>
                  </p:oleObj>
                </mc:Choice>
                <mc:Fallback>
                  <p:oleObj name="Equation" r:id="rId103" imgW="139700" imgH="101600" progId="Equation.DSMT4">
                    <p:embed/>
                    <p:pic>
                      <p:nvPicPr>
                        <p:cNvPr id="0" name=""/>
                        <p:cNvPicPr>
                          <a:picLocks noChangeAspect="1" noChangeArrowheads="1"/>
                        </p:cNvPicPr>
                        <p:nvPr/>
                      </p:nvPicPr>
                      <p:blipFill>
                        <a:blip r:embed="rId104"/>
                        <a:srcRect/>
                        <a:stretch>
                          <a:fillRect/>
                        </a:stretch>
                      </p:blipFill>
                      <p:spPr bwMode="auto">
                        <a:xfrm>
                          <a:off x="6644532" y="4465052"/>
                          <a:ext cx="214313" cy="155575"/>
                        </a:xfrm>
                        <a:prstGeom prst="rect">
                          <a:avLst/>
                        </a:prstGeom>
                        <a:noFill/>
                        <a:ln>
                          <a:noFill/>
                        </a:ln>
                        <a:effectLst/>
                      </p:spPr>
                    </p:pic>
                  </p:oleObj>
                </mc:Fallback>
              </mc:AlternateContent>
            </a:graphicData>
          </a:graphic>
        </p:graphicFrame>
        <p:graphicFrame>
          <p:nvGraphicFramePr>
            <p:cNvPr id="150" name="Object 6"/>
            <p:cNvGraphicFramePr>
              <a:graphicFrameLocks noChangeAspect="1"/>
            </p:cNvGraphicFramePr>
            <p:nvPr>
              <p:extLst>
                <p:ext uri="{D42A27DB-BD31-4B8C-83A1-F6EECF244321}">
                  <p14:modId xmlns:p14="http://schemas.microsoft.com/office/powerpoint/2010/main" val="1895297375"/>
                </p:ext>
              </p:extLst>
            </p:nvPr>
          </p:nvGraphicFramePr>
          <p:xfrm>
            <a:off x="6665435" y="4930983"/>
            <a:ext cx="214312" cy="157163"/>
          </p:xfrm>
          <a:graphic>
            <a:graphicData uri="http://schemas.openxmlformats.org/presentationml/2006/ole">
              <mc:AlternateContent xmlns:mc="http://schemas.openxmlformats.org/markup-compatibility/2006">
                <mc:Choice xmlns:v="urn:schemas-microsoft-com:vml" Requires="v">
                  <p:oleObj spid="_x0000_s2113063" name="Equation" r:id="rId105" imgW="139700" imgH="101600" progId="Equation.DSMT4">
                    <p:embed/>
                  </p:oleObj>
                </mc:Choice>
                <mc:Fallback>
                  <p:oleObj name="Equation" r:id="rId105" imgW="139700" imgH="101600" progId="Equation.DSMT4">
                    <p:embed/>
                    <p:pic>
                      <p:nvPicPr>
                        <p:cNvPr id="0" name=""/>
                        <p:cNvPicPr>
                          <a:picLocks noChangeAspect="1" noChangeArrowheads="1"/>
                        </p:cNvPicPr>
                        <p:nvPr/>
                      </p:nvPicPr>
                      <p:blipFill>
                        <a:blip r:embed="rId106"/>
                        <a:srcRect/>
                        <a:stretch>
                          <a:fillRect/>
                        </a:stretch>
                      </p:blipFill>
                      <p:spPr bwMode="auto">
                        <a:xfrm>
                          <a:off x="6665435" y="4930983"/>
                          <a:ext cx="214312" cy="157163"/>
                        </a:xfrm>
                        <a:prstGeom prst="rect">
                          <a:avLst/>
                        </a:prstGeom>
                        <a:noFill/>
                        <a:ln>
                          <a:noFill/>
                        </a:ln>
                        <a:effectLst/>
                      </p:spPr>
                    </p:pic>
                  </p:oleObj>
                </mc:Fallback>
              </mc:AlternateContent>
            </a:graphicData>
          </a:graphic>
        </p:graphicFrame>
        <p:graphicFrame>
          <p:nvGraphicFramePr>
            <p:cNvPr id="151" name="Object 6"/>
            <p:cNvGraphicFramePr>
              <a:graphicFrameLocks noChangeAspect="1"/>
            </p:cNvGraphicFramePr>
            <p:nvPr>
              <p:extLst>
                <p:ext uri="{D42A27DB-BD31-4B8C-83A1-F6EECF244321}">
                  <p14:modId xmlns:p14="http://schemas.microsoft.com/office/powerpoint/2010/main" val="4247260992"/>
                </p:ext>
              </p:extLst>
            </p:nvPr>
          </p:nvGraphicFramePr>
          <p:xfrm>
            <a:off x="6634744" y="5304839"/>
            <a:ext cx="214312" cy="155575"/>
          </p:xfrm>
          <a:graphic>
            <a:graphicData uri="http://schemas.openxmlformats.org/presentationml/2006/ole">
              <mc:AlternateContent xmlns:mc="http://schemas.openxmlformats.org/markup-compatibility/2006">
                <mc:Choice xmlns:v="urn:schemas-microsoft-com:vml" Requires="v">
                  <p:oleObj spid="_x0000_s2113064" name="Equation" r:id="rId107" imgW="139700" imgH="101600" progId="Equation.DSMT4">
                    <p:embed/>
                  </p:oleObj>
                </mc:Choice>
                <mc:Fallback>
                  <p:oleObj name="Equation" r:id="rId107" imgW="139700" imgH="101600" progId="Equation.DSMT4">
                    <p:embed/>
                    <p:pic>
                      <p:nvPicPr>
                        <p:cNvPr id="0" name=""/>
                        <p:cNvPicPr>
                          <a:picLocks noChangeAspect="1" noChangeArrowheads="1"/>
                        </p:cNvPicPr>
                        <p:nvPr/>
                      </p:nvPicPr>
                      <p:blipFill>
                        <a:blip r:embed="rId108"/>
                        <a:srcRect/>
                        <a:stretch>
                          <a:fillRect/>
                        </a:stretch>
                      </p:blipFill>
                      <p:spPr bwMode="auto">
                        <a:xfrm>
                          <a:off x="6634744" y="5304839"/>
                          <a:ext cx="214312" cy="155575"/>
                        </a:xfrm>
                        <a:prstGeom prst="rect">
                          <a:avLst/>
                        </a:prstGeom>
                        <a:noFill/>
                        <a:ln>
                          <a:noFill/>
                        </a:ln>
                        <a:effectLst/>
                      </p:spPr>
                    </p:pic>
                  </p:oleObj>
                </mc:Fallback>
              </mc:AlternateContent>
            </a:graphicData>
          </a:graphic>
        </p:graphicFrame>
        <p:graphicFrame>
          <p:nvGraphicFramePr>
            <p:cNvPr id="152" name="Object 6"/>
            <p:cNvGraphicFramePr>
              <a:graphicFrameLocks noChangeAspect="1"/>
            </p:cNvGraphicFramePr>
            <p:nvPr>
              <p:extLst>
                <p:ext uri="{D42A27DB-BD31-4B8C-83A1-F6EECF244321}">
                  <p14:modId xmlns:p14="http://schemas.microsoft.com/office/powerpoint/2010/main" val="1836072131"/>
                </p:ext>
              </p:extLst>
            </p:nvPr>
          </p:nvGraphicFramePr>
          <p:xfrm>
            <a:off x="6515679" y="5527090"/>
            <a:ext cx="214313" cy="155575"/>
          </p:xfrm>
          <a:graphic>
            <a:graphicData uri="http://schemas.openxmlformats.org/presentationml/2006/ole">
              <mc:AlternateContent xmlns:mc="http://schemas.openxmlformats.org/markup-compatibility/2006">
                <mc:Choice xmlns:v="urn:schemas-microsoft-com:vml" Requires="v">
                  <p:oleObj spid="_x0000_s2113065" name="Equation" r:id="rId109" imgW="139700" imgH="101600" progId="Equation.DSMT4">
                    <p:embed/>
                  </p:oleObj>
                </mc:Choice>
                <mc:Fallback>
                  <p:oleObj name="Equation" r:id="rId109" imgW="139700" imgH="101600" progId="Equation.DSMT4">
                    <p:embed/>
                    <p:pic>
                      <p:nvPicPr>
                        <p:cNvPr id="0" name=""/>
                        <p:cNvPicPr>
                          <a:picLocks noChangeAspect="1" noChangeArrowheads="1"/>
                        </p:cNvPicPr>
                        <p:nvPr/>
                      </p:nvPicPr>
                      <p:blipFill>
                        <a:blip r:embed="rId110"/>
                        <a:srcRect/>
                        <a:stretch>
                          <a:fillRect/>
                        </a:stretch>
                      </p:blipFill>
                      <p:spPr bwMode="auto">
                        <a:xfrm>
                          <a:off x="6515679" y="5527090"/>
                          <a:ext cx="214313" cy="155575"/>
                        </a:xfrm>
                        <a:prstGeom prst="rect">
                          <a:avLst/>
                        </a:prstGeom>
                        <a:noFill/>
                        <a:ln>
                          <a:noFill/>
                        </a:ln>
                        <a:effectLst/>
                      </p:spPr>
                    </p:pic>
                  </p:oleObj>
                </mc:Fallback>
              </mc:AlternateContent>
            </a:graphicData>
          </a:graphic>
        </p:graphicFrame>
        <p:graphicFrame>
          <p:nvGraphicFramePr>
            <p:cNvPr id="153" name="Object 6"/>
            <p:cNvGraphicFramePr>
              <a:graphicFrameLocks noChangeAspect="1"/>
            </p:cNvGraphicFramePr>
            <p:nvPr>
              <p:extLst>
                <p:ext uri="{D42A27DB-BD31-4B8C-83A1-F6EECF244321}">
                  <p14:modId xmlns:p14="http://schemas.microsoft.com/office/powerpoint/2010/main" val="2685222259"/>
                </p:ext>
              </p:extLst>
            </p:nvPr>
          </p:nvGraphicFramePr>
          <p:xfrm>
            <a:off x="6873926" y="5844590"/>
            <a:ext cx="214313" cy="155575"/>
          </p:xfrm>
          <a:graphic>
            <a:graphicData uri="http://schemas.openxmlformats.org/presentationml/2006/ole">
              <mc:AlternateContent xmlns:mc="http://schemas.openxmlformats.org/markup-compatibility/2006">
                <mc:Choice xmlns:v="urn:schemas-microsoft-com:vml" Requires="v">
                  <p:oleObj spid="_x0000_s2113066" name="Equation" r:id="rId111" imgW="139700" imgH="101600" progId="Equation.DSMT4">
                    <p:embed/>
                  </p:oleObj>
                </mc:Choice>
                <mc:Fallback>
                  <p:oleObj name="Equation" r:id="rId111" imgW="139700" imgH="101600" progId="Equation.DSMT4">
                    <p:embed/>
                    <p:pic>
                      <p:nvPicPr>
                        <p:cNvPr id="0" name=""/>
                        <p:cNvPicPr>
                          <a:picLocks noChangeAspect="1" noChangeArrowheads="1"/>
                        </p:cNvPicPr>
                        <p:nvPr/>
                      </p:nvPicPr>
                      <p:blipFill>
                        <a:blip r:embed="rId112"/>
                        <a:srcRect/>
                        <a:stretch>
                          <a:fillRect/>
                        </a:stretch>
                      </p:blipFill>
                      <p:spPr bwMode="auto">
                        <a:xfrm>
                          <a:off x="6873926" y="5844590"/>
                          <a:ext cx="214313" cy="155575"/>
                        </a:xfrm>
                        <a:prstGeom prst="rect">
                          <a:avLst/>
                        </a:prstGeom>
                        <a:noFill/>
                        <a:ln>
                          <a:noFill/>
                        </a:ln>
                        <a:effectLst/>
                      </p:spPr>
                    </p:pic>
                  </p:oleObj>
                </mc:Fallback>
              </mc:AlternateContent>
            </a:graphicData>
          </a:graphic>
        </p:graphicFrame>
        <p:graphicFrame>
          <p:nvGraphicFramePr>
            <p:cNvPr id="154" name="Object 6"/>
            <p:cNvGraphicFramePr>
              <a:graphicFrameLocks noChangeAspect="1"/>
            </p:cNvGraphicFramePr>
            <p:nvPr>
              <p:extLst>
                <p:ext uri="{D42A27DB-BD31-4B8C-83A1-F6EECF244321}">
                  <p14:modId xmlns:p14="http://schemas.microsoft.com/office/powerpoint/2010/main" val="2736722609"/>
                </p:ext>
              </p:extLst>
            </p:nvPr>
          </p:nvGraphicFramePr>
          <p:xfrm>
            <a:off x="8564138" y="5209588"/>
            <a:ext cx="214313" cy="215900"/>
          </p:xfrm>
          <a:graphic>
            <a:graphicData uri="http://schemas.openxmlformats.org/presentationml/2006/ole">
              <mc:AlternateContent xmlns:mc="http://schemas.openxmlformats.org/markup-compatibility/2006">
                <mc:Choice xmlns:v="urn:schemas-microsoft-com:vml" Requires="v">
                  <p:oleObj spid="_x0000_s2113067" name="Equation" r:id="rId113" imgW="139700" imgH="139700" progId="Equation.DSMT4">
                    <p:embed/>
                  </p:oleObj>
                </mc:Choice>
                <mc:Fallback>
                  <p:oleObj name="Equation" r:id="rId113" imgW="139700" imgH="139700" progId="Equation.DSMT4">
                    <p:embed/>
                    <p:pic>
                      <p:nvPicPr>
                        <p:cNvPr id="0" name=""/>
                        <p:cNvPicPr>
                          <a:picLocks noChangeAspect="1" noChangeArrowheads="1"/>
                        </p:cNvPicPr>
                        <p:nvPr/>
                      </p:nvPicPr>
                      <p:blipFill>
                        <a:blip r:embed="rId114"/>
                        <a:srcRect/>
                        <a:stretch>
                          <a:fillRect/>
                        </a:stretch>
                      </p:blipFill>
                      <p:spPr bwMode="auto">
                        <a:xfrm>
                          <a:off x="8564138" y="5209588"/>
                          <a:ext cx="214313" cy="215900"/>
                        </a:xfrm>
                        <a:prstGeom prst="rect">
                          <a:avLst/>
                        </a:prstGeom>
                        <a:noFill/>
                        <a:ln>
                          <a:noFill/>
                        </a:ln>
                        <a:effectLst/>
                      </p:spPr>
                    </p:pic>
                  </p:oleObj>
                </mc:Fallback>
              </mc:AlternateContent>
            </a:graphicData>
          </a:graphic>
        </p:graphicFrame>
        <p:graphicFrame>
          <p:nvGraphicFramePr>
            <p:cNvPr id="155" name="Object 6"/>
            <p:cNvGraphicFramePr>
              <a:graphicFrameLocks noChangeAspect="1"/>
            </p:cNvGraphicFramePr>
            <p:nvPr>
              <p:extLst>
                <p:ext uri="{D42A27DB-BD31-4B8C-83A1-F6EECF244321}">
                  <p14:modId xmlns:p14="http://schemas.microsoft.com/office/powerpoint/2010/main" val="789078007"/>
                </p:ext>
              </p:extLst>
            </p:nvPr>
          </p:nvGraphicFramePr>
          <p:xfrm>
            <a:off x="8335219" y="4579459"/>
            <a:ext cx="214313" cy="215900"/>
          </p:xfrm>
          <a:graphic>
            <a:graphicData uri="http://schemas.openxmlformats.org/presentationml/2006/ole">
              <mc:AlternateContent xmlns:mc="http://schemas.openxmlformats.org/markup-compatibility/2006">
                <mc:Choice xmlns:v="urn:schemas-microsoft-com:vml" Requires="v">
                  <p:oleObj spid="_x0000_s2113068" name="Equation" r:id="rId115" imgW="139700" imgH="139700" progId="Equation.DSMT4">
                    <p:embed/>
                  </p:oleObj>
                </mc:Choice>
                <mc:Fallback>
                  <p:oleObj name="Equation" r:id="rId115" imgW="139700" imgH="139700" progId="Equation.DSMT4">
                    <p:embed/>
                    <p:pic>
                      <p:nvPicPr>
                        <p:cNvPr id="0" name=""/>
                        <p:cNvPicPr>
                          <a:picLocks noChangeAspect="1" noChangeArrowheads="1"/>
                        </p:cNvPicPr>
                        <p:nvPr/>
                      </p:nvPicPr>
                      <p:blipFill>
                        <a:blip r:embed="rId116"/>
                        <a:srcRect/>
                        <a:stretch>
                          <a:fillRect/>
                        </a:stretch>
                      </p:blipFill>
                      <p:spPr bwMode="auto">
                        <a:xfrm>
                          <a:off x="8335219" y="4579459"/>
                          <a:ext cx="214313" cy="215900"/>
                        </a:xfrm>
                        <a:prstGeom prst="rect">
                          <a:avLst/>
                        </a:prstGeom>
                        <a:noFill/>
                        <a:ln>
                          <a:noFill/>
                        </a:ln>
                        <a:effectLst/>
                      </p:spPr>
                    </p:pic>
                  </p:oleObj>
                </mc:Fallback>
              </mc:AlternateContent>
            </a:graphicData>
          </a:graphic>
        </p:graphicFrame>
        <p:graphicFrame>
          <p:nvGraphicFramePr>
            <p:cNvPr id="156" name="Object 6"/>
            <p:cNvGraphicFramePr>
              <a:graphicFrameLocks noChangeAspect="1"/>
            </p:cNvGraphicFramePr>
            <p:nvPr>
              <p:extLst>
                <p:ext uri="{D42A27DB-BD31-4B8C-83A1-F6EECF244321}">
                  <p14:modId xmlns:p14="http://schemas.microsoft.com/office/powerpoint/2010/main" val="1465837500"/>
                </p:ext>
              </p:extLst>
            </p:nvPr>
          </p:nvGraphicFramePr>
          <p:xfrm>
            <a:off x="8077796" y="4846051"/>
            <a:ext cx="214312" cy="215900"/>
          </p:xfrm>
          <a:graphic>
            <a:graphicData uri="http://schemas.openxmlformats.org/presentationml/2006/ole">
              <mc:AlternateContent xmlns:mc="http://schemas.openxmlformats.org/markup-compatibility/2006">
                <mc:Choice xmlns:v="urn:schemas-microsoft-com:vml" Requires="v">
                  <p:oleObj spid="_x0000_s2113069" name="Equation" r:id="rId117" imgW="139700" imgH="139700" progId="Equation.DSMT4">
                    <p:embed/>
                  </p:oleObj>
                </mc:Choice>
                <mc:Fallback>
                  <p:oleObj name="Equation" r:id="rId117" imgW="139700" imgH="139700" progId="Equation.DSMT4">
                    <p:embed/>
                    <p:pic>
                      <p:nvPicPr>
                        <p:cNvPr id="0" name=""/>
                        <p:cNvPicPr>
                          <a:picLocks noChangeAspect="1" noChangeArrowheads="1"/>
                        </p:cNvPicPr>
                        <p:nvPr/>
                      </p:nvPicPr>
                      <p:blipFill>
                        <a:blip r:embed="rId118"/>
                        <a:srcRect/>
                        <a:stretch>
                          <a:fillRect/>
                        </a:stretch>
                      </p:blipFill>
                      <p:spPr bwMode="auto">
                        <a:xfrm>
                          <a:off x="8077796" y="4846051"/>
                          <a:ext cx="214312" cy="215900"/>
                        </a:xfrm>
                        <a:prstGeom prst="rect">
                          <a:avLst/>
                        </a:prstGeom>
                        <a:noFill/>
                        <a:ln>
                          <a:noFill/>
                        </a:ln>
                        <a:effectLst/>
                      </p:spPr>
                    </p:pic>
                  </p:oleObj>
                </mc:Fallback>
              </mc:AlternateContent>
            </a:graphicData>
          </a:graphic>
        </p:graphicFrame>
        <p:graphicFrame>
          <p:nvGraphicFramePr>
            <p:cNvPr id="157" name="Object 6"/>
            <p:cNvGraphicFramePr>
              <a:graphicFrameLocks noChangeAspect="1"/>
            </p:cNvGraphicFramePr>
            <p:nvPr>
              <p:extLst>
                <p:ext uri="{D42A27DB-BD31-4B8C-83A1-F6EECF244321}">
                  <p14:modId xmlns:p14="http://schemas.microsoft.com/office/powerpoint/2010/main" val="1623058348"/>
                </p:ext>
              </p:extLst>
            </p:nvPr>
          </p:nvGraphicFramePr>
          <p:xfrm>
            <a:off x="8129109" y="5317538"/>
            <a:ext cx="214313" cy="215900"/>
          </p:xfrm>
          <a:graphic>
            <a:graphicData uri="http://schemas.openxmlformats.org/presentationml/2006/ole">
              <mc:AlternateContent xmlns:mc="http://schemas.openxmlformats.org/markup-compatibility/2006">
                <mc:Choice xmlns:v="urn:schemas-microsoft-com:vml" Requires="v">
                  <p:oleObj spid="_x0000_s2113070" name="Equation" r:id="rId119" imgW="139700" imgH="139700" progId="Equation.DSMT4">
                    <p:embed/>
                  </p:oleObj>
                </mc:Choice>
                <mc:Fallback>
                  <p:oleObj name="Equation" r:id="rId119" imgW="139700" imgH="139700" progId="Equation.DSMT4">
                    <p:embed/>
                    <p:pic>
                      <p:nvPicPr>
                        <p:cNvPr id="0" name=""/>
                        <p:cNvPicPr>
                          <a:picLocks noChangeAspect="1" noChangeArrowheads="1"/>
                        </p:cNvPicPr>
                        <p:nvPr/>
                      </p:nvPicPr>
                      <p:blipFill>
                        <a:blip r:embed="rId120"/>
                        <a:srcRect/>
                        <a:stretch>
                          <a:fillRect/>
                        </a:stretch>
                      </p:blipFill>
                      <p:spPr bwMode="auto">
                        <a:xfrm>
                          <a:off x="8129109" y="5317538"/>
                          <a:ext cx="214313" cy="215900"/>
                        </a:xfrm>
                        <a:prstGeom prst="rect">
                          <a:avLst/>
                        </a:prstGeom>
                        <a:noFill/>
                        <a:ln>
                          <a:noFill/>
                        </a:ln>
                        <a:effectLst/>
                      </p:spPr>
                    </p:pic>
                  </p:oleObj>
                </mc:Fallback>
              </mc:AlternateContent>
            </a:graphicData>
          </a:graphic>
        </p:graphicFrame>
        <p:graphicFrame>
          <p:nvGraphicFramePr>
            <p:cNvPr id="158" name="Object 6"/>
            <p:cNvGraphicFramePr>
              <a:graphicFrameLocks noChangeAspect="1"/>
            </p:cNvGraphicFramePr>
            <p:nvPr>
              <p:extLst>
                <p:ext uri="{D42A27DB-BD31-4B8C-83A1-F6EECF244321}">
                  <p14:modId xmlns:p14="http://schemas.microsoft.com/office/powerpoint/2010/main" val="2558360281"/>
                </p:ext>
              </p:extLst>
            </p:nvPr>
          </p:nvGraphicFramePr>
          <p:xfrm>
            <a:off x="8418637" y="5600115"/>
            <a:ext cx="214313" cy="214312"/>
          </p:xfrm>
          <a:graphic>
            <a:graphicData uri="http://schemas.openxmlformats.org/presentationml/2006/ole">
              <mc:AlternateContent xmlns:mc="http://schemas.openxmlformats.org/markup-compatibility/2006">
                <mc:Choice xmlns:v="urn:schemas-microsoft-com:vml" Requires="v">
                  <p:oleObj spid="_x0000_s2113071" name="Equation" r:id="rId121" imgW="139700" imgH="139700" progId="Equation.DSMT4">
                    <p:embed/>
                  </p:oleObj>
                </mc:Choice>
                <mc:Fallback>
                  <p:oleObj name="Equation" r:id="rId121" imgW="139700" imgH="139700" progId="Equation.DSMT4">
                    <p:embed/>
                    <p:pic>
                      <p:nvPicPr>
                        <p:cNvPr id="0" name=""/>
                        <p:cNvPicPr>
                          <a:picLocks noChangeAspect="1" noChangeArrowheads="1"/>
                        </p:cNvPicPr>
                        <p:nvPr/>
                      </p:nvPicPr>
                      <p:blipFill>
                        <a:blip r:embed="rId122"/>
                        <a:srcRect/>
                        <a:stretch>
                          <a:fillRect/>
                        </a:stretch>
                      </p:blipFill>
                      <p:spPr bwMode="auto">
                        <a:xfrm>
                          <a:off x="8418637" y="5600115"/>
                          <a:ext cx="214313" cy="214312"/>
                        </a:xfrm>
                        <a:prstGeom prst="rect">
                          <a:avLst/>
                        </a:prstGeom>
                        <a:noFill/>
                        <a:ln>
                          <a:noFill/>
                        </a:ln>
                        <a:effectLst/>
                      </p:spPr>
                    </p:pic>
                  </p:oleObj>
                </mc:Fallback>
              </mc:AlternateContent>
            </a:graphicData>
          </a:graphic>
        </p:graphicFrame>
        <p:graphicFrame>
          <p:nvGraphicFramePr>
            <p:cNvPr id="159" name="Object 6"/>
            <p:cNvGraphicFramePr>
              <a:graphicFrameLocks noChangeAspect="1"/>
            </p:cNvGraphicFramePr>
            <p:nvPr>
              <p:extLst>
                <p:ext uri="{D42A27DB-BD31-4B8C-83A1-F6EECF244321}">
                  <p14:modId xmlns:p14="http://schemas.microsoft.com/office/powerpoint/2010/main" val="3479544429"/>
                </p:ext>
              </p:extLst>
            </p:nvPr>
          </p:nvGraphicFramePr>
          <p:xfrm>
            <a:off x="6575476" y="4669840"/>
            <a:ext cx="214313" cy="157162"/>
          </p:xfrm>
          <a:graphic>
            <a:graphicData uri="http://schemas.openxmlformats.org/presentationml/2006/ole">
              <mc:AlternateContent xmlns:mc="http://schemas.openxmlformats.org/markup-compatibility/2006">
                <mc:Choice xmlns:v="urn:schemas-microsoft-com:vml" Requires="v">
                  <p:oleObj spid="_x0000_s2113072" name="Equation" r:id="rId123" imgW="139700" imgH="101600" progId="Equation.DSMT4">
                    <p:embed/>
                  </p:oleObj>
                </mc:Choice>
                <mc:Fallback>
                  <p:oleObj name="Equation" r:id="rId123" imgW="139700" imgH="101600" progId="Equation.DSMT4">
                    <p:embed/>
                    <p:pic>
                      <p:nvPicPr>
                        <p:cNvPr id="0" name=""/>
                        <p:cNvPicPr>
                          <a:picLocks noChangeAspect="1" noChangeArrowheads="1"/>
                        </p:cNvPicPr>
                        <p:nvPr/>
                      </p:nvPicPr>
                      <p:blipFill>
                        <a:blip r:embed="rId124"/>
                        <a:srcRect/>
                        <a:stretch>
                          <a:fillRect/>
                        </a:stretch>
                      </p:blipFill>
                      <p:spPr bwMode="auto">
                        <a:xfrm>
                          <a:off x="6575476" y="4669840"/>
                          <a:ext cx="214313" cy="157162"/>
                        </a:xfrm>
                        <a:prstGeom prst="rect">
                          <a:avLst/>
                        </a:prstGeom>
                        <a:noFill/>
                        <a:ln>
                          <a:noFill/>
                        </a:ln>
                        <a:effectLst/>
                      </p:spPr>
                    </p:pic>
                  </p:oleObj>
                </mc:Fallback>
              </mc:AlternateContent>
            </a:graphicData>
          </a:graphic>
        </p:graphicFrame>
        <p:graphicFrame>
          <p:nvGraphicFramePr>
            <p:cNvPr id="160" name="Object 6"/>
            <p:cNvGraphicFramePr>
              <a:graphicFrameLocks noChangeAspect="1"/>
            </p:cNvGraphicFramePr>
            <p:nvPr>
              <p:extLst>
                <p:ext uri="{D42A27DB-BD31-4B8C-83A1-F6EECF244321}">
                  <p14:modId xmlns:p14="http://schemas.microsoft.com/office/powerpoint/2010/main" val="3001451357"/>
                </p:ext>
              </p:extLst>
            </p:nvPr>
          </p:nvGraphicFramePr>
          <p:xfrm>
            <a:off x="6388944" y="5220702"/>
            <a:ext cx="214313" cy="157163"/>
          </p:xfrm>
          <a:graphic>
            <a:graphicData uri="http://schemas.openxmlformats.org/presentationml/2006/ole">
              <mc:AlternateContent xmlns:mc="http://schemas.openxmlformats.org/markup-compatibility/2006">
                <mc:Choice xmlns:v="urn:schemas-microsoft-com:vml" Requires="v">
                  <p:oleObj spid="_x0000_s2113073" name="Equation" r:id="rId125" imgW="139700" imgH="101600" progId="Equation.DSMT4">
                    <p:embed/>
                  </p:oleObj>
                </mc:Choice>
                <mc:Fallback>
                  <p:oleObj name="Equation" r:id="rId125" imgW="139700" imgH="101600" progId="Equation.DSMT4">
                    <p:embed/>
                    <p:pic>
                      <p:nvPicPr>
                        <p:cNvPr id="0" name=""/>
                        <p:cNvPicPr>
                          <a:picLocks noChangeAspect="1" noChangeArrowheads="1"/>
                        </p:cNvPicPr>
                        <p:nvPr/>
                      </p:nvPicPr>
                      <p:blipFill>
                        <a:blip r:embed="rId126"/>
                        <a:srcRect/>
                        <a:stretch>
                          <a:fillRect/>
                        </a:stretch>
                      </p:blipFill>
                      <p:spPr bwMode="auto">
                        <a:xfrm>
                          <a:off x="6388944" y="5220702"/>
                          <a:ext cx="214313" cy="157163"/>
                        </a:xfrm>
                        <a:prstGeom prst="rect">
                          <a:avLst/>
                        </a:prstGeom>
                        <a:noFill/>
                        <a:ln>
                          <a:noFill/>
                        </a:ln>
                        <a:effectLst/>
                      </p:spPr>
                    </p:pic>
                  </p:oleObj>
                </mc:Fallback>
              </mc:AlternateContent>
            </a:graphicData>
          </a:graphic>
        </p:graphicFrame>
        <p:graphicFrame>
          <p:nvGraphicFramePr>
            <p:cNvPr id="161" name="Object 6"/>
            <p:cNvGraphicFramePr>
              <a:graphicFrameLocks noChangeAspect="1"/>
            </p:cNvGraphicFramePr>
            <p:nvPr>
              <p:extLst>
                <p:ext uri="{D42A27DB-BD31-4B8C-83A1-F6EECF244321}">
                  <p14:modId xmlns:p14="http://schemas.microsoft.com/office/powerpoint/2010/main" val="3259873290"/>
                </p:ext>
              </p:extLst>
            </p:nvPr>
          </p:nvGraphicFramePr>
          <p:xfrm>
            <a:off x="6707239" y="5644565"/>
            <a:ext cx="214312" cy="155575"/>
          </p:xfrm>
          <a:graphic>
            <a:graphicData uri="http://schemas.openxmlformats.org/presentationml/2006/ole">
              <mc:AlternateContent xmlns:mc="http://schemas.openxmlformats.org/markup-compatibility/2006">
                <mc:Choice xmlns:v="urn:schemas-microsoft-com:vml" Requires="v">
                  <p:oleObj spid="_x0000_s2113074" name="Equation" r:id="rId127" imgW="139700" imgH="101600" progId="Equation.DSMT4">
                    <p:embed/>
                  </p:oleObj>
                </mc:Choice>
                <mc:Fallback>
                  <p:oleObj name="Equation" r:id="rId127" imgW="139700" imgH="101600" progId="Equation.DSMT4">
                    <p:embed/>
                    <p:pic>
                      <p:nvPicPr>
                        <p:cNvPr id="0" name=""/>
                        <p:cNvPicPr>
                          <a:picLocks noChangeAspect="1" noChangeArrowheads="1"/>
                        </p:cNvPicPr>
                        <p:nvPr/>
                      </p:nvPicPr>
                      <p:blipFill>
                        <a:blip r:embed="rId128"/>
                        <a:srcRect/>
                        <a:stretch>
                          <a:fillRect/>
                        </a:stretch>
                      </p:blipFill>
                      <p:spPr bwMode="auto">
                        <a:xfrm>
                          <a:off x="6707239" y="5644565"/>
                          <a:ext cx="214312" cy="155575"/>
                        </a:xfrm>
                        <a:prstGeom prst="rect">
                          <a:avLst/>
                        </a:prstGeom>
                        <a:noFill/>
                        <a:ln>
                          <a:noFill/>
                        </a:ln>
                        <a:effectLst/>
                      </p:spPr>
                    </p:pic>
                  </p:oleObj>
                </mc:Fallback>
              </mc:AlternateContent>
            </a:graphicData>
          </a:graphic>
        </p:graphicFrame>
        <p:graphicFrame>
          <p:nvGraphicFramePr>
            <p:cNvPr id="162" name="Object 6"/>
            <p:cNvGraphicFramePr>
              <a:graphicFrameLocks noChangeAspect="1"/>
            </p:cNvGraphicFramePr>
            <p:nvPr>
              <p:extLst>
                <p:ext uri="{D42A27DB-BD31-4B8C-83A1-F6EECF244321}">
                  <p14:modId xmlns:p14="http://schemas.microsoft.com/office/powerpoint/2010/main" val="2082619315"/>
                </p:ext>
              </p:extLst>
            </p:nvPr>
          </p:nvGraphicFramePr>
          <p:xfrm>
            <a:off x="8159801" y="4436477"/>
            <a:ext cx="214313" cy="215900"/>
          </p:xfrm>
          <a:graphic>
            <a:graphicData uri="http://schemas.openxmlformats.org/presentationml/2006/ole">
              <mc:AlternateContent xmlns:mc="http://schemas.openxmlformats.org/markup-compatibility/2006">
                <mc:Choice xmlns:v="urn:schemas-microsoft-com:vml" Requires="v">
                  <p:oleObj spid="_x0000_s2113075" name="Equation" r:id="rId129" imgW="139700" imgH="139700" progId="Equation.DSMT4">
                    <p:embed/>
                  </p:oleObj>
                </mc:Choice>
                <mc:Fallback>
                  <p:oleObj name="Equation" r:id="rId129" imgW="139700" imgH="139700" progId="Equation.DSMT4">
                    <p:embed/>
                    <p:pic>
                      <p:nvPicPr>
                        <p:cNvPr id="0" name=""/>
                        <p:cNvPicPr>
                          <a:picLocks noChangeAspect="1" noChangeArrowheads="1"/>
                        </p:cNvPicPr>
                        <p:nvPr/>
                      </p:nvPicPr>
                      <p:blipFill>
                        <a:blip r:embed="rId130"/>
                        <a:srcRect/>
                        <a:stretch>
                          <a:fillRect/>
                        </a:stretch>
                      </p:blipFill>
                      <p:spPr bwMode="auto">
                        <a:xfrm>
                          <a:off x="8159801" y="4436477"/>
                          <a:ext cx="214313" cy="215900"/>
                        </a:xfrm>
                        <a:prstGeom prst="rect">
                          <a:avLst/>
                        </a:prstGeom>
                        <a:noFill/>
                        <a:ln>
                          <a:noFill/>
                        </a:ln>
                        <a:effectLst/>
                      </p:spPr>
                    </p:pic>
                  </p:oleObj>
                </mc:Fallback>
              </mc:AlternateContent>
            </a:graphicData>
          </a:graphic>
        </p:graphicFrame>
        <p:graphicFrame>
          <p:nvGraphicFramePr>
            <p:cNvPr id="163" name="Object 6"/>
            <p:cNvGraphicFramePr>
              <a:graphicFrameLocks noChangeAspect="1"/>
            </p:cNvGraphicFramePr>
            <p:nvPr>
              <p:extLst>
                <p:ext uri="{D42A27DB-BD31-4B8C-83A1-F6EECF244321}">
                  <p14:modId xmlns:p14="http://schemas.microsoft.com/office/powerpoint/2010/main" val="1395832066"/>
                </p:ext>
              </p:extLst>
            </p:nvPr>
          </p:nvGraphicFramePr>
          <p:xfrm>
            <a:off x="8272514" y="4793665"/>
            <a:ext cx="214312" cy="215900"/>
          </p:xfrm>
          <a:graphic>
            <a:graphicData uri="http://schemas.openxmlformats.org/presentationml/2006/ole">
              <mc:AlternateContent xmlns:mc="http://schemas.openxmlformats.org/markup-compatibility/2006">
                <mc:Choice xmlns:v="urn:schemas-microsoft-com:vml" Requires="v">
                  <p:oleObj spid="_x0000_s2113076" name="Equation" r:id="rId131" imgW="139700" imgH="139700" progId="Equation.DSMT4">
                    <p:embed/>
                  </p:oleObj>
                </mc:Choice>
                <mc:Fallback>
                  <p:oleObj name="Equation" r:id="rId131" imgW="139700" imgH="139700" progId="Equation.DSMT4">
                    <p:embed/>
                    <p:pic>
                      <p:nvPicPr>
                        <p:cNvPr id="0" name=""/>
                        <p:cNvPicPr>
                          <a:picLocks noChangeAspect="1" noChangeArrowheads="1"/>
                        </p:cNvPicPr>
                        <p:nvPr/>
                      </p:nvPicPr>
                      <p:blipFill>
                        <a:blip r:embed="rId132"/>
                        <a:srcRect/>
                        <a:stretch>
                          <a:fillRect/>
                        </a:stretch>
                      </p:blipFill>
                      <p:spPr bwMode="auto">
                        <a:xfrm>
                          <a:off x="8272514" y="4793665"/>
                          <a:ext cx="214312" cy="215900"/>
                        </a:xfrm>
                        <a:prstGeom prst="rect">
                          <a:avLst/>
                        </a:prstGeom>
                        <a:noFill/>
                        <a:ln>
                          <a:noFill/>
                        </a:ln>
                        <a:effectLst/>
                      </p:spPr>
                    </p:pic>
                  </p:oleObj>
                </mc:Fallback>
              </mc:AlternateContent>
            </a:graphicData>
          </a:graphic>
        </p:graphicFrame>
        <p:graphicFrame>
          <p:nvGraphicFramePr>
            <p:cNvPr id="164" name="Object 6"/>
            <p:cNvGraphicFramePr>
              <a:graphicFrameLocks noChangeAspect="1"/>
            </p:cNvGraphicFramePr>
            <p:nvPr>
              <p:extLst>
                <p:ext uri="{D42A27DB-BD31-4B8C-83A1-F6EECF244321}">
                  <p14:modId xmlns:p14="http://schemas.microsoft.com/office/powerpoint/2010/main" val="4211290280"/>
                </p:ext>
              </p:extLst>
            </p:nvPr>
          </p:nvGraphicFramePr>
          <p:xfrm>
            <a:off x="8326489" y="5150852"/>
            <a:ext cx="214312" cy="214313"/>
          </p:xfrm>
          <a:graphic>
            <a:graphicData uri="http://schemas.openxmlformats.org/presentationml/2006/ole">
              <mc:AlternateContent xmlns:mc="http://schemas.openxmlformats.org/markup-compatibility/2006">
                <mc:Choice xmlns:v="urn:schemas-microsoft-com:vml" Requires="v">
                  <p:oleObj spid="_x0000_s2113077" name="Equation" r:id="rId133" imgW="139700" imgH="139700" progId="Equation.DSMT4">
                    <p:embed/>
                  </p:oleObj>
                </mc:Choice>
                <mc:Fallback>
                  <p:oleObj name="Equation" r:id="rId133" imgW="139700" imgH="139700" progId="Equation.DSMT4">
                    <p:embed/>
                    <p:pic>
                      <p:nvPicPr>
                        <p:cNvPr id="0" name=""/>
                        <p:cNvPicPr>
                          <a:picLocks noChangeAspect="1" noChangeArrowheads="1"/>
                        </p:cNvPicPr>
                        <p:nvPr/>
                      </p:nvPicPr>
                      <p:blipFill>
                        <a:blip r:embed="rId134"/>
                        <a:srcRect/>
                        <a:stretch>
                          <a:fillRect/>
                        </a:stretch>
                      </p:blipFill>
                      <p:spPr bwMode="auto">
                        <a:xfrm>
                          <a:off x="8326489" y="5150852"/>
                          <a:ext cx="214312" cy="214313"/>
                        </a:xfrm>
                        <a:prstGeom prst="rect">
                          <a:avLst/>
                        </a:prstGeom>
                        <a:noFill/>
                        <a:ln>
                          <a:noFill/>
                        </a:ln>
                        <a:effectLst/>
                      </p:spPr>
                    </p:pic>
                  </p:oleObj>
                </mc:Fallback>
              </mc:AlternateContent>
            </a:graphicData>
          </a:graphic>
        </p:graphicFrame>
        <p:graphicFrame>
          <p:nvGraphicFramePr>
            <p:cNvPr id="165" name="Object 6"/>
            <p:cNvGraphicFramePr>
              <a:graphicFrameLocks noChangeAspect="1"/>
            </p:cNvGraphicFramePr>
            <p:nvPr>
              <p:extLst>
                <p:ext uri="{D42A27DB-BD31-4B8C-83A1-F6EECF244321}">
                  <p14:modId xmlns:p14="http://schemas.microsoft.com/office/powerpoint/2010/main" val="283203604"/>
                </p:ext>
              </p:extLst>
            </p:nvPr>
          </p:nvGraphicFramePr>
          <p:xfrm>
            <a:off x="8228064" y="5519152"/>
            <a:ext cx="214312" cy="215900"/>
          </p:xfrm>
          <a:graphic>
            <a:graphicData uri="http://schemas.openxmlformats.org/presentationml/2006/ole">
              <mc:AlternateContent xmlns:mc="http://schemas.openxmlformats.org/markup-compatibility/2006">
                <mc:Choice xmlns:v="urn:schemas-microsoft-com:vml" Requires="v">
                  <p:oleObj spid="_x0000_s2113078" name="Equation" r:id="rId135" imgW="139700" imgH="139700" progId="Equation.DSMT4">
                    <p:embed/>
                  </p:oleObj>
                </mc:Choice>
                <mc:Fallback>
                  <p:oleObj name="Equation" r:id="rId135" imgW="139700" imgH="139700" progId="Equation.DSMT4">
                    <p:embed/>
                    <p:pic>
                      <p:nvPicPr>
                        <p:cNvPr id="0" name=""/>
                        <p:cNvPicPr>
                          <a:picLocks noChangeAspect="1" noChangeArrowheads="1"/>
                        </p:cNvPicPr>
                        <p:nvPr/>
                      </p:nvPicPr>
                      <p:blipFill>
                        <a:blip r:embed="rId136"/>
                        <a:srcRect/>
                        <a:stretch>
                          <a:fillRect/>
                        </a:stretch>
                      </p:blipFill>
                      <p:spPr bwMode="auto">
                        <a:xfrm>
                          <a:off x="8228064" y="5519152"/>
                          <a:ext cx="214312" cy="215900"/>
                        </a:xfrm>
                        <a:prstGeom prst="rect">
                          <a:avLst/>
                        </a:prstGeom>
                        <a:noFill/>
                        <a:ln>
                          <a:noFill/>
                        </a:ln>
                        <a:effectLst/>
                      </p:spPr>
                    </p:pic>
                  </p:oleObj>
                </mc:Fallback>
              </mc:AlternateContent>
            </a:graphicData>
          </a:graphic>
        </p:graphicFrame>
        <p:graphicFrame>
          <p:nvGraphicFramePr>
            <p:cNvPr id="166" name="Object 6"/>
            <p:cNvGraphicFramePr>
              <a:graphicFrameLocks noChangeAspect="1"/>
            </p:cNvGraphicFramePr>
            <p:nvPr>
              <p:extLst>
                <p:ext uri="{D42A27DB-BD31-4B8C-83A1-F6EECF244321}">
                  <p14:modId xmlns:p14="http://schemas.microsoft.com/office/powerpoint/2010/main" val="3976309948"/>
                </p:ext>
              </p:extLst>
            </p:nvPr>
          </p:nvGraphicFramePr>
          <p:xfrm>
            <a:off x="6361163" y="4876213"/>
            <a:ext cx="214313" cy="155575"/>
          </p:xfrm>
          <a:graphic>
            <a:graphicData uri="http://schemas.openxmlformats.org/presentationml/2006/ole">
              <mc:AlternateContent xmlns:mc="http://schemas.openxmlformats.org/markup-compatibility/2006">
                <mc:Choice xmlns:v="urn:schemas-microsoft-com:vml" Requires="v">
                  <p:oleObj spid="_x0000_s2113079" name="Equation" r:id="rId137" imgW="139700" imgH="101600" progId="Equation.DSMT4">
                    <p:embed/>
                  </p:oleObj>
                </mc:Choice>
                <mc:Fallback>
                  <p:oleObj name="Equation" r:id="rId137" imgW="139700" imgH="101600" progId="Equation.DSMT4">
                    <p:embed/>
                    <p:pic>
                      <p:nvPicPr>
                        <p:cNvPr id="0" name=""/>
                        <p:cNvPicPr>
                          <a:picLocks noChangeAspect="1" noChangeArrowheads="1"/>
                        </p:cNvPicPr>
                        <p:nvPr/>
                      </p:nvPicPr>
                      <p:blipFill>
                        <a:blip r:embed="rId138"/>
                        <a:srcRect/>
                        <a:stretch>
                          <a:fillRect/>
                        </a:stretch>
                      </p:blipFill>
                      <p:spPr bwMode="auto">
                        <a:xfrm>
                          <a:off x="6361163" y="4876213"/>
                          <a:ext cx="214313" cy="155575"/>
                        </a:xfrm>
                        <a:prstGeom prst="rect">
                          <a:avLst/>
                        </a:prstGeom>
                        <a:noFill/>
                        <a:ln>
                          <a:noFill/>
                        </a:ln>
                        <a:effectLst/>
                      </p:spPr>
                    </p:pic>
                  </p:oleObj>
                </mc:Fallback>
              </mc:AlternateContent>
            </a:graphicData>
          </a:graphic>
        </p:graphicFrame>
        <p:graphicFrame>
          <p:nvGraphicFramePr>
            <p:cNvPr id="167" name="Object 6"/>
            <p:cNvGraphicFramePr>
              <a:graphicFrameLocks noChangeAspect="1"/>
            </p:cNvGraphicFramePr>
            <p:nvPr>
              <p:extLst>
                <p:ext uri="{D42A27DB-BD31-4B8C-83A1-F6EECF244321}">
                  <p14:modId xmlns:p14="http://schemas.microsoft.com/office/powerpoint/2010/main" val="1808272171"/>
                </p:ext>
              </p:extLst>
            </p:nvPr>
          </p:nvGraphicFramePr>
          <p:xfrm>
            <a:off x="6820746" y="4266615"/>
            <a:ext cx="214312" cy="155575"/>
          </p:xfrm>
          <a:graphic>
            <a:graphicData uri="http://schemas.openxmlformats.org/presentationml/2006/ole">
              <mc:AlternateContent xmlns:mc="http://schemas.openxmlformats.org/markup-compatibility/2006">
                <mc:Choice xmlns:v="urn:schemas-microsoft-com:vml" Requires="v">
                  <p:oleObj spid="_x0000_s2113080" name="Equation" r:id="rId139" imgW="139700" imgH="101600" progId="Equation.DSMT4">
                    <p:embed/>
                  </p:oleObj>
                </mc:Choice>
                <mc:Fallback>
                  <p:oleObj name="Equation" r:id="rId139" imgW="139700" imgH="101600" progId="Equation.DSMT4">
                    <p:embed/>
                    <p:pic>
                      <p:nvPicPr>
                        <p:cNvPr id="0" name=""/>
                        <p:cNvPicPr>
                          <a:picLocks noChangeAspect="1" noChangeArrowheads="1"/>
                        </p:cNvPicPr>
                        <p:nvPr/>
                      </p:nvPicPr>
                      <p:blipFill>
                        <a:blip r:embed="rId140"/>
                        <a:srcRect/>
                        <a:stretch>
                          <a:fillRect/>
                        </a:stretch>
                      </p:blipFill>
                      <p:spPr bwMode="auto">
                        <a:xfrm>
                          <a:off x="6820746" y="4266615"/>
                          <a:ext cx="214312" cy="155575"/>
                        </a:xfrm>
                        <a:prstGeom prst="rect">
                          <a:avLst/>
                        </a:prstGeom>
                        <a:noFill/>
                        <a:ln>
                          <a:noFill/>
                        </a:ln>
                        <a:effectLst/>
                      </p:spPr>
                    </p:pic>
                  </p:oleObj>
                </mc:Fallback>
              </mc:AlternateContent>
            </a:graphicData>
          </a:graphic>
        </p:graphicFrame>
        <p:graphicFrame>
          <p:nvGraphicFramePr>
            <p:cNvPr id="179" name="Object 6"/>
            <p:cNvGraphicFramePr>
              <a:graphicFrameLocks noChangeAspect="1"/>
            </p:cNvGraphicFramePr>
            <p:nvPr>
              <p:extLst>
                <p:ext uri="{D42A27DB-BD31-4B8C-83A1-F6EECF244321}">
                  <p14:modId xmlns:p14="http://schemas.microsoft.com/office/powerpoint/2010/main" val="2511635948"/>
                </p:ext>
              </p:extLst>
            </p:nvPr>
          </p:nvGraphicFramePr>
          <p:xfrm>
            <a:off x="6833710" y="5500102"/>
            <a:ext cx="214313" cy="157163"/>
          </p:xfrm>
          <a:graphic>
            <a:graphicData uri="http://schemas.openxmlformats.org/presentationml/2006/ole">
              <mc:AlternateContent xmlns:mc="http://schemas.openxmlformats.org/markup-compatibility/2006">
                <mc:Choice xmlns:v="urn:schemas-microsoft-com:vml" Requires="v">
                  <p:oleObj spid="_x0000_s2113081" name="Equation" r:id="rId141" imgW="139700" imgH="101600" progId="Equation.DSMT4">
                    <p:embed/>
                  </p:oleObj>
                </mc:Choice>
                <mc:Fallback>
                  <p:oleObj name="Equation" r:id="rId141" imgW="139700" imgH="101600" progId="Equation.DSMT4">
                    <p:embed/>
                    <p:pic>
                      <p:nvPicPr>
                        <p:cNvPr id="0" name=""/>
                        <p:cNvPicPr>
                          <a:picLocks noChangeAspect="1" noChangeArrowheads="1"/>
                        </p:cNvPicPr>
                        <p:nvPr/>
                      </p:nvPicPr>
                      <p:blipFill>
                        <a:blip r:embed="rId142"/>
                        <a:srcRect/>
                        <a:stretch>
                          <a:fillRect/>
                        </a:stretch>
                      </p:blipFill>
                      <p:spPr bwMode="auto">
                        <a:xfrm>
                          <a:off x="6833710" y="5500102"/>
                          <a:ext cx="214313" cy="157163"/>
                        </a:xfrm>
                        <a:prstGeom prst="rect">
                          <a:avLst/>
                        </a:prstGeom>
                        <a:noFill/>
                        <a:ln>
                          <a:noFill/>
                        </a:ln>
                        <a:effectLst/>
                      </p:spPr>
                    </p:pic>
                  </p:oleObj>
                </mc:Fallback>
              </mc:AlternateContent>
            </a:graphicData>
          </a:graphic>
        </p:graphicFrame>
        <p:graphicFrame>
          <p:nvGraphicFramePr>
            <p:cNvPr id="180" name="Object 6"/>
            <p:cNvGraphicFramePr>
              <a:graphicFrameLocks noChangeAspect="1"/>
            </p:cNvGraphicFramePr>
            <p:nvPr>
              <p:extLst>
                <p:ext uri="{D42A27DB-BD31-4B8C-83A1-F6EECF244321}">
                  <p14:modId xmlns:p14="http://schemas.microsoft.com/office/powerpoint/2010/main" val="3088420846"/>
                </p:ext>
              </p:extLst>
            </p:nvPr>
          </p:nvGraphicFramePr>
          <p:xfrm>
            <a:off x="8120907" y="5088146"/>
            <a:ext cx="214313" cy="215900"/>
          </p:xfrm>
          <a:graphic>
            <a:graphicData uri="http://schemas.openxmlformats.org/presentationml/2006/ole">
              <mc:AlternateContent xmlns:mc="http://schemas.openxmlformats.org/markup-compatibility/2006">
                <mc:Choice xmlns:v="urn:schemas-microsoft-com:vml" Requires="v">
                  <p:oleObj spid="_x0000_s2113082" name="Equation" r:id="rId143" imgW="139700" imgH="139700" progId="Equation.DSMT4">
                    <p:embed/>
                  </p:oleObj>
                </mc:Choice>
                <mc:Fallback>
                  <p:oleObj name="Equation" r:id="rId143" imgW="139700" imgH="139700" progId="Equation.DSMT4">
                    <p:embed/>
                    <p:pic>
                      <p:nvPicPr>
                        <p:cNvPr id="0" name=""/>
                        <p:cNvPicPr>
                          <a:picLocks noChangeAspect="1" noChangeArrowheads="1"/>
                        </p:cNvPicPr>
                        <p:nvPr/>
                      </p:nvPicPr>
                      <p:blipFill>
                        <a:blip r:embed="rId144"/>
                        <a:srcRect/>
                        <a:stretch>
                          <a:fillRect/>
                        </a:stretch>
                      </p:blipFill>
                      <p:spPr bwMode="auto">
                        <a:xfrm>
                          <a:off x="8120907" y="5088146"/>
                          <a:ext cx="214313" cy="215900"/>
                        </a:xfrm>
                        <a:prstGeom prst="rect">
                          <a:avLst/>
                        </a:prstGeom>
                        <a:noFill/>
                        <a:ln>
                          <a:noFill/>
                        </a:ln>
                        <a:effectLst/>
                      </p:spPr>
                    </p:pic>
                  </p:oleObj>
                </mc:Fallback>
              </mc:AlternateContent>
            </a:graphicData>
          </a:graphic>
        </p:graphicFrame>
        <p:graphicFrame>
          <p:nvGraphicFramePr>
            <p:cNvPr id="184" name="Object 6"/>
            <p:cNvGraphicFramePr>
              <a:graphicFrameLocks noChangeAspect="1"/>
            </p:cNvGraphicFramePr>
            <p:nvPr>
              <p:extLst>
                <p:ext uri="{D42A27DB-BD31-4B8C-83A1-F6EECF244321}">
                  <p14:modId xmlns:p14="http://schemas.microsoft.com/office/powerpoint/2010/main" val="1365491489"/>
                </p:ext>
              </p:extLst>
            </p:nvPr>
          </p:nvGraphicFramePr>
          <p:xfrm>
            <a:off x="6707239" y="5092113"/>
            <a:ext cx="214312" cy="155575"/>
          </p:xfrm>
          <a:graphic>
            <a:graphicData uri="http://schemas.openxmlformats.org/presentationml/2006/ole">
              <mc:AlternateContent xmlns:mc="http://schemas.openxmlformats.org/markup-compatibility/2006">
                <mc:Choice xmlns:v="urn:schemas-microsoft-com:vml" Requires="v">
                  <p:oleObj spid="_x0000_s2113083" name="Equation" r:id="rId145" imgW="139700" imgH="101600" progId="Equation.DSMT4">
                    <p:embed/>
                  </p:oleObj>
                </mc:Choice>
                <mc:Fallback>
                  <p:oleObj name="Equation" r:id="rId145" imgW="139700" imgH="101600" progId="Equation.DSMT4">
                    <p:embed/>
                    <p:pic>
                      <p:nvPicPr>
                        <p:cNvPr id="0" name=""/>
                        <p:cNvPicPr>
                          <a:picLocks noChangeAspect="1" noChangeArrowheads="1"/>
                        </p:cNvPicPr>
                        <p:nvPr/>
                      </p:nvPicPr>
                      <p:blipFill>
                        <a:blip r:embed="rId108"/>
                        <a:srcRect/>
                        <a:stretch>
                          <a:fillRect/>
                        </a:stretch>
                      </p:blipFill>
                      <p:spPr bwMode="auto">
                        <a:xfrm>
                          <a:off x="6707239" y="5092113"/>
                          <a:ext cx="214312" cy="155575"/>
                        </a:xfrm>
                        <a:prstGeom prst="rect">
                          <a:avLst/>
                        </a:prstGeom>
                        <a:noFill/>
                        <a:ln>
                          <a:noFill/>
                        </a:ln>
                        <a:effectLst/>
                      </p:spPr>
                    </p:pic>
                  </p:oleObj>
                </mc:Fallback>
              </mc:AlternateContent>
            </a:graphicData>
          </a:graphic>
        </p:graphicFrame>
      </p:grpSp>
      <p:cxnSp>
        <p:nvCxnSpPr>
          <p:cNvPr id="137248" name="Straight Arrow Connector 137247"/>
          <p:cNvCxnSpPr/>
          <p:nvPr/>
        </p:nvCxnSpPr>
        <p:spPr>
          <a:xfrm>
            <a:off x="5964816" y="5341352"/>
            <a:ext cx="388937"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p:nvPr/>
        </p:nvCxnSpPr>
        <p:spPr>
          <a:xfrm flipH="1">
            <a:off x="6053716" y="5430252"/>
            <a:ext cx="388937"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89" name="Object 6"/>
          <p:cNvGraphicFramePr>
            <a:graphicFrameLocks noChangeAspect="1"/>
          </p:cNvGraphicFramePr>
          <p:nvPr>
            <p:extLst>
              <p:ext uri="{D42A27DB-BD31-4B8C-83A1-F6EECF244321}">
                <p14:modId xmlns:p14="http://schemas.microsoft.com/office/powerpoint/2010/main" val="820477381"/>
              </p:ext>
            </p:extLst>
          </p:nvPr>
        </p:nvGraphicFramePr>
        <p:xfrm>
          <a:off x="6105576" y="5465177"/>
          <a:ext cx="254000" cy="311150"/>
        </p:xfrm>
        <a:graphic>
          <a:graphicData uri="http://schemas.openxmlformats.org/presentationml/2006/ole">
            <mc:AlternateContent xmlns:mc="http://schemas.openxmlformats.org/markup-compatibility/2006">
              <mc:Choice xmlns:v="urn:schemas-microsoft-com:vml" Requires="v">
                <p:oleObj spid="_x0000_s2113084" name="Equation" r:id="rId146" imgW="165100" imgH="203200" progId="Equation.DSMT4">
                  <p:embed/>
                </p:oleObj>
              </mc:Choice>
              <mc:Fallback>
                <p:oleObj name="Equation" r:id="rId146" imgW="165100" imgH="203200" progId="Equation.DSMT4">
                  <p:embed/>
                  <p:pic>
                    <p:nvPicPr>
                      <p:cNvPr id="0" name=""/>
                      <p:cNvPicPr>
                        <a:picLocks noChangeAspect="1" noChangeArrowheads="1"/>
                      </p:cNvPicPr>
                      <p:nvPr/>
                    </p:nvPicPr>
                    <p:blipFill>
                      <a:blip r:embed="rId147"/>
                      <a:srcRect/>
                      <a:stretch>
                        <a:fillRect/>
                      </a:stretch>
                    </p:blipFill>
                    <p:spPr bwMode="auto">
                      <a:xfrm>
                        <a:off x="6105576" y="5465177"/>
                        <a:ext cx="254000" cy="311150"/>
                      </a:xfrm>
                      <a:prstGeom prst="rect">
                        <a:avLst/>
                      </a:prstGeom>
                      <a:noFill/>
                      <a:ln>
                        <a:noFill/>
                      </a:ln>
                      <a:effectLst/>
                    </p:spPr>
                  </p:pic>
                </p:oleObj>
              </mc:Fallback>
            </mc:AlternateContent>
          </a:graphicData>
        </a:graphic>
      </p:graphicFrame>
      <p:graphicFrame>
        <p:nvGraphicFramePr>
          <p:cNvPr id="190" name="Object 6"/>
          <p:cNvGraphicFramePr>
            <a:graphicFrameLocks noChangeAspect="1"/>
          </p:cNvGraphicFramePr>
          <p:nvPr>
            <p:extLst>
              <p:ext uri="{D42A27DB-BD31-4B8C-83A1-F6EECF244321}">
                <p14:modId xmlns:p14="http://schemas.microsoft.com/office/powerpoint/2010/main" val="177043345"/>
              </p:ext>
            </p:extLst>
          </p:nvPr>
        </p:nvGraphicFramePr>
        <p:xfrm>
          <a:off x="6003976" y="5009565"/>
          <a:ext cx="254000" cy="311150"/>
        </p:xfrm>
        <a:graphic>
          <a:graphicData uri="http://schemas.openxmlformats.org/presentationml/2006/ole">
            <mc:AlternateContent xmlns:mc="http://schemas.openxmlformats.org/markup-compatibility/2006">
              <mc:Choice xmlns:v="urn:schemas-microsoft-com:vml" Requires="v">
                <p:oleObj spid="_x0000_s2113085" name="Equation" r:id="rId148" imgW="165100" imgH="203200" progId="Equation.DSMT4">
                  <p:embed/>
                </p:oleObj>
              </mc:Choice>
              <mc:Fallback>
                <p:oleObj name="Equation" r:id="rId148" imgW="165100" imgH="203200" progId="Equation.DSMT4">
                  <p:embed/>
                  <p:pic>
                    <p:nvPicPr>
                      <p:cNvPr id="0" name=""/>
                      <p:cNvPicPr>
                        <a:picLocks noChangeAspect="1" noChangeArrowheads="1"/>
                      </p:cNvPicPr>
                      <p:nvPr/>
                    </p:nvPicPr>
                    <p:blipFill>
                      <a:blip r:embed="rId147"/>
                      <a:srcRect/>
                      <a:stretch>
                        <a:fillRect/>
                      </a:stretch>
                    </p:blipFill>
                    <p:spPr bwMode="auto">
                      <a:xfrm>
                        <a:off x="6003976" y="5009565"/>
                        <a:ext cx="254000" cy="311150"/>
                      </a:xfrm>
                      <a:prstGeom prst="rect">
                        <a:avLst/>
                      </a:prstGeom>
                      <a:noFill/>
                      <a:ln>
                        <a:noFill/>
                      </a:ln>
                      <a:effectLst/>
                    </p:spPr>
                  </p:pic>
                </p:oleObj>
              </mc:Fallback>
            </mc:AlternateContent>
          </a:graphicData>
        </a:graphic>
      </p:graphicFrame>
      <p:grpSp>
        <p:nvGrpSpPr>
          <p:cNvPr id="181" name="Group 180"/>
          <p:cNvGrpSpPr/>
          <p:nvPr/>
        </p:nvGrpSpPr>
        <p:grpSpPr>
          <a:xfrm>
            <a:off x="8707065" y="312993"/>
            <a:ext cx="214312" cy="2628900"/>
            <a:chOff x="7442200" y="1352550"/>
            <a:chExt cx="214312" cy="2628900"/>
          </a:xfrm>
        </p:grpSpPr>
        <p:sp>
          <p:nvSpPr>
            <p:cNvPr id="185" name="Rectangle 184"/>
            <p:cNvSpPr/>
            <p:nvPr/>
          </p:nvSpPr>
          <p:spPr>
            <a:xfrm>
              <a:off x="7442200" y="1352550"/>
              <a:ext cx="190500" cy="2628900"/>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6" name="Object 6"/>
            <p:cNvGraphicFramePr>
              <a:graphicFrameLocks noChangeAspect="1"/>
            </p:cNvGraphicFramePr>
            <p:nvPr>
              <p:extLst>
                <p:ext uri="{D42A27DB-BD31-4B8C-83A1-F6EECF244321}">
                  <p14:modId xmlns:p14="http://schemas.microsoft.com/office/powerpoint/2010/main" val="1987633047"/>
                </p:ext>
              </p:extLst>
            </p:nvPr>
          </p:nvGraphicFramePr>
          <p:xfrm>
            <a:off x="7442200" y="1419225"/>
            <a:ext cx="214312" cy="215900"/>
          </p:xfrm>
          <a:graphic>
            <a:graphicData uri="http://schemas.openxmlformats.org/presentationml/2006/ole">
              <mc:AlternateContent xmlns:mc="http://schemas.openxmlformats.org/markup-compatibility/2006">
                <mc:Choice xmlns:v="urn:schemas-microsoft-com:vml" Requires="v">
                  <p:oleObj spid="_x0000_s2113086" name="Equation" r:id="rId149" imgW="139700" imgH="139700" progId="Equation.DSMT4">
                    <p:embed/>
                  </p:oleObj>
                </mc:Choice>
                <mc:Fallback>
                  <p:oleObj name="Equation" r:id="rId149" imgW="139700" imgH="139700" progId="Equation.DSMT4">
                    <p:embed/>
                    <p:pic>
                      <p:nvPicPr>
                        <p:cNvPr id="0" name=""/>
                        <p:cNvPicPr>
                          <a:picLocks noChangeAspect="1" noChangeArrowheads="1"/>
                        </p:cNvPicPr>
                        <p:nvPr/>
                      </p:nvPicPr>
                      <p:blipFill>
                        <a:blip r:embed="rId57"/>
                        <a:srcRect/>
                        <a:stretch>
                          <a:fillRect/>
                        </a:stretch>
                      </p:blipFill>
                      <p:spPr bwMode="auto">
                        <a:xfrm>
                          <a:off x="7442200" y="1419225"/>
                          <a:ext cx="214312" cy="215900"/>
                        </a:xfrm>
                        <a:prstGeom prst="rect">
                          <a:avLst/>
                        </a:prstGeom>
                        <a:noFill/>
                        <a:ln>
                          <a:noFill/>
                        </a:ln>
                        <a:effectLst/>
                      </p:spPr>
                    </p:pic>
                  </p:oleObj>
                </mc:Fallback>
              </mc:AlternateContent>
            </a:graphicData>
          </a:graphic>
        </p:graphicFrame>
        <p:graphicFrame>
          <p:nvGraphicFramePr>
            <p:cNvPr id="187" name="Object 6"/>
            <p:cNvGraphicFramePr>
              <a:graphicFrameLocks noChangeAspect="1"/>
            </p:cNvGraphicFramePr>
            <p:nvPr>
              <p:extLst>
                <p:ext uri="{D42A27DB-BD31-4B8C-83A1-F6EECF244321}">
                  <p14:modId xmlns:p14="http://schemas.microsoft.com/office/powerpoint/2010/main" val="471908350"/>
                </p:ext>
              </p:extLst>
            </p:nvPr>
          </p:nvGraphicFramePr>
          <p:xfrm>
            <a:off x="7442200" y="1625600"/>
            <a:ext cx="214312" cy="215900"/>
          </p:xfrm>
          <a:graphic>
            <a:graphicData uri="http://schemas.openxmlformats.org/presentationml/2006/ole">
              <mc:AlternateContent xmlns:mc="http://schemas.openxmlformats.org/markup-compatibility/2006">
                <mc:Choice xmlns:v="urn:schemas-microsoft-com:vml" Requires="v">
                  <p:oleObj spid="_x0000_s2113087" name="Equation" r:id="rId150" imgW="139700" imgH="139700" progId="Equation.DSMT4">
                    <p:embed/>
                  </p:oleObj>
                </mc:Choice>
                <mc:Fallback>
                  <p:oleObj name="Equation" r:id="rId150" imgW="139700" imgH="139700" progId="Equation.DSMT4">
                    <p:embed/>
                    <p:pic>
                      <p:nvPicPr>
                        <p:cNvPr id="0" name=""/>
                        <p:cNvPicPr>
                          <a:picLocks noChangeAspect="1" noChangeArrowheads="1"/>
                        </p:cNvPicPr>
                        <p:nvPr/>
                      </p:nvPicPr>
                      <p:blipFill>
                        <a:blip r:embed="rId57"/>
                        <a:srcRect/>
                        <a:stretch>
                          <a:fillRect/>
                        </a:stretch>
                      </p:blipFill>
                      <p:spPr bwMode="auto">
                        <a:xfrm>
                          <a:off x="7442200" y="1625600"/>
                          <a:ext cx="214312" cy="215900"/>
                        </a:xfrm>
                        <a:prstGeom prst="rect">
                          <a:avLst/>
                        </a:prstGeom>
                        <a:noFill/>
                        <a:ln>
                          <a:noFill/>
                        </a:ln>
                        <a:effectLst/>
                      </p:spPr>
                    </p:pic>
                  </p:oleObj>
                </mc:Fallback>
              </mc:AlternateContent>
            </a:graphicData>
          </a:graphic>
        </p:graphicFrame>
        <p:graphicFrame>
          <p:nvGraphicFramePr>
            <p:cNvPr id="191" name="Object 6"/>
            <p:cNvGraphicFramePr>
              <a:graphicFrameLocks noChangeAspect="1"/>
            </p:cNvGraphicFramePr>
            <p:nvPr>
              <p:extLst>
                <p:ext uri="{D42A27DB-BD31-4B8C-83A1-F6EECF244321}">
                  <p14:modId xmlns:p14="http://schemas.microsoft.com/office/powerpoint/2010/main" val="1561654045"/>
                </p:ext>
              </p:extLst>
            </p:nvPr>
          </p:nvGraphicFramePr>
          <p:xfrm>
            <a:off x="7442200" y="1831975"/>
            <a:ext cx="214312" cy="215900"/>
          </p:xfrm>
          <a:graphic>
            <a:graphicData uri="http://schemas.openxmlformats.org/presentationml/2006/ole">
              <mc:AlternateContent xmlns:mc="http://schemas.openxmlformats.org/markup-compatibility/2006">
                <mc:Choice xmlns:v="urn:schemas-microsoft-com:vml" Requires="v">
                  <p:oleObj spid="_x0000_s2113088" name="Equation" r:id="rId151" imgW="139700" imgH="139700" progId="Equation.DSMT4">
                    <p:embed/>
                  </p:oleObj>
                </mc:Choice>
                <mc:Fallback>
                  <p:oleObj name="Equation" r:id="rId151" imgW="139700" imgH="139700" progId="Equation.DSMT4">
                    <p:embed/>
                    <p:pic>
                      <p:nvPicPr>
                        <p:cNvPr id="0" name=""/>
                        <p:cNvPicPr>
                          <a:picLocks noChangeAspect="1" noChangeArrowheads="1"/>
                        </p:cNvPicPr>
                        <p:nvPr/>
                      </p:nvPicPr>
                      <p:blipFill>
                        <a:blip r:embed="rId57"/>
                        <a:srcRect/>
                        <a:stretch>
                          <a:fillRect/>
                        </a:stretch>
                      </p:blipFill>
                      <p:spPr bwMode="auto">
                        <a:xfrm>
                          <a:off x="7442200" y="1831975"/>
                          <a:ext cx="214312" cy="215900"/>
                        </a:xfrm>
                        <a:prstGeom prst="rect">
                          <a:avLst/>
                        </a:prstGeom>
                        <a:noFill/>
                        <a:ln>
                          <a:noFill/>
                        </a:ln>
                        <a:effectLst/>
                      </p:spPr>
                    </p:pic>
                  </p:oleObj>
                </mc:Fallback>
              </mc:AlternateContent>
            </a:graphicData>
          </a:graphic>
        </p:graphicFrame>
        <p:graphicFrame>
          <p:nvGraphicFramePr>
            <p:cNvPr id="192" name="Object 6"/>
            <p:cNvGraphicFramePr>
              <a:graphicFrameLocks noChangeAspect="1"/>
            </p:cNvGraphicFramePr>
            <p:nvPr>
              <p:extLst>
                <p:ext uri="{D42A27DB-BD31-4B8C-83A1-F6EECF244321}">
                  <p14:modId xmlns:p14="http://schemas.microsoft.com/office/powerpoint/2010/main" val="548136098"/>
                </p:ext>
              </p:extLst>
            </p:nvPr>
          </p:nvGraphicFramePr>
          <p:xfrm>
            <a:off x="7442200" y="2038350"/>
            <a:ext cx="214312" cy="215900"/>
          </p:xfrm>
          <a:graphic>
            <a:graphicData uri="http://schemas.openxmlformats.org/presentationml/2006/ole">
              <mc:AlternateContent xmlns:mc="http://schemas.openxmlformats.org/markup-compatibility/2006">
                <mc:Choice xmlns:v="urn:schemas-microsoft-com:vml" Requires="v">
                  <p:oleObj spid="_x0000_s2113089" name="Equation" r:id="rId152" imgW="139700" imgH="139700" progId="Equation.DSMT4">
                    <p:embed/>
                  </p:oleObj>
                </mc:Choice>
                <mc:Fallback>
                  <p:oleObj name="Equation" r:id="rId152" imgW="139700" imgH="139700" progId="Equation.DSMT4">
                    <p:embed/>
                    <p:pic>
                      <p:nvPicPr>
                        <p:cNvPr id="0" name=""/>
                        <p:cNvPicPr>
                          <a:picLocks noChangeAspect="1" noChangeArrowheads="1"/>
                        </p:cNvPicPr>
                        <p:nvPr/>
                      </p:nvPicPr>
                      <p:blipFill>
                        <a:blip r:embed="rId57"/>
                        <a:srcRect/>
                        <a:stretch>
                          <a:fillRect/>
                        </a:stretch>
                      </p:blipFill>
                      <p:spPr bwMode="auto">
                        <a:xfrm>
                          <a:off x="7442200" y="2038350"/>
                          <a:ext cx="214312" cy="215900"/>
                        </a:xfrm>
                        <a:prstGeom prst="rect">
                          <a:avLst/>
                        </a:prstGeom>
                        <a:noFill/>
                        <a:ln>
                          <a:noFill/>
                        </a:ln>
                        <a:effectLst/>
                      </p:spPr>
                    </p:pic>
                  </p:oleObj>
                </mc:Fallback>
              </mc:AlternateContent>
            </a:graphicData>
          </a:graphic>
        </p:graphicFrame>
        <p:graphicFrame>
          <p:nvGraphicFramePr>
            <p:cNvPr id="193" name="Object 6"/>
            <p:cNvGraphicFramePr>
              <a:graphicFrameLocks noChangeAspect="1"/>
            </p:cNvGraphicFramePr>
            <p:nvPr>
              <p:extLst>
                <p:ext uri="{D42A27DB-BD31-4B8C-83A1-F6EECF244321}">
                  <p14:modId xmlns:p14="http://schemas.microsoft.com/office/powerpoint/2010/main" val="3627818237"/>
                </p:ext>
              </p:extLst>
            </p:nvPr>
          </p:nvGraphicFramePr>
          <p:xfrm>
            <a:off x="7442200" y="2244725"/>
            <a:ext cx="214312" cy="215900"/>
          </p:xfrm>
          <a:graphic>
            <a:graphicData uri="http://schemas.openxmlformats.org/presentationml/2006/ole">
              <mc:AlternateContent xmlns:mc="http://schemas.openxmlformats.org/markup-compatibility/2006">
                <mc:Choice xmlns:v="urn:schemas-microsoft-com:vml" Requires="v">
                  <p:oleObj spid="_x0000_s2113090" name="Equation" r:id="rId153" imgW="139700" imgH="139700" progId="Equation.DSMT4">
                    <p:embed/>
                  </p:oleObj>
                </mc:Choice>
                <mc:Fallback>
                  <p:oleObj name="Equation" r:id="rId153" imgW="139700" imgH="139700" progId="Equation.DSMT4">
                    <p:embed/>
                    <p:pic>
                      <p:nvPicPr>
                        <p:cNvPr id="0" name=""/>
                        <p:cNvPicPr>
                          <a:picLocks noChangeAspect="1" noChangeArrowheads="1"/>
                        </p:cNvPicPr>
                        <p:nvPr/>
                      </p:nvPicPr>
                      <p:blipFill>
                        <a:blip r:embed="rId57"/>
                        <a:srcRect/>
                        <a:stretch>
                          <a:fillRect/>
                        </a:stretch>
                      </p:blipFill>
                      <p:spPr bwMode="auto">
                        <a:xfrm>
                          <a:off x="7442200" y="2244725"/>
                          <a:ext cx="214312" cy="215900"/>
                        </a:xfrm>
                        <a:prstGeom prst="rect">
                          <a:avLst/>
                        </a:prstGeom>
                        <a:noFill/>
                        <a:ln>
                          <a:noFill/>
                        </a:ln>
                        <a:effectLst/>
                      </p:spPr>
                    </p:pic>
                  </p:oleObj>
                </mc:Fallback>
              </mc:AlternateContent>
            </a:graphicData>
          </a:graphic>
        </p:graphicFrame>
        <p:graphicFrame>
          <p:nvGraphicFramePr>
            <p:cNvPr id="194" name="Object 6"/>
            <p:cNvGraphicFramePr>
              <a:graphicFrameLocks noChangeAspect="1"/>
            </p:cNvGraphicFramePr>
            <p:nvPr>
              <p:extLst>
                <p:ext uri="{D42A27DB-BD31-4B8C-83A1-F6EECF244321}">
                  <p14:modId xmlns:p14="http://schemas.microsoft.com/office/powerpoint/2010/main" val="3427377553"/>
                </p:ext>
              </p:extLst>
            </p:nvPr>
          </p:nvGraphicFramePr>
          <p:xfrm>
            <a:off x="7442200" y="2451100"/>
            <a:ext cx="214312" cy="215900"/>
          </p:xfrm>
          <a:graphic>
            <a:graphicData uri="http://schemas.openxmlformats.org/presentationml/2006/ole">
              <mc:AlternateContent xmlns:mc="http://schemas.openxmlformats.org/markup-compatibility/2006">
                <mc:Choice xmlns:v="urn:schemas-microsoft-com:vml" Requires="v">
                  <p:oleObj spid="_x0000_s2113091" name="Equation" r:id="rId154" imgW="139700" imgH="139700" progId="Equation.DSMT4">
                    <p:embed/>
                  </p:oleObj>
                </mc:Choice>
                <mc:Fallback>
                  <p:oleObj name="Equation" r:id="rId154" imgW="139700" imgH="139700" progId="Equation.DSMT4">
                    <p:embed/>
                    <p:pic>
                      <p:nvPicPr>
                        <p:cNvPr id="0" name=""/>
                        <p:cNvPicPr>
                          <a:picLocks noChangeAspect="1" noChangeArrowheads="1"/>
                        </p:cNvPicPr>
                        <p:nvPr/>
                      </p:nvPicPr>
                      <p:blipFill>
                        <a:blip r:embed="rId57"/>
                        <a:srcRect/>
                        <a:stretch>
                          <a:fillRect/>
                        </a:stretch>
                      </p:blipFill>
                      <p:spPr bwMode="auto">
                        <a:xfrm>
                          <a:off x="7442200" y="2451100"/>
                          <a:ext cx="214312" cy="215900"/>
                        </a:xfrm>
                        <a:prstGeom prst="rect">
                          <a:avLst/>
                        </a:prstGeom>
                        <a:noFill/>
                        <a:ln>
                          <a:noFill/>
                        </a:ln>
                        <a:effectLst/>
                      </p:spPr>
                    </p:pic>
                  </p:oleObj>
                </mc:Fallback>
              </mc:AlternateContent>
            </a:graphicData>
          </a:graphic>
        </p:graphicFrame>
        <p:graphicFrame>
          <p:nvGraphicFramePr>
            <p:cNvPr id="195" name="Object 6"/>
            <p:cNvGraphicFramePr>
              <a:graphicFrameLocks noChangeAspect="1"/>
            </p:cNvGraphicFramePr>
            <p:nvPr>
              <p:extLst>
                <p:ext uri="{D42A27DB-BD31-4B8C-83A1-F6EECF244321}">
                  <p14:modId xmlns:p14="http://schemas.microsoft.com/office/powerpoint/2010/main" val="4120777512"/>
                </p:ext>
              </p:extLst>
            </p:nvPr>
          </p:nvGraphicFramePr>
          <p:xfrm>
            <a:off x="7442200" y="2657475"/>
            <a:ext cx="214312" cy="215900"/>
          </p:xfrm>
          <a:graphic>
            <a:graphicData uri="http://schemas.openxmlformats.org/presentationml/2006/ole">
              <mc:AlternateContent xmlns:mc="http://schemas.openxmlformats.org/markup-compatibility/2006">
                <mc:Choice xmlns:v="urn:schemas-microsoft-com:vml" Requires="v">
                  <p:oleObj spid="_x0000_s2113092" name="Equation" r:id="rId155" imgW="139700" imgH="139700" progId="Equation.DSMT4">
                    <p:embed/>
                  </p:oleObj>
                </mc:Choice>
                <mc:Fallback>
                  <p:oleObj name="Equation" r:id="rId155" imgW="139700" imgH="139700" progId="Equation.DSMT4">
                    <p:embed/>
                    <p:pic>
                      <p:nvPicPr>
                        <p:cNvPr id="0" name=""/>
                        <p:cNvPicPr>
                          <a:picLocks noChangeAspect="1" noChangeArrowheads="1"/>
                        </p:cNvPicPr>
                        <p:nvPr/>
                      </p:nvPicPr>
                      <p:blipFill>
                        <a:blip r:embed="rId57"/>
                        <a:srcRect/>
                        <a:stretch>
                          <a:fillRect/>
                        </a:stretch>
                      </p:blipFill>
                      <p:spPr bwMode="auto">
                        <a:xfrm>
                          <a:off x="7442200" y="2657475"/>
                          <a:ext cx="214312" cy="215900"/>
                        </a:xfrm>
                        <a:prstGeom prst="rect">
                          <a:avLst/>
                        </a:prstGeom>
                        <a:noFill/>
                        <a:ln>
                          <a:noFill/>
                        </a:ln>
                        <a:effectLst/>
                      </p:spPr>
                    </p:pic>
                  </p:oleObj>
                </mc:Fallback>
              </mc:AlternateContent>
            </a:graphicData>
          </a:graphic>
        </p:graphicFrame>
        <p:graphicFrame>
          <p:nvGraphicFramePr>
            <p:cNvPr id="196" name="Object 6"/>
            <p:cNvGraphicFramePr>
              <a:graphicFrameLocks noChangeAspect="1"/>
            </p:cNvGraphicFramePr>
            <p:nvPr>
              <p:extLst>
                <p:ext uri="{D42A27DB-BD31-4B8C-83A1-F6EECF244321}">
                  <p14:modId xmlns:p14="http://schemas.microsoft.com/office/powerpoint/2010/main" val="399615942"/>
                </p:ext>
              </p:extLst>
            </p:nvPr>
          </p:nvGraphicFramePr>
          <p:xfrm>
            <a:off x="7442200" y="2863850"/>
            <a:ext cx="214312" cy="215900"/>
          </p:xfrm>
          <a:graphic>
            <a:graphicData uri="http://schemas.openxmlformats.org/presentationml/2006/ole">
              <mc:AlternateContent xmlns:mc="http://schemas.openxmlformats.org/markup-compatibility/2006">
                <mc:Choice xmlns:v="urn:schemas-microsoft-com:vml" Requires="v">
                  <p:oleObj spid="_x0000_s2113093" name="Equation" r:id="rId156" imgW="139700" imgH="139700" progId="Equation.DSMT4">
                    <p:embed/>
                  </p:oleObj>
                </mc:Choice>
                <mc:Fallback>
                  <p:oleObj name="Equation" r:id="rId156" imgW="139700" imgH="139700" progId="Equation.DSMT4">
                    <p:embed/>
                    <p:pic>
                      <p:nvPicPr>
                        <p:cNvPr id="0" name=""/>
                        <p:cNvPicPr>
                          <a:picLocks noChangeAspect="1" noChangeArrowheads="1"/>
                        </p:cNvPicPr>
                        <p:nvPr/>
                      </p:nvPicPr>
                      <p:blipFill>
                        <a:blip r:embed="rId57"/>
                        <a:srcRect/>
                        <a:stretch>
                          <a:fillRect/>
                        </a:stretch>
                      </p:blipFill>
                      <p:spPr bwMode="auto">
                        <a:xfrm>
                          <a:off x="7442200" y="2863850"/>
                          <a:ext cx="214312" cy="215900"/>
                        </a:xfrm>
                        <a:prstGeom prst="rect">
                          <a:avLst/>
                        </a:prstGeom>
                        <a:noFill/>
                        <a:ln>
                          <a:noFill/>
                        </a:ln>
                        <a:effectLst/>
                      </p:spPr>
                    </p:pic>
                  </p:oleObj>
                </mc:Fallback>
              </mc:AlternateContent>
            </a:graphicData>
          </a:graphic>
        </p:graphicFrame>
        <p:graphicFrame>
          <p:nvGraphicFramePr>
            <p:cNvPr id="197" name="Object 6"/>
            <p:cNvGraphicFramePr>
              <a:graphicFrameLocks noChangeAspect="1"/>
            </p:cNvGraphicFramePr>
            <p:nvPr>
              <p:extLst>
                <p:ext uri="{D42A27DB-BD31-4B8C-83A1-F6EECF244321}">
                  <p14:modId xmlns:p14="http://schemas.microsoft.com/office/powerpoint/2010/main" val="1719443801"/>
                </p:ext>
              </p:extLst>
            </p:nvPr>
          </p:nvGraphicFramePr>
          <p:xfrm>
            <a:off x="7442200" y="3070225"/>
            <a:ext cx="214312" cy="215900"/>
          </p:xfrm>
          <a:graphic>
            <a:graphicData uri="http://schemas.openxmlformats.org/presentationml/2006/ole">
              <mc:AlternateContent xmlns:mc="http://schemas.openxmlformats.org/markup-compatibility/2006">
                <mc:Choice xmlns:v="urn:schemas-microsoft-com:vml" Requires="v">
                  <p:oleObj spid="_x0000_s2113094" name="Equation" r:id="rId157" imgW="139700" imgH="139700" progId="Equation.DSMT4">
                    <p:embed/>
                  </p:oleObj>
                </mc:Choice>
                <mc:Fallback>
                  <p:oleObj name="Equation" r:id="rId157" imgW="139700" imgH="139700" progId="Equation.DSMT4">
                    <p:embed/>
                    <p:pic>
                      <p:nvPicPr>
                        <p:cNvPr id="0" name=""/>
                        <p:cNvPicPr>
                          <a:picLocks noChangeAspect="1" noChangeArrowheads="1"/>
                        </p:cNvPicPr>
                        <p:nvPr/>
                      </p:nvPicPr>
                      <p:blipFill>
                        <a:blip r:embed="rId57"/>
                        <a:srcRect/>
                        <a:stretch>
                          <a:fillRect/>
                        </a:stretch>
                      </p:blipFill>
                      <p:spPr bwMode="auto">
                        <a:xfrm>
                          <a:off x="7442200" y="3070225"/>
                          <a:ext cx="214312" cy="215900"/>
                        </a:xfrm>
                        <a:prstGeom prst="rect">
                          <a:avLst/>
                        </a:prstGeom>
                        <a:noFill/>
                        <a:ln>
                          <a:noFill/>
                        </a:ln>
                        <a:effectLst/>
                      </p:spPr>
                    </p:pic>
                  </p:oleObj>
                </mc:Fallback>
              </mc:AlternateContent>
            </a:graphicData>
          </a:graphic>
        </p:graphicFrame>
        <p:graphicFrame>
          <p:nvGraphicFramePr>
            <p:cNvPr id="198" name="Object 6"/>
            <p:cNvGraphicFramePr>
              <a:graphicFrameLocks noChangeAspect="1"/>
            </p:cNvGraphicFramePr>
            <p:nvPr>
              <p:extLst>
                <p:ext uri="{D42A27DB-BD31-4B8C-83A1-F6EECF244321}">
                  <p14:modId xmlns:p14="http://schemas.microsoft.com/office/powerpoint/2010/main" val="1824676232"/>
                </p:ext>
              </p:extLst>
            </p:nvPr>
          </p:nvGraphicFramePr>
          <p:xfrm>
            <a:off x="7442200" y="3276600"/>
            <a:ext cx="214312" cy="215900"/>
          </p:xfrm>
          <a:graphic>
            <a:graphicData uri="http://schemas.openxmlformats.org/presentationml/2006/ole">
              <mc:AlternateContent xmlns:mc="http://schemas.openxmlformats.org/markup-compatibility/2006">
                <mc:Choice xmlns:v="urn:schemas-microsoft-com:vml" Requires="v">
                  <p:oleObj spid="_x0000_s2113095" name="Equation" r:id="rId158" imgW="139700" imgH="139700" progId="Equation.DSMT4">
                    <p:embed/>
                  </p:oleObj>
                </mc:Choice>
                <mc:Fallback>
                  <p:oleObj name="Equation" r:id="rId158" imgW="139700" imgH="139700" progId="Equation.DSMT4">
                    <p:embed/>
                    <p:pic>
                      <p:nvPicPr>
                        <p:cNvPr id="0" name=""/>
                        <p:cNvPicPr>
                          <a:picLocks noChangeAspect="1" noChangeArrowheads="1"/>
                        </p:cNvPicPr>
                        <p:nvPr/>
                      </p:nvPicPr>
                      <p:blipFill>
                        <a:blip r:embed="rId57"/>
                        <a:srcRect/>
                        <a:stretch>
                          <a:fillRect/>
                        </a:stretch>
                      </p:blipFill>
                      <p:spPr bwMode="auto">
                        <a:xfrm>
                          <a:off x="7442200" y="3276600"/>
                          <a:ext cx="214312" cy="215900"/>
                        </a:xfrm>
                        <a:prstGeom prst="rect">
                          <a:avLst/>
                        </a:prstGeom>
                        <a:noFill/>
                        <a:ln>
                          <a:noFill/>
                        </a:ln>
                        <a:effectLst/>
                      </p:spPr>
                    </p:pic>
                  </p:oleObj>
                </mc:Fallback>
              </mc:AlternateContent>
            </a:graphicData>
          </a:graphic>
        </p:graphicFrame>
        <p:graphicFrame>
          <p:nvGraphicFramePr>
            <p:cNvPr id="199" name="Object 6"/>
            <p:cNvGraphicFramePr>
              <a:graphicFrameLocks noChangeAspect="1"/>
            </p:cNvGraphicFramePr>
            <p:nvPr>
              <p:extLst>
                <p:ext uri="{D42A27DB-BD31-4B8C-83A1-F6EECF244321}">
                  <p14:modId xmlns:p14="http://schemas.microsoft.com/office/powerpoint/2010/main" val="734965211"/>
                </p:ext>
              </p:extLst>
            </p:nvPr>
          </p:nvGraphicFramePr>
          <p:xfrm>
            <a:off x="7442200" y="3482975"/>
            <a:ext cx="214312" cy="215900"/>
          </p:xfrm>
          <a:graphic>
            <a:graphicData uri="http://schemas.openxmlformats.org/presentationml/2006/ole">
              <mc:AlternateContent xmlns:mc="http://schemas.openxmlformats.org/markup-compatibility/2006">
                <mc:Choice xmlns:v="urn:schemas-microsoft-com:vml" Requires="v">
                  <p:oleObj spid="_x0000_s2113096" name="Equation" r:id="rId159" imgW="139700" imgH="139700" progId="Equation.DSMT4">
                    <p:embed/>
                  </p:oleObj>
                </mc:Choice>
                <mc:Fallback>
                  <p:oleObj name="Equation" r:id="rId159" imgW="139700" imgH="139700" progId="Equation.DSMT4">
                    <p:embed/>
                    <p:pic>
                      <p:nvPicPr>
                        <p:cNvPr id="0" name=""/>
                        <p:cNvPicPr>
                          <a:picLocks noChangeAspect="1" noChangeArrowheads="1"/>
                        </p:cNvPicPr>
                        <p:nvPr/>
                      </p:nvPicPr>
                      <p:blipFill>
                        <a:blip r:embed="rId57"/>
                        <a:srcRect/>
                        <a:stretch>
                          <a:fillRect/>
                        </a:stretch>
                      </p:blipFill>
                      <p:spPr bwMode="auto">
                        <a:xfrm>
                          <a:off x="7442200" y="3482975"/>
                          <a:ext cx="214312" cy="215900"/>
                        </a:xfrm>
                        <a:prstGeom prst="rect">
                          <a:avLst/>
                        </a:prstGeom>
                        <a:noFill/>
                        <a:ln>
                          <a:noFill/>
                        </a:ln>
                        <a:effectLst/>
                      </p:spPr>
                    </p:pic>
                  </p:oleObj>
                </mc:Fallback>
              </mc:AlternateContent>
            </a:graphicData>
          </a:graphic>
        </p:graphicFrame>
        <p:graphicFrame>
          <p:nvGraphicFramePr>
            <p:cNvPr id="200" name="Object 6"/>
            <p:cNvGraphicFramePr>
              <a:graphicFrameLocks noChangeAspect="1"/>
            </p:cNvGraphicFramePr>
            <p:nvPr>
              <p:extLst>
                <p:ext uri="{D42A27DB-BD31-4B8C-83A1-F6EECF244321}">
                  <p14:modId xmlns:p14="http://schemas.microsoft.com/office/powerpoint/2010/main" val="3827381299"/>
                </p:ext>
              </p:extLst>
            </p:nvPr>
          </p:nvGraphicFramePr>
          <p:xfrm>
            <a:off x="7442200" y="3689350"/>
            <a:ext cx="214312" cy="215900"/>
          </p:xfrm>
          <a:graphic>
            <a:graphicData uri="http://schemas.openxmlformats.org/presentationml/2006/ole">
              <mc:AlternateContent xmlns:mc="http://schemas.openxmlformats.org/markup-compatibility/2006">
                <mc:Choice xmlns:v="urn:schemas-microsoft-com:vml" Requires="v">
                  <p:oleObj spid="_x0000_s2113097" name="Equation" r:id="rId160" imgW="139700" imgH="139700" progId="Equation.DSMT4">
                    <p:embed/>
                  </p:oleObj>
                </mc:Choice>
                <mc:Fallback>
                  <p:oleObj name="Equation" r:id="rId160" imgW="139700" imgH="139700" progId="Equation.DSMT4">
                    <p:embed/>
                    <p:pic>
                      <p:nvPicPr>
                        <p:cNvPr id="0" name=""/>
                        <p:cNvPicPr>
                          <a:picLocks noChangeAspect="1" noChangeArrowheads="1"/>
                        </p:cNvPicPr>
                        <p:nvPr/>
                      </p:nvPicPr>
                      <p:blipFill>
                        <a:blip r:embed="rId57"/>
                        <a:srcRect/>
                        <a:stretch>
                          <a:fillRect/>
                        </a:stretch>
                      </p:blipFill>
                      <p:spPr bwMode="auto">
                        <a:xfrm>
                          <a:off x="7442200" y="3689350"/>
                          <a:ext cx="214312" cy="215900"/>
                        </a:xfrm>
                        <a:prstGeom prst="rect">
                          <a:avLst/>
                        </a:prstGeom>
                        <a:noFill/>
                        <a:ln>
                          <a:noFill/>
                        </a:ln>
                        <a:effectLst/>
                      </p:spPr>
                    </p:pic>
                  </p:oleObj>
                </mc:Fallback>
              </mc:AlternateContent>
            </a:graphicData>
          </a:graphic>
        </p:graphicFrame>
      </p:grpSp>
      <p:sp>
        <p:nvSpPr>
          <p:cNvPr id="201" name="TextBox 200"/>
          <p:cNvSpPr txBox="1"/>
          <p:nvPr/>
        </p:nvSpPr>
        <p:spPr>
          <a:xfrm>
            <a:off x="609599" y="4727158"/>
            <a:ext cx="4872301" cy="1631216"/>
          </a:xfrm>
          <a:prstGeom prst="rect">
            <a:avLst/>
          </a:prstGeom>
          <a:noFill/>
        </p:spPr>
        <p:txBody>
          <a:bodyPr wrap="square" rtlCol="0">
            <a:spAutoFit/>
          </a:bodyPr>
          <a:lstStyle/>
          <a:p>
            <a:r>
              <a:rPr lang="en-US" sz="2000" dirty="0">
                <a:solidFill>
                  <a:srgbClr val="008000"/>
                </a:solidFill>
                <a:latin typeface="Apple Chancery"/>
                <a:cs typeface="Apple Chancery"/>
              </a:rPr>
              <a:t>With this</a:t>
            </a:r>
            <a:r>
              <a:rPr lang="en-US" sz="2000" dirty="0">
                <a:solidFill>
                  <a:srgbClr val="FF0000"/>
                </a:solidFill>
                <a:latin typeface="Apple Chancery"/>
                <a:cs typeface="Apple Chancery"/>
              </a:rPr>
              <a:t>, </a:t>
            </a:r>
            <a:r>
              <a:rPr lang="en-US" sz="2000" dirty="0">
                <a:latin typeface="Times New Roman"/>
                <a:cs typeface="Times New Roman"/>
              </a:rPr>
              <a:t>the </a:t>
            </a:r>
            <a:r>
              <a:rPr lang="en-US" sz="2000" dirty="0">
                <a:solidFill>
                  <a:srgbClr val="FF0000"/>
                </a:solidFill>
                <a:latin typeface="Times New Roman"/>
                <a:cs typeface="Times New Roman"/>
              </a:rPr>
              <a:t>electrical repulsion </a:t>
            </a:r>
            <a:r>
              <a:rPr lang="en-US" sz="2000" dirty="0">
                <a:latin typeface="Times New Roman"/>
                <a:cs typeface="Times New Roman"/>
              </a:rPr>
              <a:t>between the </a:t>
            </a:r>
            <a:r>
              <a:rPr lang="en-US" sz="2000" dirty="0">
                <a:solidFill>
                  <a:srgbClr val="0000FF"/>
                </a:solidFill>
                <a:latin typeface="Times New Roman"/>
                <a:cs typeface="Times New Roman"/>
              </a:rPr>
              <a:t>rod</a:t>
            </a:r>
            <a:r>
              <a:rPr lang="en-US" sz="2000" dirty="0">
                <a:latin typeface="Times New Roman"/>
                <a:cs typeface="Times New Roman"/>
              </a:rPr>
              <a:t> and ball’s </a:t>
            </a:r>
            <a:r>
              <a:rPr lang="en-US" sz="2000" dirty="0">
                <a:solidFill>
                  <a:srgbClr val="0000FF"/>
                </a:solidFill>
                <a:latin typeface="Times New Roman"/>
                <a:cs typeface="Times New Roman"/>
              </a:rPr>
              <a:t>far-side positive charge </a:t>
            </a:r>
            <a:r>
              <a:rPr lang="en-US" sz="2000" dirty="0">
                <a:latin typeface="Times New Roman"/>
                <a:cs typeface="Times New Roman"/>
              </a:rPr>
              <a:t>will be overcome by the </a:t>
            </a:r>
            <a:r>
              <a:rPr lang="en-US" sz="2000" dirty="0">
                <a:solidFill>
                  <a:srgbClr val="FF0000"/>
                </a:solidFill>
                <a:latin typeface="Times New Roman"/>
                <a:cs typeface="Times New Roman"/>
              </a:rPr>
              <a:t>electrical attraction </a:t>
            </a:r>
            <a:r>
              <a:rPr lang="en-US" sz="2000" dirty="0">
                <a:latin typeface="Times New Roman"/>
                <a:cs typeface="Times New Roman"/>
              </a:rPr>
              <a:t>between the </a:t>
            </a:r>
            <a:r>
              <a:rPr lang="en-US" sz="2000" dirty="0">
                <a:solidFill>
                  <a:srgbClr val="0000FF"/>
                </a:solidFill>
                <a:latin typeface="Times New Roman"/>
                <a:cs typeface="Times New Roman"/>
              </a:rPr>
              <a:t>rod</a:t>
            </a:r>
            <a:r>
              <a:rPr lang="en-US" sz="2000" dirty="0">
                <a:latin typeface="Times New Roman"/>
                <a:cs typeface="Times New Roman"/>
              </a:rPr>
              <a:t> and the ball’s </a:t>
            </a:r>
            <a:r>
              <a:rPr lang="en-US" sz="2000" dirty="0">
                <a:solidFill>
                  <a:srgbClr val="0000FF"/>
                </a:solidFill>
                <a:latin typeface="Times New Roman"/>
                <a:cs typeface="Times New Roman"/>
              </a:rPr>
              <a:t>near-side negative charge</a:t>
            </a:r>
            <a:r>
              <a:rPr lang="en-US" sz="2000" dirty="0">
                <a:latin typeface="Times New Roman"/>
                <a:cs typeface="Times New Roman"/>
              </a:rPr>
              <a:t>, and a </a:t>
            </a:r>
            <a:r>
              <a:rPr lang="en-US" sz="2000" dirty="0">
                <a:solidFill>
                  <a:srgbClr val="FF0000"/>
                </a:solidFill>
                <a:latin typeface="Times New Roman"/>
                <a:cs typeface="Times New Roman"/>
              </a:rPr>
              <a:t>net force of attraction </a:t>
            </a:r>
            <a:r>
              <a:rPr lang="en-US" sz="2000" dirty="0">
                <a:latin typeface="Times New Roman"/>
                <a:cs typeface="Times New Roman"/>
              </a:rPr>
              <a:t>will exist.</a:t>
            </a:r>
          </a:p>
        </p:txBody>
      </p:sp>
      <p:sp>
        <p:nvSpPr>
          <p:cNvPr id="143" name="TextBox 142"/>
          <p:cNvSpPr txBox="1"/>
          <p:nvPr/>
        </p:nvSpPr>
        <p:spPr>
          <a:xfrm>
            <a:off x="457199" y="1880553"/>
            <a:ext cx="5648377" cy="400110"/>
          </a:xfrm>
          <a:prstGeom prst="rect">
            <a:avLst/>
          </a:prstGeom>
          <a:noFill/>
        </p:spPr>
        <p:txBody>
          <a:bodyPr wrap="square" rtlCol="0">
            <a:spAutoFit/>
          </a:bodyPr>
          <a:lstStyle/>
          <a:p>
            <a:r>
              <a:rPr lang="en-US" sz="2000" dirty="0">
                <a:solidFill>
                  <a:srgbClr val="FF0000"/>
                </a:solidFill>
                <a:latin typeface="Apple Chancery"/>
                <a:cs typeface="Apple Chancery"/>
              </a:rPr>
              <a:t>What happens </a:t>
            </a:r>
            <a:r>
              <a:rPr lang="en-US" sz="2000" dirty="0">
                <a:latin typeface="Times New Roman"/>
                <a:cs typeface="Times New Roman"/>
              </a:rPr>
              <a:t>when the two are brought together?</a:t>
            </a:r>
          </a:p>
        </p:txBody>
      </p:sp>
    </p:spTree>
    <p:extLst>
      <p:ext uri="{BB962C8B-B14F-4D97-AF65-F5344CB8AC3E}">
        <p14:creationId xmlns:p14="http://schemas.microsoft.com/office/powerpoint/2010/main" val="29424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3"/>
                                        </p:tgtEl>
                                        <p:attrNameLst>
                                          <p:attrName>style.visibility</p:attrName>
                                        </p:attrNameLst>
                                      </p:cBhvr>
                                      <p:to>
                                        <p:strVal val="visible"/>
                                      </p:to>
                                    </p:set>
                                    <p:animEffect transition="in" filter="dissolve">
                                      <p:cBhvr>
                                        <p:cTn id="15" dur="500"/>
                                        <p:tgtEl>
                                          <p:spTgt spid="143"/>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dissolve">
                                      <p:cBhvr>
                                        <p:cTn id="21" dur="500"/>
                                        <p:tgtEl>
                                          <p:spTgt spid="13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2"/>
                                        </p:tgtEl>
                                        <p:attrNameLst>
                                          <p:attrName>style.visibility</p:attrName>
                                        </p:attrNameLst>
                                      </p:cBhvr>
                                      <p:to>
                                        <p:strVal val="visible"/>
                                      </p:to>
                                    </p:set>
                                    <p:animEffect transition="in" filter="dissolve">
                                      <p:cBhvr>
                                        <p:cTn id="26" dur="500"/>
                                        <p:tgtEl>
                                          <p:spTgt spid="182"/>
                                        </p:tgtEl>
                                      </p:cBhvr>
                                    </p:animEffect>
                                  </p:childTnLst>
                                </p:cTn>
                              </p:par>
                              <p:par>
                                <p:cTn id="27" presetID="9"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83"/>
                                        </p:tgtEl>
                                        <p:attrNameLst>
                                          <p:attrName>style.visibility</p:attrName>
                                        </p:attrNameLst>
                                      </p:cBhvr>
                                      <p:to>
                                        <p:strVal val="visible"/>
                                      </p:to>
                                    </p:set>
                                    <p:animEffect transition="in" filter="dissolve">
                                      <p:cBhvr>
                                        <p:cTn id="34" dur="500"/>
                                        <p:tgtEl>
                                          <p:spTgt spid="18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7248"/>
                                        </p:tgtEl>
                                        <p:attrNameLst>
                                          <p:attrName>style.visibility</p:attrName>
                                        </p:attrNameLst>
                                      </p:cBhvr>
                                      <p:to>
                                        <p:strVal val="visible"/>
                                      </p:to>
                                    </p:set>
                                    <p:animEffect transition="in" filter="dissolve">
                                      <p:cBhvr>
                                        <p:cTn id="39" dur="500"/>
                                        <p:tgtEl>
                                          <p:spTgt spid="137248"/>
                                        </p:tgtEl>
                                      </p:cBhvr>
                                    </p:animEffect>
                                  </p:childTnLst>
                                </p:cTn>
                              </p:par>
                              <p:par>
                                <p:cTn id="40" presetID="9" presetClass="entr" presetSubtype="0" fill="hold" nodeType="withEffect">
                                  <p:stCondLst>
                                    <p:cond delay="0"/>
                                  </p:stCondLst>
                                  <p:childTnLst>
                                    <p:set>
                                      <p:cBhvr>
                                        <p:cTn id="41" dur="1" fill="hold">
                                          <p:stCondLst>
                                            <p:cond delay="0"/>
                                          </p:stCondLst>
                                        </p:cTn>
                                        <p:tgtEl>
                                          <p:spTgt spid="188"/>
                                        </p:tgtEl>
                                        <p:attrNameLst>
                                          <p:attrName>style.visibility</p:attrName>
                                        </p:attrNameLst>
                                      </p:cBhvr>
                                      <p:to>
                                        <p:strVal val="visible"/>
                                      </p:to>
                                    </p:set>
                                    <p:animEffect transition="in" filter="dissolve">
                                      <p:cBhvr>
                                        <p:cTn id="42" dur="500"/>
                                        <p:tgtEl>
                                          <p:spTgt spid="188"/>
                                        </p:tgtEl>
                                      </p:cBhvr>
                                    </p:animEffect>
                                  </p:childTnLst>
                                </p:cTn>
                              </p:par>
                              <p:par>
                                <p:cTn id="43" presetID="9" presetClass="entr" presetSubtype="0" fill="hold" nodeType="withEffect">
                                  <p:stCondLst>
                                    <p:cond delay="0"/>
                                  </p:stCondLst>
                                  <p:childTnLst>
                                    <p:set>
                                      <p:cBhvr>
                                        <p:cTn id="44" dur="1" fill="hold">
                                          <p:stCondLst>
                                            <p:cond delay="0"/>
                                          </p:stCondLst>
                                        </p:cTn>
                                        <p:tgtEl>
                                          <p:spTgt spid="189"/>
                                        </p:tgtEl>
                                        <p:attrNameLst>
                                          <p:attrName>style.visibility</p:attrName>
                                        </p:attrNameLst>
                                      </p:cBhvr>
                                      <p:to>
                                        <p:strVal val="visible"/>
                                      </p:to>
                                    </p:set>
                                    <p:animEffect transition="in" filter="dissolve">
                                      <p:cBhvr>
                                        <p:cTn id="45" dur="500"/>
                                        <p:tgtEl>
                                          <p:spTgt spid="189"/>
                                        </p:tgtEl>
                                      </p:cBhvr>
                                    </p:animEffect>
                                  </p:childTnLst>
                                </p:cTn>
                              </p:par>
                              <p:par>
                                <p:cTn id="46" presetID="9" presetClass="entr" presetSubtype="0" fill="hold" nodeType="withEffect">
                                  <p:stCondLst>
                                    <p:cond delay="0"/>
                                  </p:stCondLst>
                                  <p:childTnLst>
                                    <p:set>
                                      <p:cBhvr>
                                        <p:cTn id="47" dur="1" fill="hold">
                                          <p:stCondLst>
                                            <p:cond delay="0"/>
                                          </p:stCondLst>
                                        </p:cTn>
                                        <p:tgtEl>
                                          <p:spTgt spid="190"/>
                                        </p:tgtEl>
                                        <p:attrNameLst>
                                          <p:attrName>style.visibility</p:attrName>
                                        </p:attrNameLst>
                                      </p:cBhvr>
                                      <p:to>
                                        <p:strVal val="visible"/>
                                      </p:to>
                                    </p:set>
                                    <p:animEffect transition="in" filter="dissolve">
                                      <p:cBhvr>
                                        <p:cTn id="48" dur="500"/>
                                        <p:tgtEl>
                                          <p:spTgt spid="190"/>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01"/>
                                        </p:tgtEl>
                                        <p:attrNameLst>
                                          <p:attrName>style.visibility</p:attrName>
                                        </p:attrNameLst>
                                      </p:cBhvr>
                                      <p:to>
                                        <p:strVal val="visible"/>
                                      </p:to>
                                    </p:set>
                                    <p:animEffect transition="in" filter="dissolve">
                                      <p:cBhvr>
                                        <p:cTn id="51"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82" grpId="0"/>
      <p:bldP spid="183" grpId="0"/>
      <p:bldP spid="130" grpId="0" animBg="1"/>
      <p:bldP spid="201" grpId="0"/>
      <p:bldP spid="1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95463" y="392113"/>
            <a:ext cx="5551487" cy="607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4"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40.)</a:t>
            </a:r>
          </a:p>
        </p:txBody>
      </p:sp>
      <p:sp>
        <p:nvSpPr>
          <p:cNvPr id="5" name="TextBox 4"/>
          <p:cNvSpPr txBox="1"/>
          <p:nvPr/>
        </p:nvSpPr>
        <p:spPr>
          <a:xfrm>
            <a:off x="228600" y="158234"/>
            <a:ext cx="2372727" cy="369332"/>
          </a:xfrm>
          <a:prstGeom prst="rect">
            <a:avLst/>
          </a:prstGeom>
          <a:noFill/>
        </p:spPr>
        <p:txBody>
          <a:bodyPr wrap="none" rtlCol="0">
            <a:spAutoFit/>
          </a:bodyPr>
          <a:lstStyle/>
          <a:p>
            <a:r>
              <a:rPr lang="en-US" dirty="0">
                <a:latin typeface="Times New Roman"/>
                <a:cs typeface="Times New Roman"/>
              </a:rPr>
              <a:t>(courtesy of Mr. White)</a:t>
            </a:r>
          </a:p>
        </p:txBody>
      </p:sp>
    </p:spTree>
    <p:extLst>
      <p:ext uri="{BB962C8B-B14F-4D97-AF65-F5344CB8AC3E}">
        <p14:creationId xmlns:p14="http://schemas.microsoft.com/office/powerpoint/2010/main" val="1075882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2968625"/>
            <a:ext cx="36703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28600" y="158234"/>
            <a:ext cx="4032850" cy="369332"/>
          </a:xfrm>
          <a:prstGeom prst="rect">
            <a:avLst/>
          </a:prstGeom>
          <a:noFill/>
        </p:spPr>
        <p:txBody>
          <a:bodyPr wrap="none" rtlCol="0">
            <a:spAutoFit/>
          </a:bodyPr>
          <a:lstStyle/>
          <a:p>
            <a:r>
              <a:rPr lang="en-US" dirty="0">
                <a:latin typeface="Times New Roman"/>
                <a:cs typeface="Times New Roman"/>
              </a:rPr>
              <a:t>(next five pictures courtesy of Mr. White)</a:t>
            </a:r>
          </a:p>
        </p:txBody>
      </p:sp>
      <p:sp>
        <p:nvSpPr>
          <p:cNvPr id="5"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6"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41.)</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700" y="2965450"/>
            <a:ext cx="36703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7912100" y="2565400"/>
            <a:ext cx="1193800" cy="1600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799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2225675"/>
            <a:ext cx="3670300" cy="241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4"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42.)</a:t>
            </a:r>
          </a:p>
        </p:txBody>
      </p:sp>
    </p:spTree>
    <p:extLst>
      <p:ext uri="{BB962C8B-B14F-4D97-AF65-F5344CB8AC3E}">
        <p14:creationId xmlns:p14="http://schemas.microsoft.com/office/powerpoint/2010/main" val="712638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95463" y="392113"/>
            <a:ext cx="5551487" cy="607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4"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43.)</a:t>
            </a:r>
          </a:p>
        </p:txBody>
      </p:sp>
      <p:sp>
        <p:nvSpPr>
          <p:cNvPr id="5" name="TextBox 4"/>
          <p:cNvSpPr txBox="1"/>
          <p:nvPr/>
        </p:nvSpPr>
        <p:spPr>
          <a:xfrm>
            <a:off x="228600" y="158234"/>
            <a:ext cx="2372727" cy="369332"/>
          </a:xfrm>
          <a:prstGeom prst="rect">
            <a:avLst/>
          </a:prstGeom>
          <a:noFill/>
        </p:spPr>
        <p:txBody>
          <a:bodyPr wrap="none" rtlCol="0">
            <a:spAutoFit/>
          </a:bodyPr>
          <a:lstStyle/>
          <a:p>
            <a:r>
              <a:rPr lang="en-US" dirty="0">
                <a:latin typeface="Times New Roman"/>
                <a:cs typeface="Times New Roman"/>
              </a:rPr>
              <a:t>(courtesy of Mr. White)</a:t>
            </a:r>
          </a:p>
        </p:txBody>
      </p:sp>
    </p:spTree>
    <p:extLst>
      <p:ext uri="{BB962C8B-B14F-4D97-AF65-F5344CB8AC3E}">
        <p14:creationId xmlns:p14="http://schemas.microsoft.com/office/powerpoint/2010/main" val="1751237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2225675"/>
            <a:ext cx="3670300" cy="241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4"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44.)</a:t>
            </a:r>
          </a:p>
        </p:txBody>
      </p:sp>
    </p:spTree>
    <p:extLst>
      <p:ext uri="{BB962C8B-B14F-4D97-AF65-F5344CB8AC3E}">
        <p14:creationId xmlns:p14="http://schemas.microsoft.com/office/powerpoint/2010/main" val="2117038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463" y="392113"/>
            <a:ext cx="5551487" cy="607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4"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45.)</a:t>
            </a:r>
          </a:p>
        </p:txBody>
      </p:sp>
      <p:sp>
        <p:nvSpPr>
          <p:cNvPr id="5" name="TextBox 4"/>
          <p:cNvSpPr txBox="1"/>
          <p:nvPr/>
        </p:nvSpPr>
        <p:spPr>
          <a:xfrm>
            <a:off x="228600" y="43934"/>
            <a:ext cx="2372727" cy="369332"/>
          </a:xfrm>
          <a:prstGeom prst="rect">
            <a:avLst/>
          </a:prstGeom>
          <a:noFill/>
        </p:spPr>
        <p:txBody>
          <a:bodyPr wrap="none" rtlCol="0">
            <a:spAutoFit/>
          </a:bodyPr>
          <a:lstStyle/>
          <a:p>
            <a:r>
              <a:rPr lang="en-US" dirty="0">
                <a:latin typeface="Times New Roman"/>
                <a:cs typeface="Times New Roman"/>
              </a:rPr>
              <a:t>(courtesy of Mr. White)</a:t>
            </a:r>
          </a:p>
        </p:txBody>
      </p:sp>
    </p:spTree>
    <p:extLst>
      <p:ext uri="{BB962C8B-B14F-4D97-AF65-F5344CB8AC3E}">
        <p14:creationId xmlns:p14="http://schemas.microsoft.com/office/powerpoint/2010/main" val="3616835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463" y="392113"/>
            <a:ext cx="5551487" cy="6072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4" name="TextBox 43"/>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46.)</a:t>
            </a:r>
          </a:p>
        </p:txBody>
      </p:sp>
      <p:sp>
        <p:nvSpPr>
          <p:cNvPr id="5" name="TextBox 4"/>
          <p:cNvSpPr txBox="1"/>
          <p:nvPr/>
        </p:nvSpPr>
        <p:spPr>
          <a:xfrm>
            <a:off x="228600" y="31234"/>
            <a:ext cx="2372727" cy="369332"/>
          </a:xfrm>
          <a:prstGeom prst="rect">
            <a:avLst/>
          </a:prstGeom>
          <a:noFill/>
        </p:spPr>
        <p:txBody>
          <a:bodyPr wrap="none" rtlCol="0">
            <a:spAutoFit/>
          </a:bodyPr>
          <a:lstStyle/>
          <a:p>
            <a:r>
              <a:rPr lang="en-US" dirty="0">
                <a:latin typeface="Times New Roman"/>
                <a:cs typeface="Times New Roman"/>
              </a:rPr>
              <a:t>(courtesy of Mr. White)</a:t>
            </a:r>
          </a:p>
        </p:txBody>
      </p:sp>
    </p:spTree>
    <p:extLst>
      <p:ext uri="{BB962C8B-B14F-4D97-AF65-F5344CB8AC3E}">
        <p14:creationId xmlns:p14="http://schemas.microsoft.com/office/powerpoint/2010/main" val="1362720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 Fields - concept check</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8941"/>
          <a:stretch/>
        </p:blipFill>
        <p:spPr>
          <a:xfrm>
            <a:off x="502308" y="1403568"/>
            <a:ext cx="7565264" cy="1129425"/>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3196" r="2164" b="6891"/>
          <a:stretch/>
        </p:blipFill>
        <p:spPr>
          <a:xfrm>
            <a:off x="444150" y="4325008"/>
            <a:ext cx="7541525" cy="899575"/>
          </a:xfrm>
          <a:prstGeom prst="rect">
            <a:avLst/>
          </a:prstGeom>
        </p:spPr>
      </p:pic>
      <p:sp>
        <p:nvSpPr>
          <p:cNvPr id="7" name="TextBox 6"/>
          <p:cNvSpPr txBox="1"/>
          <p:nvPr/>
        </p:nvSpPr>
        <p:spPr>
          <a:xfrm>
            <a:off x="378487" y="2322791"/>
            <a:ext cx="8603467" cy="1815882"/>
          </a:xfrm>
          <a:prstGeom prst="rect">
            <a:avLst/>
          </a:prstGeom>
          <a:noFill/>
        </p:spPr>
        <p:txBody>
          <a:bodyPr wrap="square" rtlCol="0">
            <a:spAutoFit/>
          </a:bodyPr>
          <a:lstStyle/>
          <a:p>
            <a:pPr marL="342900" indent="-342900">
              <a:buAutoNum type="alphaLcParenR"/>
            </a:pPr>
            <a:r>
              <a:rPr lang="en-US" sz="1600" dirty="0">
                <a:solidFill>
                  <a:srgbClr val="1D46D1"/>
                </a:solidFill>
                <a:latin typeface="Palatino Linotype" charset="0"/>
                <a:ea typeface="Palatino Linotype" charset="0"/>
                <a:cs typeface="Palatino Linotype" charset="0"/>
              </a:rPr>
              <a:t>it’s a vector, which tells you the direction a positive test charge will accelerate if placed in the field (a negative charge would go the other way).</a:t>
            </a:r>
          </a:p>
          <a:p>
            <a:pPr marL="342900" indent="-342900">
              <a:buAutoNum type="alphaLcParenR"/>
            </a:pPr>
            <a:r>
              <a:rPr lang="en-US" sz="1600" dirty="0">
                <a:solidFill>
                  <a:srgbClr val="1D46D1"/>
                </a:solidFill>
                <a:latin typeface="Palatino Linotype" charset="0"/>
                <a:ea typeface="Palatino Linotype" charset="0"/>
                <a:cs typeface="Palatino Linotype" charset="0"/>
              </a:rPr>
              <a:t>Its magnitude is the available </a:t>
            </a:r>
            <a:r>
              <a:rPr lang="en-US" sz="1600" b="1" dirty="0">
                <a:solidFill>
                  <a:srgbClr val="1D46D1"/>
                </a:solidFill>
                <a:latin typeface="Palatino Linotype" charset="0"/>
                <a:ea typeface="Palatino Linotype" charset="0"/>
                <a:cs typeface="Palatino Linotype" charset="0"/>
              </a:rPr>
              <a:t>force per unit charge</a:t>
            </a:r>
            <a:r>
              <a:rPr lang="en-US" sz="1600" dirty="0">
                <a:solidFill>
                  <a:srgbClr val="1D46D1"/>
                </a:solidFill>
                <a:latin typeface="Palatino Linotype" charset="0"/>
                <a:ea typeface="Palatino Linotype" charset="0"/>
                <a:cs typeface="Palatino Linotype" charset="0"/>
              </a:rPr>
              <a:t> (like “g”). If you place a charge “q” at any location where you know E, you can calculate the force on the charge to be F = </a:t>
            </a:r>
            <a:r>
              <a:rPr lang="en-US" sz="1600" dirty="0" err="1">
                <a:solidFill>
                  <a:srgbClr val="1D46D1"/>
                </a:solidFill>
                <a:latin typeface="Palatino Linotype" charset="0"/>
                <a:ea typeface="Palatino Linotype" charset="0"/>
                <a:cs typeface="Palatino Linotype" charset="0"/>
              </a:rPr>
              <a:t>qE</a:t>
            </a:r>
            <a:r>
              <a:rPr lang="en-US" sz="1600" dirty="0">
                <a:solidFill>
                  <a:srgbClr val="1D46D1"/>
                </a:solidFill>
                <a:latin typeface="Palatino Linotype" charset="0"/>
                <a:ea typeface="Palatino Linotype" charset="0"/>
                <a:cs typeface="Palatino Linotype" charset="0"/>
              </a:rPr>
              <a:t> (like </a:t>
            </a:r>
            <a:r>
              <a:rPr lang="en-US" sz="1600" dirty="0" err="1">
                <a:solidFill>
                  <a:srgbClr val="1D46D1"/>
                </a:solidFill>
                <a:latin typeface="Palatino Linotype" charset="0"/>
                <a:ea typeface="Palatino Linotype" charset="0"/>
                <a:cs typeface="Palatino Linotype" charset="0"/>
              </a:rPr>
              <a:t>F</a:t>
            </a:r>
            <a:r>
              <a:rPr lang="en-US" sz="1600" baseline="-25000" dirty="0" err="1">
                <a:solidFill>
                  <a:srgbClr val="1D46D1"/>
                </a:solidFill>
                <a:latin typeface="Palatino Linotype" charset="0"/>
                <a:ea typeface="Palatino Linotype" charset="0"/>
                <a:cs typeface="Palatino Linotype" charset="0"/>
              </a:rPr>
              <a:t>g</a:t>
            </a:r>
            <a:r>
              <a:rPr lang="en-US" sz="1600" dirty="0">
                <a:solidFill>
                  <a:srgbClr val="1D46D1"/>
                </a:solidFill>
                <a:latin typeface="Palatino Linotype" charset="0"/>
                <a:ea typeface="Palatino Linotype" charset="0"/>
                <a:cs typeface="Palatino Linotype" charset="0"/>
              </a:rPr>
              <a:t> = mg)</a:t>
            </a:r>
          </a:p>
          <a:p>
            <a:pPr marL="342900" indent="-342900">
              <a:buAutoNum type="alphaLcParenR"/>
            </a:pPr>
            <a:r>
              <a:rPr lang="en-US" sz="1600" dirty="0">
                <a:solidFill>
                  <a:srgbClr val="1D46D1"/>
                </a:solidFill>
                <a:latin typeface="Palatino Linotype" charset="0"/>
                <a:ea typeface="Palatino Linotype" charset="0"/>
                <a:cs typeface="Palatino Linotype" charset="0"/>
              </a:rPr>
              <a:t>This is how all our electrical devices work! When you flip a switch, plug something in, whatever, an electric field is the thing that makes electrical devices function.</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8941"/>
          <a:stretch/>
        </p:blipFill>
        <p:spPr>
          <a:xfrm>
            <a:off x="378487" y="1199152"/>
            <a:ext cx="8082340" cy="1195918"/>
          </a:xfrm>
          <a:prstGeom prst="rect">
            <a:avLst/>
          </a:prstGeom>
        </p:spPr>
      </p:pic>
      <p:sp>
        <p:nvSpPr>
          <p:cNvPr id="9" name="TextBox 8"/>
          <p:cNvSpPr txBox="1"/>
          <p:nvPr/>
        </p:nvSpPr>
        <p:spPr>
          <a:xfrm>
            <a:off x="378488" y="5224583"/>
            <a:ext cx="8487720" cy="1323439"/>
          </a:xfrm>
          <a:prstGeom prst="rect">
            <a:avLst/>
          </a:prstGeom>
          <a:noFill/>
        </p:spPr>
        <p:txBody>
          <a:bodyPr wrap="square" rtlCol="0">
            <a:spAutoFit/>
          </a:bodyPr>
          <a:lstStyle/>
          <a:p>
            <a:pPr marL="342900" indent="-342900">
              <a:buAutoNum type="alphaLcParenR"/>
            </a:pPr>
            <a:r>
              <a:rPr lang="en-US" sz="1600" dirty="0">
                <a:solidFill>
                  <a:srgbClr val="1D46D1"/>
                </a:solidFill>
                <a:latin typeface="Palatino Linotype" charset="0"/>
                <a:ea typeface="Palatino Linotype" charset="0"/>
                <a:cs typeface="Palatino Linotype" charset="0"/>
              </a:rPr>
              <a:t>An electron would accelerate to the </a:t>
            </a:r>
            <a:r>
              <a:rPr lang="en-US" sz="1600" b="1" dirty="0">
                <a:solidFill>
                  <a:srgbClr val="1D46D1"/>
                </a:solidFill>
                <a:latin typeface="Palatino Linotype" charset="0"/>
                <a:ea typeface="Palatino Linotype" charset="0"/>
                <a:cs typeface="Palatino Linotype" charset="0"/>
              </a:rPr>
              <a:t>left</a:t>
            </a:r>
            <a:r>
              <a:rPr lang="en-US" sz="1600" dirty="0">
                <a:solidFill>
                  <a:srgbClr val="1D46D1"/>
                </a:solidFill>
                <a:latin typeface="Palatino Linotype" charset="0"/>
                <a:ea typeface="Palatino Linotype" charset="0"/>
                <a:cs typeface="Palatino Linotype" charset="0"/>
              </a:rPr>
              <a:t> because the field indicates how a </a:t>
            </a:r>
            <a:r>
              <a:rPr lang="en-US" sz="1600" i="1" dirty="0">
                <a:solidFill>
                  <a:srgbClr val="1D46D1"/>
                </a:solidFill>
                <a:latin typeface="Palatino Linotype" charset="0"/>
                <a:ea typeface="Palatino Linotype" charset="0"/>
                <a:cs typeface="Palatino Linotype" charset="0"/>
              </a:rPr>
              <a:t>positive</a:t>
            </a:r>
            <a:r>
              <a:rPr lang="en-US" sz="1600" dirty="0">
                <a:solidFill>
                  <a:srgbClr val="1D46D1"/>
                </a:solidFill>
                <a:latin typeface="Palatino Linotype" charset="0"/>
                <a:ea typeface="Palatino Linotype" charset="0"/>
                <a:cs typeface="Palatino Linotype" charset="0"/>
              </a:rPr>
              <a:t> charge would accelerate.</a:t>
            </a:r>
          </a:p>
          <a:p>
            <a:pPr marL="342900" indent="-342900">
              <a:buAutoNum type="alphaLcParenR"/>
            </a:pPr>
            <a:r>
              <a:rPr lang="en-US" sz="1600" dirty="0">
                <a:solidFill>
                  <a:srgbClr val="1D46D1"/>
                </a:solidFill>
                <a:latin typeface="Palatino Linotype" charset="0"/>
                <a:ea typeface="Palatino Linotype" charset="0"/>
                <a:cs typeface="Palatino Linotype" charset="0"/>
              </a:rPr>
              <a:t>A proton would accelerate to the right. It would feel the same electrical force as the electron (just in the opposite direction) but would accelerate differently due to its larger mass.</a:t>
            </a:r>
          </a:p>
        </p:txBody>
      </p:sp>
      <p:sp>
        <p:nvSpPr>
          <p:cNvPr id="6" name="TextBox 5"/>
          <p:cNvSpPr txBox="1"/>
          <p:nvPr/>
        </p:nvSpPr>
        <p:spPr>
          <a:xfrm>
            <a:off x="6678967" y="1249679"/>
            <a:ext cx="1687793" cy="307777"/>
          </a:xfrm>
          <a:prstGeom prst="rect">
            <a:avLst/>
          </a:prstGeom>
          <a:noFill/>
        </p:spPr>
        <p:txBody>
          <a:bodyPr wrap="square" rtlCol="0">
            <a:spAutoFit/>
          </a:bodyPr>
          <a:lstStyle/>
          <a:p>
            <a:r>
              <a:rPr lang="en-US" sz="1400" i="1" dirty="0"/>
              <a:t>From </a:t>
            </a:r>
            <a:r>
              <a:rPr lang="en-US" sz="1400" i="1" dirty="0" err="1"/>
              <a:t>Fletch’s</a:t>
            </a:r>
            <a:r>
              <a:rPr lang="en-US" sz="1400" i="1" dirty="0"/>
              <a:t> book</a:t>
            </a:r>
          </a:p>
        </p:txBody>
      </p:sp>
      <p:sp>
        <p:nvSpPr>
          <p:cNvPr id="10" name="TextBox 43">
            <a:extLst>
              <a:ext uri="{FF2B5EF4-FFF2-40B4-BE49-F238E27FC236}">
                <a16:creationId xmlns:a16="http://schemas.microsoft.com/office/drawing/2014/main" id="{64C21CE5-7B41-4B40-99EA-995904138A34}"/>
              </a:ext>
            </a:extLst>
          </p:cNvPr>
          <p:cNvSpPr txBox="1">
            <a:spLocks noChangeArrowheads="1"/>
          </p:cNvSpPr>
          <p:nvPr/>
        </p:nvSpPr>
        <p:spPr bwMode="auto">
          <a:xfrm>
            <a:off x="8719662" y="6472238"/>
            <a:ext cx="389017"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a:latin typeface="Times New Roman"/>
                <a:cs typeface="Times New Roman"/>
              </a:rPr>
              <a:t>4</a:t>
            </a:r>
            <a:r>
              <a:rPr lang="en-US" sz="1100" dirty="0">
                <a:latin typeface="Times New Roman"/>
                <a:cs typeface="Times New Roman"/>
              </a:rPr>
              <a:t>7</a:t>
            </a:r>
            <a:r>
              <a:rPr lang="en-US" sz="1100">
                <a:latin typeface="Times New Roman"/>
                <a:cs typeface="Times New Roman"/>
              </a:rPr>
              <a:t>.)</a:t>
            </a:r>
            <a:endParaRPr lang="en-US" sz="1100" dirty="0">
              <a:latin typeface="Times New Roman"/>
              <a:cs typeface="Times New Roman"/>
            </a:endParaRPr>
          </a:p>
        </p:txBody>
      </p:sp>
    </p:spTree>
    <p:extLst>
      <p:ext uri="{BB962C8B-B14F-4D97-AF65-F5344CB8AC3E}">
        <p14:creationId xmlns:p14="http://schemas.microsoft.com/office/powerpoint/2010/main" val="132366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45" name="Straight Connector 44"/>
          <p:cNvCxnSpPr/>
          <p:nvPr/>
        </p:nvCxnSpPr>
        <p:spPr>
          <a:xfrm flipH="1" flipV="1">
            <a:off x="6202363" y="218807"/>
            <a:ext cx="24450" cy="1870343"/>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207125" y="469900"/>
            <a:ext cx="2305050" cy="19108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223638" y="1713169"/>
            <a:ext cx="2305050" cy="19108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50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51.)</a:t>
            </a:r>
          </a:p>
        </p:txBody>
      </p:sp>
      <p:sp>
        <p:nvSpPr>
          <p:cNvPr id="23" name="TextBox 22"/>
          <p:cNvSpPr txBox="1"/>
          <p:nvPr/>
        </p:nvSpPr>
        <p:spPr>
          <a:xfrm>
            <a:off x="125926" y="155306"/>
            <a:ext cx="5131874" cy="2062103"/>
          </a:xfrm>
          <a:prstGeom prst="rect">
            <a:avLst/>
          </a:prstGeom>
          <a:noFill/>
        </p:spPr>
        <p:txBody>
          <a:bodyPr wrap="square" rtlCol="0">
            <a:spAutoFit/>
          </a:bodyPr>
          <a:lstStyle/>
          <a:p>
            <a:r>
              <a:rPr lang="en-US" sz="2800" dirty="0">
                <a:solidFill>
                  <a:srgbClr val="FF0000"/>
                </a:solidFill>
                <a:latin typeface="Apple Chancery"/>
                <a:cs typeface="Apple Chancery"/>
              </a:rPr>
              <a:t>Example 13:</a:t>
            </a:r>
            <a:r>
              <a:rPr lang="en-US" sz="1600" dirty="0">
                <a:latin typeface="Times New Roman"/>
                <a:cs typeface="Times New Roman"/>
              </a:rPr>
              <a:t>  </a:t>
            </a:r>
            <a:r>
              <a:rPr lang="en-US" sz="2000" dirty="0">
                <a:latin typeface="Times New Roman"/>
                <a:cs typeface="Times New Roman"/>
              </a:rPr>
              <a:t>A</a:t>
            </a:r>
            <a:r>
              <a:rPr lang="en-US" sz="2000" dirty="0">
                <a:solidFill>
                  <a:srgbClr val="0000FF"/>
                </a:solidFill>
                <a:latin typeface="Times New Roman"/>
                <a:cs typeface="Times New Roman"/>
              </a:rPr>
              <a:t> charge </a:t>
            </a:r>
            <a:r>
              <a:rPr lang="en-US" sz="2000" dirty="0">
                <a:solidFill>
                  <a:srgbClr val="FF0000"/>
                </a:solidFill>
                <a:latin typeface="Times New Roman"/>
                <a:cs typeface="Times New Roman"/>
              </a:rPr>
              <a:t>–</a:t>
            </a:r>
            <a:r>
              <a:rPr lang="en-US" sz="2000" i="1" dirty="0">
                <a:solidFill>
                  <a:srgbClr val="FF0000"/>
                </a:solidFill>
                <a:latin typeface="Times New Roman"/>
                <a:cs typeface="Times New Roman"/>
              </a:rPr>
              <a:t>Q</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and mass </a:t>
            </a:r>
            <a:r>
              <a:rPr lang="en-US" sz="2000" i="1" dirty="0">
                <a:solidFill>
                  <a:srgbClr val="FF0000"/>
                </a:solidFill>
                <a:latin typeface="Times New Roman"/>
                <a:cs typeface="Times New Roman"/>
              </a:rPr>
              <a:t>m</a:t>
            </a:r>
            <a:r>
              <a:rPr lang="en-US" sz="2000" dirty="0">
                <a:solidFill>
                  <a:srgbClr val="FF0000"/>
                </a:solidFill>
                <a:latin typeface="Times New Roman"/>
                <a:cs typeface="Times New Roman"/>
              </a:rPr>
              <a:t> </a:t>
            </a:r>
            <a:r>
              <a:rPr lang="en-US" sz="2000" dirty="0">
                <a:solidFill>
                  <a:srgbClr val="000000"/>
                </a:solidFill>
                <a:latin typeface="Times New Roman"/>
                <a:cs typeface="Times New Roman"/>
              </a:rPr>
              <a:t>is fired into a cavity bounded by two metallic plates of length </a:t>
            </a:r>
            <a:r>
              <a:rPr lang="en-US" sz="2000" i="1" dirty="0">
                <a:solidFill>
                  <a:srgbClr val="FF0000"/>
                </a:solidFill>
                <a:latin typeface="Times New Roman"/>
                <a:cs typeface="Times New Roman"/>
              </a:rPr>
              <a:t>L</a:t>
            </a:r>
            <a:r>
              <a:rPr lang="en-US" sz="2000" i="1" dirty="0">
                <a:solidFill>
                  <a:srgbClr val="000000"/>
                </a:solidFill>
                <a:latin typeface="Times New Roman"/>
                <a:cs typeface="Times New Roman"/>
              </a:rPr>
              <a:t>.  </a:t>
            </a:r>
            <a:r>
              <a:rPr lang="en-US" sz="2000" dirty="0">
                <a:solidFill>
                  <a:srgbClr val="000000"/>
                </a:solidFill>
                <a:latin typeface="Times New Roman"/>
                <a:cs typeface="Times New Roman"/>
              </a:rPr>
              <a:t>The plates are </a:t>
            </a:r>
            <a:r>
              <a:rPr lang="en-US" sz="2000" i="1" dirty="0">
                <a:solidFill>
                  <a:srgbClr val="FF0000"/>
                </a:solidFill>
                <a:latin typeface="Times New Roman"/>
                <a:cs typeface="Times New Roman"/>
              </a:rPr>
              <a:t>d</a:t>
            </a:r>
            <a:r>
              <a:rPr lang="en-US" sz="2000" i="1" dirty="0">
                <a:solidFill>
                  <a:srgbClr val="000000"/>
                </a:solidFill>
                <a:latin typeface="Times New Roman"/>
                <a:cs typeface="Times New Roman"/>
              </a:rPr>
              <a:t> </a:t>
            </a:r>
            <a:r>
              <a:rPr lang="en-US" sz="2000" dirty="0">
                <a:solidFill>
                  <a:srgbClr val="000000"/>
                </a:solidFill>
                <a:latin typeface="Times New Roman"/>
                <a:cs typeface="Times New Roman"/>
              </a:rPr>
              <a:t>units apart.  The charge initially moves </a:t>
            </a:r>
            <a:r>
              <a:rPr lang="en-US" sz="2000" dirty="0">
                <a:solidFill>
                  <a:srgbClr val="0000FF"/>
                </a:solidFill>
                <a:latin typeface="Times New Roman"/>
                <a:cs typeface="Times New Roman"/>
              </a:rPr>
              <a:t>along</a:t>
            </a:r>
            <a:r>
              <a:rPr lang="en-US" sz="2000" dirty="0">
                <a:solidFill>
                  <a:srgbClr val="000000"/>
                </a:solidFill>
                <a:latin typeface="Times New Roman"/>
                <a:cs typeface="Times New Roman"/>
              </a:rPr>
              <a:t> the cavity’s </a:t>
            </a:r>
            <a:r>
              <a:rPr lang="en-US" sz="2000" dirty="0">
                <a:solidFill>
                  <a:srgbClr val="0000FF"/>
                </a:solidFill>
                <a:latin typeface="Times New Roman"/>
                <a:cs typeface="Times New Roman"/>
              </a:rPr>
              <a:t>central</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x-axis </a:t>
            </a:r>
            <a:r>
              <a:rPr lang="en-US" sz="2000" dirty="0">
                <a:solidFill>
                  <a:srgbClr val="000000"/>
                </a:solidFill>
                <a:latin typeface="Times New Roman"/>
                <a:cs typeface="Times New Roman"/>
              </a:rPr>
              <a:t>with </a:t>
            </a:r>
            <a:r>
              <a:rPr lang="en-US" sz="2000" dirty="0">
                <a:solidFill>
                  <a:srgbClr val="0000FF"/>
                </a:solidFill>
                <a:latin typeface="Times New Roman"/>
                <a:cs typeface="Times New Roman"/>
              </a:rPr>
              <a:t>velocity</a:t>
            </a:r>
            <a:r>
              <a:rPr lang="en-US" sz="2000" dirty="0">
                <a:solidFill>
                  <a:srgbClr val="000000"/>
                </a:solidFill>
                <a:latin typeface="Times New Roman"/>
                <a:cs typeface="Times New Roman"/>
              </a:rPr>
              <a:t> </a:t>
            </a:r>
            <a:r>
              <a:rPr lang="en-US" sz="2000" i="1" dirty="0">
                <a:solidFill>
                  <a:srgbClr val="FF0000"/>
                </a:solidFill>
                <a:latin typeface="Times New Roman"/>
                <a:cs typeface="Times New Roman"/>
              </a:rPr>
              <a:t>  </a:t>
            </a:r>
            <a:r>
              <a:rPr lang="en-US" sz="2000" dirty="0">
                <a:solidFill>
                  <a:srgbClr val="000000"/>
                </a:solidFill>
                <a:latin typeface="Times New Roman"/>
                <a:cs typeface="Times New Roman"/>
              </a:rPr>
              <a:t>  (see sketch).  </a:t>
            </a:r>
            <a:r>
              <a:rPr lang="en-US" sz="2000" dirty="0">
                <a:latin typeface="Times New Roman"/>
                <a:cs typeface="Times New Roman"/>
              </a:rPr>
              <a:t>Assuming </a:t>
            </a:r>
            <a:r>
              <a:rPr lang="en-US" sz="2000" dirty="0">
                <a:solidFill>
                  <a:srgbClr val="FF0000"/>
                </a:solidFill>
                <a:latin typeface="Times New Roman"/>
                <a:cs typeface="Times New Roman"/>
              </a:rPr>
              <a:t>gravity</a:t>
            </a:r>
            <a:r>
              <a:rPr lang="en-US" sz="2000" dirty="0">
                <a:latin typeface="Times New Roman"/>
                <a:cs typeface="Times New Roman"/>
              </a:rPr>
              <a:t> acts </a:t>
            </a:r>
            <a:r>
              <a:rPr lang="en-US" sz="2000" dirty="0">
                <a:solidFill>
                  <a:srgbClr val="0000FF"/>
                </a:solidFill>
                <a:latin typeface="Times New Roman"/>
                <a:cs typeface="Times New Roman"/>
              </a:rPr>
              <a:t>downward</a:t>
            </a:r>
            <a:r>
              <a:rPr lang="en-US" sz="2000" dirty="0">
                <a:latin typeface="Times New Roman"/>
                <a:cs typeface="Times New Roman"/>
              </a:rPr>
              <a:t>:</a:t>
            </a:r>
          </a:p>
        </p:txBody>
      </p:sp>
      <p:sp>
        <p:nvSpPr>
          <p:cNvPr id="110" name="TextBox 109"/>
          <p:cNvSpPr txBox="1"/>
          <p:nvPr/>
        </p:nvSpPr>
        <p:spPr>
          <a:xfrm>
            <a:off x="341825" y="2263118"/>
            <a:ext cx="8507373" cy="1323439"/>
          </a:xfrm>
          <a:prstGeom prst="rect">
            <a:avLst/>
          </a:prstGeom>
          <a:noFill/>
        </p:spPr>
        <p:txBody>
          <a:bodyPr wrap="square" rtlCol="0">
            <a:spAutoFit/>
          </a:bodyPr>
          <a:lstStyle/>
          <a:p>
            <a:r>
              <a:rPr lang="en-US" sz="2000" dirty="0">
                <a:solidFill>
                  <a:srgbClr val="FF0000"/>
                </a:solidFill>
                <a:latin typeface="Apple Chancery"/>
                <a:cs typeface="Apple Chancery"/>
              </a:rPr>
              <a:t>a.) The hope is </a:t>
            </a:r>
            <a:r>
              <a:rPr lang="en-US" sz="2000" dirty="0">
                <a:latin typeface="Times New Roman"/>
                <a:cs typeface="Times New Roman"/>
              </a:rPr>
              <a:t>that </a:t>
            </a:r>
            <a:r>
              <a:rPr lang="en-US" sz="2000" i="1" dirty="0">
                <a:solidFill>
                  <a:srgbClr val="FF0000"/>
                </a:solidFill>
                <a:latin typeface="Times New Roman"/>
                <a:cs typeface="Times New Roman"/>
              </a:rPr>
              <a:t>Q</a:t>
            </a:r>
            <a:r>
              <a:rPr lang="en-US" sz="2000" dirty="0">
                <a:latin typeface="Times New Roman"/>
                <a:cs typeface="Times New Roman"/>
              </a:rPr>
              <a:t> will move </a:t>
            </a:r>
            <a:r>
              <a:rPr lang="en-US" sz="2000" dirty="0">
                <a:solidFill>
                  <a:srgbClr val="0000FF"/>
                </a:solidFill>
                <a:latin typeface="Times New Roman"/>
                <a:cs typeface="Times New Roman"/>
              </a:rPr>
              <a:t>straight along the x-axis </a:t>
            </a:r>
            <a:r>
              <a:rPr lang="en-US" sz="2000" dirty="0">
                <a:latin typeface="Times New Roman"/>
                <a:cs typeface="Times New Roman"/>
              </a:rPr>
              <a:t>even though </a:t>
            </a:r>
            <a:r>
              <a:rPr lang="en-US" sz="2000" dirty="0">
                <a:solidFill>
                  <a:srgbClr val="0000FF"/>
                </a:solidFill>
                <a:latin typeface="Times New Roman"/>
                <a:cs typeface="Times New Roman"/>
              </a:rPr>
              <a:t>gravity</a:t>
            </a:r>
            <a:r>
              <a:rPr lang="en-US" sz="2000" dirty="0">
                <a:latin typeface="Times New Roman"/>
                <a:cs typeface="Times New Roman"/>
              </a:rPr>
              <a:t> is </a:t>
            </a:r>
            <a:r>
              <a:rPr lang="en-US" sz="2000" dirty="0">
                <a:solidFill>
                  <a:srgbClr val="0000FF"/>
                </a:solidFill>
                <a:latin typeface="Times New Roman"/>
                <a:cs typeface="Times New Roman"/>
              </a:rPr>
              <a:t>acting upon the mass</a:t>
            </a:r>
            <a:r>
              <a:rPr lang="en-US" sz="2000" dirty="0">
                <a:latin typeface="Times New Roman"/>
                <a:cs typeface="Times New Roman"/>
              </a:rPr>
              <a:t>.  An </a:t>
            </a:r>
            <a:r>
              <a:rPr lang="en-US" sz="2000" i="1" dirty="0">
                <a:solidFill>
                  <a:srgbClr val="FF0000"/>
                </a:solidFill>
                <a:latin typeface="Times New Roman"/>
                <a:cs typeface="Times New Roman"/>
              </a:rPr>
              <a:t>E-</a:t>
            </a:r>
            <a:r>
              <a:rPr lang="en-US" sz="2000" i="1" dirty="0" err="1">
                <a:solidFill>
                  <a:srgbClr val="FF0000"/>
                </a:solidFill>
                <a:latin typeface="Times New Roman"/>
                <a:cs typeface="Times New Roman"/>
              </a:rPr>
              <a:t>fld</a:t>
            </a:r>
            <a:r>
              <a:rPr lang="en-US" sz="2000" i="1" dirty="0">
                <a:solidFill>
                  <a:srgbClr val="FF0000"/>
                </a:solidFill>
                <a:latin typeface="Times New Roman"/>
                <a:cs typeface="Times New Roman"/>
              </a:rPr>
              <a:t> </a:t>
            </a:r>
            <a:r>
              <a:rPr lang="en-US" sz="2000" dirty="0">
                <a:latin typeface="Times New Roman"/>
                <a:cs typeface="Times New Roman"/>
              </a:rPr>
              <a:t>is </a:t>
            </a:r>
            <a:r>
              <a:rPr lang="en-US" sz="2000" dirty="0">
                <a:solidFill>
                  <a:srgbClr val="FF0000"/>
                </a:solidFill>
                <a:latin typeface="Times New Roman"/>
                <a:cs typeface="Times New Roman"/>
              </a:rPr>
              <a:t>placed between the plates </a:t>
            </a:r>
            <a:r>
              <a:rPr lang="en-US" sz="2000" dirty="0">
                <a:latin typeface="Times New Roman"/>
                <a:cs typeface="Times New Roman"/>
              </a:rPr>
              <a:t>to </a:t>
            </a:r>
            <a:r>
              <a:rPr lang="en-US" sz="2000" dirty="0">
                <a:solidFill>
                  <a:srgbClr val="0000FF"/>
                </a:solidFill>
                <a:latin typeface="Times New Roman"/>
                <a:cs typeface="Times New Roman"/>
              </a:rPr>
              <a:t>counteract gravity</a:t>
            </a:r>
            <a:r>
              <a:rPr lang="en-US" sz="2000" dirty="0">
                <a:latin typeface="Times New Roman"/>
                <a:cs typeface="Times New Roman"/>
              </a:rPr>
              <a:t>.  </a:t>
            </a:r>
            <a:r>
              <a:rPr lang="en-US" sz="2000" dirty="0">
                <a:solidFill>
                  <a:srgbClr val="FF0000"/>
                </a:solidFill>
                <a:latin typeface="Times New Roman"/>
                <a:cs typeface="Times New Roman"/>
              </a:rPr>
              <a:t>In what direction must that field be?  </a:t>
            </a:r>
            <a:r>
              <a:rPr lang="en-US" sz="2000" dirty="0">
                <a:latin typeface="Times New Roman"/>
                <a:cs typeface="Times New Roman"/>
              </a:rPr>
              <a:t>Also, </a:t>
            </a:r>
            <a:r>
              <a:rPr lang="en-US" sz="2000" dirty="0">
                <a:solidFill>
                  <a:srgbClr val="0000FF"/>
                </a:solidFill>
                <a:latin typeface="Times New Roman"/>
                <a:cs typeface="Times New Roman"/>
              </a:rPr>
              <a:t>what kind of charge </a:t>
            </a:r>
            <a:r>
              <a:rPr lang="en-US" sz="2000" dirty="0">
                <a:latin typeface="Times New Roman"/>
                <a:cs typeface="Times New Roman"/>
              </a:rPr>
              <a:t>must exist </a:t>
            </a:r>
            <a:r>
              <a:rPr lang="en-US" sz="2000" dirty="0">
                <a:solidFill>
                  <a:srgbClr val="0000FF"/>
                </a:solidFill>
                <a:latin typeface="Times New Roman"/>
                <a:cs typeface="Times New Roman"/>
              </a:rPr>
              <a:t>on</a:t>
            </a:r>
            <a:r>
              <a:rPr lang="en-US" sz="2000" dirty="0">
                <a:latin typeface="Times New Roman"/>
                <a:cs typeface="Times New Roman"/>
              </a:rPr>
              <a:t> the </a:t>
            </a:r>
            <a:r>
              <a:rPr lang="en-US" sz="2000" dirty="0">
                <a:solidFill>
                  <a:srgbClr val="0000FF"/>
                </a:solidFill>
                <a:latin typeface="Times New Roman"/>
                <a:cs typeface="Times New Roman"/>
              </a:rPr>
              <a:t>top and bottom plate</a:t>
            </a:r>
            <a:r>
              <a:rPr lang="en-US" sz="2000" dirty="0">
                <a:latin typeface="Times New Roman"/>
                <a:cs typeface="Times New Roman"/>
              </a:rPr>
              <a:t> to effect that field?</a:t>
            </a:r>
          </a:p>
        </p:txBody>
      </p:sp>
      <p:graphicFrame>
        <p:nvGraphicFramePr>
          <p:cNvPr id="82" name="Object 2"/>
          <p:cNvGraphicFramePr>
            <a:graphicFrameLocks noChangeAspect="1"/>
          </p:cNvGraphicFramePr>
          <p:nvPr>
            <p:extLst>
              <p:ext uri="{D42A27DB-BD31-4B8C-83A1-F6EECF244321}">
                <p14:modId xmlns:p14="http://schemas.microsoft.com/office/powerpoint/2010/main" val="1046912822"/>
              </p:ext>
            </p:extLst>
          </p:nvPr>
        </p:nvGraphicFramePr>
        <p:xfrm>
          <a:off x="6292850" y="874713"/>
          <a:ext cx="268288" cy="307975"/>
        </p:xfrm>
        <a:graphic>
          <a:graphicData uri="http://schemas.openxmlformats.org/presentationml/2006/ole">
            <mc:AlternateContent xmlns:mc="http://schemas.openxmlformats.org/markup-compatibility/2006">
              <mc:Choice xmlns:v="urn:schemas-microsoft-com:vml" Requires="v">
                <p:oleObj spid="_x0000_s2109884" name="Equation" r:id="rId4" imgW="177800" imgH="203200" progId="Equation.DSMT4">
                  <p:embed/>
                </p:oleObj>
              </mc:Choice>
              <mc:Fallback>
                <p:oleObj name="Equation" r:id="rId4" imgW="177800" imgH="203200" progId="Equation.DSMT4">
                  <p:embed/>
                  <p:pic>
                    <p:nvPicPr>
                      <p:cNvPr id="0" name=""/>
                      <p:cNvPicPr>
                        <a:picLocks noChangeAspect="1" noChangeArrowheads="1"/>
                      </p:cNvPicPr>
                      <p:nvPr/>
                    </p:nvPicPr>
                    <p:blipFill>
                      <a:blip r:embed="rId5"/>
                      <a:srcRect/>
                      <a:stretch>
                        <a:fillRect/>
                      </a:stretch>
                    </p:blipFill>
                    <p:spPr bwMode="auto">
                      <a:xfrm>
                        <a:off x="6292850" y="874713"/>
                        <a:ext cx="268288"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95" name="Straight Connector 94"/>
          <p:cNvCxnSpPr/>
          <p:nvPr/>
        </p:nvCxnSpPr>
        <p:spPr>
          <a:xfrm flipV="1">
            <a:off x="6743700" y="1184797"/>
            <a:ext cx="2044700" cy="5681"/>
          </a:xfrm>
          <a:prstGeom prst="line">
            <a:avLst/>
          </a:prstGeom>
          <a:ln w="12700"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6311900" y="1184797"/>
            <a:ext cx="412750" cy="5680"/>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872651" y="3593456"/>
            <a:ext cx="8236516" cy="1938992"/>
          </a:xfrm>
          <a:prstGeom prst="rect">
            <a:avLst/>
          </a:prstGeom>
          <a:noFill/>
        </p:spPr>
        <p:txBody>
          <a:bodyPr wrap="square" rtlCol="0">
            <a:spAutoFit/>
          </a:bodyPr>
          <a:lstStyle/>
          <a:p>
            <a:r>
              <a:rPr lang="en-US" sz="2000" dirty="0">
                <a:solidFill>
                  <a:srgbClr val="FF0000"/>
                </a:solidFill>
                <a:latin typeface="Apple Chancery"/>
                <a:cs typeface="Apple Chancery"/>
              </a:rPr>
              <a:t>If the electric FORCE </a:t>
            </a:r>
            <a:r>
              <a:rPr lang="en-US" sz="2000" dirty="0">
                <a:latin typeface="Times New Roman"/>
                <a:cs typeface="Times New Roman"/>
              </a:rPr>
              <a:t>must be </a:t>
            </a:r>
            <a:r>
              <a:rPr lang="en-US" sz="2000" dirty="0">
                <a:solidFill>
                  <a:srgbClr val="FF0000"/>
                </a:solidFill>
                <a:latin typeface="Times New Roman"/>
                <a:cs typeface="Times New Roman"/>
              </a:rPr>
              <a:t>upward</a:t>
            </a:r>
            <a:r>
              <a:rPr lang="en-US" sz="2000" dirty="0">
                <a:latin typeface="Times New Roman"/>
                <a:cs typeface="Times New Roman"/>
              </a:rPr>
              <a:t> to </a:t>
            </a:r>
            <a:r>
              <a:rPr lang="en-US" sz="2000" dirty="0">
                <a:solidFill>
                  <a:srgbClr val="0000FF"/>
                </a:solidFill>
                <a:latin typeface="Times New Roman"/>
                <a:cs typeface="Times New Roman"/>
              </a:rPr>
              <a:t>counteract</a:t>
            </a:r>
            <a:r>
              <a:rPr lang="en-US" sz="2000" dirty="0">
                <a:solidFill>
                  <a:srgbClr val="FF0000"/>
                </a:solidFill>
                <a:latin typeface="Times New Roman"/>
                <a:cs typeface="Times New Roman"/>
              </a:rPr>
              <a:t> </a:t>
            </a:r>
            <a:r>
              <a:rPr lang="en-US" sz="2000" dirty="0">
                <a:latin typeface="Times New Roman"/>
                <a:cs typeface="Times New Roman"/>
              </a:rPr>
              <a:t>the </a:t>
            </a:r>
            <a:r>
              <a:rPr lang="en-US" sz="2000" dirty="0">
                <a:solidFill>
                  <a:srgbClr val="0000FF"/>
                </a:solidFill>
                <a:latin typeface="Times New Roman"/>
                <a:cs typeface="Times New Roman"/>
              </a:rPr>
              <a:t>downward force of gravity</a:t>
            </a:r>
            <a:r>
              <a:rPr lang="en-US" sz="2000" dirty="0">
                <a:latin typeface="Times New Roman"/>
                <a:cs typeface="Times New Roman"/>
              </a:rPr>
              <a:t>, and if the </a:t>
            </a:r>
            <a:r>
              <a:rPr lang="en-US" sz="2000" dirty="0">
                <a:solidFill>
                  <a:srgbClr val="FF0000"/>
                </a:solidFill>
                <a:latin typeface="Times New Roman"/>
                <a:cs typeface="Times New Roman"/>
              </a:rPr>
              <a:t>force on a negative charge </a:t>
            </a:r>
            <a:r>
              <a:rPr lang="en-US" sz="2000" dirty="0">
                <a:latin typeface="Times New Roman"/>
                <a:cs typeface="Times New Roman"/>
              </a:rPr>
              <a:t>is </a:t>
            </a:r>
            <a:r>
              <a:rPr lang="en-US" sz="2000" i="1" dirty="0">
                <a:solidFill>
                  <a:srgbClr val="0000FF"/>
                </a:solidFill>
                <a:latin typeface="Times New Roman"/>
                <a:cs typeface="Times New Roman"/>
              </a:rPr>
              <a:t>opposite </a:t>
            </a:r>
            <a:r>
              <a:rPr lang="en-US" sz="2000" dirty="0">
                <a:solidFill>
                  <a:srgbClr val="0000FF"/>
                </a:solidFill>
                <a:latin typeface="Times New Roman"/>
                <a:cs typeface="Times New Roman"/>
              </a:rPr>
              <a:t>the direction of</a:t>
            </a:r>
            <a:r>
              <a:rPr lang="en-US" sz="2000" dirty="0">
                <a:latin typeface="Times New Roman"/>
                <a:cs typeface="Times New Roman"/>
              </a:rPr>
              <a:t> an </a:t>
            </a:r>
            <a:r>
              <a:rPr lang="en-US" sz="2000" dirty="0">
                <a:solidFill>
                  <a:srgbClr val="0000FF"/>
                </a:solidFill>
                <a:latin typeface="Times New Roman"/>
                <a:cs typeface="Times New Roman"/>
              </a:rPr>
              <a:t>electric field </a:t>
            </a:r>
            <a:r>
              <a:rPr lang="en-US" sz="2000" dirty="0">
                <a:latin typeface="Times New Roman"/>
                <a:cs typeface="Times New Roman"/>
              </a:rPr>
              <a:t>(think about how the direction of an electric field is defined), the </a:t>
            </a:r>
            <a:r>
              <a:rPr lang="en-US" sz="2000" i="1" dirty="0">
                <a:solidFill>
                  <a:srgbClr val="FF0000"/>
                </a:solidFill>
                <a:latin typeface="Times New Roman"/>
                <a:cs typeface="Times New Roman"/>
              </a:rPr>
              <a:t>E-</a:t>
            </a:r>
            <a:r>
              <a:rPr lang="en-US" sz="2000" i="1" dirty="0" err="1">
                <a:solidFill>
                  <a:srgbClr val="FF0000"/>
                </a:solidFill>
                <a:latin typeface="Times New Roman"/>
                <a:cs typeface="Times New Roman"/>
              </a:rPr>
              <a:t>fld</a:t>
            </a:r>
            <a:r>
              <a:rPr lang="en-US" sz="2000" i="1" dirty="0">
                <a:solidFill>
                  <a:srgbClr val="FF0000"/>
                </a:solidFill>
                <a:latin typeface="Times New Roman"/>
                <a:cs typeface="Times New Roman"/>
              </a:rPr>
              <a:t> </a:t>
            </a:r>
            <a:r>
              <a:rPr lang="en-US" sz="2000" dirty="0">
                <a:solidFill>
                  <a:srgbClr val="FF0000"/>
                </a:solidFill>
                <a:latin typeface="Times New Roman"/>
                <a:cs typeface="Times New Roman"/>
              </a:rPr>
              <a:t>must be downward </a:t>
            </a:r>
            <a:r>
              <a:rPr lang="en-US" sz="2000" dirty="0">
                <a:latin typeface="Times New Roman"/>
                <a:cs typeface="Times New Roman"/>
              </a:rPr>
              <a:t>(hence producing an electrical force upward). </a:t>
            </a:r>
            <a:r>
              <a:rPr lang="en-US" sz="2000" dirty="0">
                <a:solidFill>
                  <a:srgbClr val="008000"/>
                </a:solidFill>
                <a:latin typeface="Times New Roman"/>
                <a:cs typeface="Times New Roman"/>
              </a:rPr>
              <a:t>(NOTE: The easiest way to think through this is to assume the charge is </a:t>
            </a:r>
            <a:r>
              <a:rPr lang="en-US" sz="2000" i="1" dirty="0">
                <a:solidFill>
                  <a:srgbClr val="008000"/>
                </a:solidFill>
                <a:latin typeface="Times New Roman"/>
                <a:cs typeface="Times New Roman"/>
              </a:rPr>
              <a:t>positive</a:t>
            </a:r>
            <a:r>
              <a:rPr lang="en-US" sz="2000" dirty="0">
                <a:solidFill>
                  <a:srgbClr val="008000"/>
                </a:solidFill>
                <a:latin typeface="Times New Roman"/>
                <a:cs typeface="Times New Roman"/>
              </a:rPr>
              <a:t>, determine the </a:t>
            </a:r>
            <a:r>
              <a:rPr lang="en-US" sz="2000" i="1" dirty="0">
                <a:solidFill>
                  <a:srgbClr val="008000"/>
                </a:solidFill>
                <a:latin typeface="Times New Roman"/>
                <a:cs typeface="Times New Roman"/>
              </a:rPr>
              <a:t>E-</a:t>
            </a:r>
            <a:r>
              <a:rPr lang="en-US" sz="2000" i="1" dirty="0" err="1">
                <a:solidFill>
                  <a:srgbClr val="008000"/>
                </a:solidFill>
                <a:latin typeface="Times New Roman"/>
                <a:cs typeface="Times New Roman"/>
              </a:rPr>
              <a:t>fld</a:t>
            </a:r>
            <a:r>
              <a:rPr lang="en-US" sz="2000" dirty="0">
                <a:solidFill>
                  <a:srgbClr val="008000"/>
                </a:solidFill>
                <a:latin typeface="Times New Roman"/>
                <a:cs typeface="Times New Roman"/>
              </a:rPr>
              <a:t> for that particle, then reverse you solution.) </a:t>
            </a:r>
          </a:p>
        </p:txBody>
      </p:sp>
      <p:sp>
        <p:nvSpPr>
          <p:cNvPr id="15" name="Oval 14"/>
          <p:cNvSpPr/>
          <p:nvPr/>
        </p:nvSpPr>
        <p:spPr>
          <a:xfrm>
            <a:off x="6149975" y="1124306"/>
            <a:ext cx="130175" cy="130175"/>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3" name="Object 2"/>
          <p:cNvGraphicFramePr>
            <a:graphicFrameLocks noChangeAspect="1"/>
          </p:cNvGraphicFramePr>
          <p:nvPr>
            <p:extLst>
              <p:ext uri="{D42A27DB-BD31-4B8C-83A1-F6EECF244321}">
                <p14:modId xmlns:p14="http://schemas.microsoft.com/office/powerpoint/2010/main" val="3637314171"/>
              </p:ext>
            </p:extLst>
          </p:nvPr>
        </p:nvGraphicFramePr>
        <p:xfrm>
          <a:off x="5935663" y="1219200"/>
          <a:ext cx="250825" cy="192088"/>
        </p:xfrm>
        <a:graphic>
          <a:graphicData uri="http://schemas.openxmlformats.org/presentationml/2006/ole">
            <mc:AlternateContent xmlns:mc="http://schemas.openxmlformats.org/markup-compatibility/2006">
              <mc:Choice xmlns:v="urn:schemas-microsoft-com:vml" Requires="v">
                <p:oleObj spid="_x0000_s2109885" name="Equation" r:id="rId6" imgW="165100" imgH="127000" progId="Equation.DSMT4">
                  <p:embed/>
                </p:oleObj>
              </mc:Choice>
              <mc:Fallback>
                <p:oleObj name="Equation" r:id="rId6" imgW="165100" imgH="127000" progId="Equation.DSMT4">
                  <p:embed/>
                  <p:pic>
                    <p:nvPicPr>
                      <p:cNvPr id="0" name=""/>
                      <p:cNvPicPr>
                        <a:picLocks noChangeAspect="1" noChangeArrowheads="1"/>
                      </p:cNvPicPr>
                      <p:nvPr/>
                    </p:nvPicPr>
                    <p:blipFill>
                      <a:blip r:embed="rId7"/>
                      <a:srcRect/>
                      <a:stretch>
                        <a:fillRect/>
                      </a:stretch>
                    </p:blipFill>
                    <p:spPr bwMode="auto">
                      <a:xfrm>
                        <a:off x="5935663" y="1219200"/>
                        <a:ext cx="250825" cy="1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2" name="Object 2"/>
          <p:cNvGraphicFramePr>
            <a:graphicFrameLocks noChangeAspect="1"/>
          </p:cNvGraphicFramePr>
          <p:nvPr>
            <p:extLst>
              <p:ext uri="{D42A27DB-BD31-4B8C-83A1-F6EECF244321}">
                <p14:modId xmlns:p14="http://schemas.microsoft.com/office/powerpoint/2010/main" val="3572379733"/>
              </p:ext>
            </p:extLst>
          </p:nvPr>
        </p:nvGraphicFramePr>
        <p:xfrm>
          <a:off x="8788400" y="1219200"/>
          <a:ext cx="192087" cy="192087"/>
        </p:xfrm>
        <a:graphic>
          <a:graphicData uri="http://schemas.openxmlformats.org/presentationml/2006/ole">
            <mc:AlternateContent xmlns:mc="http://schemas.openxmlformats.org/markup-compatibility/2006">
              <mc:Choice xmlns:v="urn:schemas-microsoft-com:vml" Requires="v">
                <p:oleObj spid="_x0000_s2109886" name="Equation" r:id="rId8" imgW="127000" imgH="127000" progId="Equation.DSMT4">
                  <p:embed/>
                </p:oleObj>
              </mc:Choice>
              <mc:Fallback>
                <p:oleObj name="Equation" r:id="rId8" imgW="127000" imgH="127000" progId="Equation.DSMT4">
                  <p:embed/>
                  <p:pic>
                    <p:nvPicPr>
                      <p:cNvPr id="0" name=""/>
                      <p:cNvPicPr>
                        <a:picLocks noChangeAspect="1" noChangeArrowheads="1"/>
                      </p:cNvPicPr>
                      <p:nvPr/>
                    </p:nvPicPr>
                    <p:blipFill>
                      <a:blip r:embed="rId9"/>
                      <a:srcRect/>
                      <a:stretch>
                        <a:fillRect/>
                      </a:stretch>
                    </p:blipFill>
                    <p:spPr bwMode="auto">
                      <a:xfrm>
                        <a:off x="8788400" y="1219200"/>
                        <a:ext cx="192087" cy="1920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3" name="Object 2"/>
          <p:cNvGraphicFramePr>
            <a:graphicFrameLocks noChangeAspect="1"/>
          </p:cNvGraphicFramePr>
          <p:nvPr>
            <p:extLst>
              <p:ext uri="{D42A27DB-BD31-4B8C-83A1-F6EECF244321}">
                <p14:modId xmlns:p14="http://schemas.microsoft.com/office/powerpoint/2010/main" val="28669390"/>
              </p:ext>
            </p:extLst>
          </p:nvPr>
        </p:nvGraphicFramePr>
        <p:xfrm>
          <a:off x="5973763" y="141288"/>
          <a:ext cx="192087" cy="249237"/>
        </p:xfrm>
        <a:graphic>
          <a:graphicData uri="http://schemas.openxmlformats.org/presentationml/2006/ole">
            <mc:AlternateContent xmlns:mc="http://schemas.openxmlformats.org/markup-compatibility/2006">
              <mc:Choice xmlns:v="urn:schemas-microsoft-com:vml" Requires="v">
                <p:oleObj spid="_x0000_s2109887" name="Equation" r:id="rId10" imgW="127000" imgH="165100" progId="Equation.DSMT4">
                  <p:embed/>
                </p:oleObj>
              </mc:Choice>
              <mc:Fallback>
                <p:oleObj name="Equation" r:id="rId10" imgW="127000" imgH="165100" progId="Equation.DSMT4">
                  <p:embed/>
                  <p:pic>
                    <p:nvPicPr>
                      <p:cNvPr id="0" name=""/>
                      <p:cNvPicPr>
                        <a:picLocks noChangeAspect="1" noChangeArrowheads="1"/>
                      </p:cNvPicPr>
                      <p:nvPr/>
                    </p:nvPicPr>
                    <p:blipFill>
                      <a:blip r:embed="rId11"/>
                      <a:srcRect/>
                      <a:stretch>
                        <a:fillRect/>
                      </a:stretch>
                    </p:blipFill>
                    <p:spPr bwMode="auto">
                      <a:xfrm>
                        <a:off x="5973763" y="141288"/>
                        <a:ext cx="192087" cy="249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4" name="Object 2"/>
          <p:cNvGraphicFramePr>
            <a:graphicFrameLocks noChangeAspect="1"/>
          </p:cNvGraphicFramePr>
          <p:nvPr>
            <p:extLst>
              <p:ext uri="{D42A27DB-BD31-4B8C-83A1-F6EECF244321}">
                <p14:modId xmlns:p14="http://schemas.microsoft.com/office/powerpoint/2010/main" val="4142727912"/>
              </p:ext>
            </p:extLst>
          </p:nvPr>
        </p:nvGraphicFramePr>
        <p:xfrm>
          <a:off x="5473700" y="501650"/>
          <a:ext cx="617538" cy="306388"/>
        </p:xfrm>
        <a:graphic>
          <a:graphicData uri="http://schemas.openxmlformats.org/presentationml/2006/ole">
            <mc:AlternateContent xmlns:mc="http://schemas.openxmlformats.org/markup-compatibility/2006">
              <mc:Choice xmlns:v="urn:schemas-microsoft-com:vml" Requires="v">
                <p:oleObj spid="_x0000_s2109888" name="Equation" r:id="rId12" imgW="406400" imgH="203200" progId="Equation.DSMT4">
                  <p:embed/>
                </p:oleObj>
              </mc:Choice>
              <mc:Fallback>
                <p:oleObj name="Equation" r:id="rId12" imgW="406400" imgH="203200" progId="Equation.DSMT4">
                  <p:embed/>
                  <p:pic>
                    <p:nvPicPr>
                      <p:cNvPr id="0" name=""/>
                      <p:cNvPicPr>
                        <a:picLocks noChangeAspect="1" noChangeArrowheads="1"/>
                      </p:cNvPicPr>
                      <p:nvPr/>
                    </p:nvPicPr>
                    <p:blipFill>
                      <a:blip r:embed="rId13"/>
                      <a:srcRect/>
                      <a:stretch>
                        <a:fillRect/>
                      </a:stretch>
                    </p:blipFill>
                    <p:spPr bwMode="auto">
                      <a:xfrm>
                        <a:off x="5473700" y="501650"/>
                        <a:ext cx="617538" cy="3063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9" name="Object 2"/>
          <p:cNvGraphicFramePr>
            <a:graphicFrameLocks noChangeAspect="1"/>
          </p:cNvGraphicFramePr>
          <p:nvPr>
            <p:extLst>
              <p:ext uri="{D42A27DB-BD31-4B8C-83A1-F6EECF244321}">
                <p14:modId xmlns:p14="http://schemas.microsoft.com/office/powerpoint/2010/main" val="1138032302"/>
              </p:ext>
            </p:extLst>
          </p:nvPr>
        </p:nvGraphicFramePr>
        <p:xfrm>
          <a:off x="5503863" y="1573213"/>
          <a:ext cx="695325" cy="306387"/>
        </p:xfrm>
        <a:graphic>
          <a:graphicData uri="http://schemas.openxmlformats.org/presentationml/2006/ole">
            <mc:AlternateContent xmlns:mc="http://schemas.openxmlformats.org/markup-compatibility/2006">
              <mc:Choice xmlns:v="urn:schemas-microsoft-com:vml" Requires="v">
                <p:oleObj spid="_x0000_s2109889" name="Equation" r:id="rId14" imgW="457200" imgH="203200" progId="Equation.DSMT4">
                  <p:embed/>
                </p:oleObj>
              </mc:Choice>
              <mc:Fallback>
                <p:oleObj name="Equation" r:id="rId14" imgW="457200" imgH="203200" progId="Equation.DSMT4">
                  <p:embed/>
                  <p:pic>
                    <p:nvPicPr>
                      <p:cNvPr id="0" name=""/>
                      <p:cNvPicPr>
                        <a:picLocks noChangeAspect="1" noChangeArrowheads="1"/>
                      </p:cNvPicPr>
                      <p:nvPr/>
                    </p:nvPicPr>
                    <p:blipFill>
                      <a:blip r:embed="rId15"/>
                      <a:srcRect/>
                      <a:stretch>
                        <a:fillRect/>
                      </a:stretch>
                    </p:blipFill>
                    <p:spPr bwMode="auto">
                      <a:xfrm>
                        <a:off x="5503863" y="1573213"/>
                        <a:ext cx="695325" cy="3063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0" name="Object 2"/>
          <p:cNvGraphicFramePr>
            <a:graphicFrameLocks noChangeAspect="1"/>
          </p:cNvGraphicFramePr>
          <p:nvPr>
            <p:extLst>
              <p:ext uri="{D42A27DB-BD31-4B8C-83A1-F6EECF244321}">
                <p14:modId xmlns:p14="http://schemas.microsoft.com/office/powerpoint/2010/main" val="1470168535"/>
              </p:ext>
            </p:extLst>
          </p:nvPr>
        </p:nvGraphicFramePr>
        <p:xfrm>
          <a:off x="8296275" y="1904671"/>
          <a:ext cx="463550" cy="230188"/>
        </p:xfrm>
        <a:graphic>
          <a:graphicData uri="http://schemas.openxmlformats.org/presentationml/2006/ole">
            <mc:AlternateContent xmlns:mc="http://schemas.openxmlformats.org/markup-compatibility/2006">
              <mc:Choice xmlns:v="urn:schemas-microsoft-com:vml" Requires="v">
                <p:oleObj spid="_x0000_s2109890" name="Equation" r:id="rId16" imgW="304800" imgH="152400" progId="Equation.DSMT4">
                  <p:embed/>
                </p:oleObj>
              </mc:Choice>
              <mc:Fallback>
                <p:oleObj name="Equation" r:id="rId16" imgW="304800" imgH="152400" progId="Equation.DSMT4">
                  <p:embed/>
                  <p:pic>
                    <p:nvPicPr>
                      <p:cNvPr id="0" name=""/>
                      <p:cNvPicPr>
                        <a:picLocks noChangeAspect="1" noChangeArrowheads="1"/>
                      </p:cNvPicPr>
                      <p:nvPr/>
                    </p:nvPicPr>
                    <p:blipFill>
                      <a:blip r:embed="rId17"/>
                      <a:srcRect/>
                      <a:stretch>
                        <a:fillRect/>
                      </a:stretch>
                    </p:blipFill>
                    <p:spPr bwMode="auto">
                      <a:xfrm>
                        <a:off x="8296275" y="1904671"/>
                        <a:ext cx="463550" cy="2301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61" name="TextBox 60"/>
          <p:cNvSpPr txBox="1"/>
          <p:nvPr/>
        </p:nvSpPr>
        <p:spPr>
          <a:xfrm>
            <a:off x="872650" y="5551895"/>
            <a:ext cx="7976548" cy="1015663"/>
          </a:xfrm>
          <a:prstGeom prst="rect">
            <a:avLst/>
          </a:prstGeom>
          <a:noFill/>
        </p:spPr>
        <p:txBody>
          <a:bodyPr wrap="square" rtlCol="0">
            <a:spAutoFit/>
          </a:bodyPr>
          <a:lstStyle/>
          <a:p>
            <a:r>
              <a:rPr lang="en-US" sz="2000" dirty="0">
                <a:solidFill>
                  <a:srgbClr val="FF0000"/>
                </a:solidFill>
                <a:latin typeface="Apple Chancery"/>
                <a:cs typeface="Apple Chancery"/>
              </a:rPr>
              <a:t>The charge configuration </a:t>
            </a:r>
            <a:r>
              <a:rPr lang="en-US" sz="2000" dirty="0">
                <a:solidFill>
                  <a:srgbClr val="0000FF"/>
                </a:solidFill>
                <a:latin typeface="Times New Roman"/>
                <a:cs typeface="Times New Roman"/>
              </a:rPr>
              <a:t>needed</a:t>
            </a:r>
            <a:r>
              <a:rPr lang="en-US" sz="2000" dirty="0">
                <a:latin typeface="Times New Roman"/>
                <a:cs typeface="Times New Roman"/>
              </a:rPr>
              <a:t> to </a:t>
            </a:r>
            <a:r>
              <a:rPr lang="en-US" sz="2000" dirty="0">
                <a:solidFill>
                  <a:srgbClr val="0000FF"/>
                </a:solidFill>
                <a:latin typeface="Times New Roman"/>
                <a:cs typeface="Times New Roman"/>
              </a:rPr>
              <a:t>generate a downward electric field</a:t>
            </a:r>
            <a:r>
              <a:rPr lang="en-US" sz="2000" dirty="0">
                <a:latin typeface="Times New Roman"/>
                <a:cs typeface="Times New Roman"/>
              </a:rPr>
              <a:t>, given that field lines </a:t>
            </a:r>
            <a:r>
              <a:rPr lang="en-US" sz="2000" i="1" dirty="0">
                <a:solidFill>
                  <a:srgbClr val="0000FF"/>
                </a:solidFill>
                <a:latin typeface="Times New Roman"/>
                <a:cs typeface="Times New Roman"/>
              </a:rPr>
              <a:t>leave </a:t>
            </a:r>
            <a:r>
              <a:rPr lang="en-US" sz="2000" dirty="0">
                <a:solidFill>
                  <a:srgbClr val="0000FF"/>
                </a:solidFill>
                <a:latin typeface="Times New Roman"/>
                <a:cs typeface="Times New Roman"/>
              </a:rPr>
              <a:t>positive charges</a:t>
            </a:r>
            <a:r>
              <a:rPr lang="en-US" sz="2000" dirty="0">
                <a:latin typeface="Times New Roman"/>
                <a:cs typeface="Times New Roman"/>
              </a:rPr>
              <a:t>, is </a:t>
            </a:r>
            <a:r>
              <a:rPr lang="en-US" sz="2000" dirty="0">
                <a:solidFill>
                  <a:srgbClr val="FF0000"/>
                </a:solidFill>
                <a:latin typeface="Times New Roman"/>
                <a:cs typeface="Times New Roman"/>
              </a:rPr>
              <a:t>positive charge on</a:t>
            </a:r>
            <a:r>
              <a:rPr lang="en-US" sz="2000" dirty="0">
                <a:solidFill>
                  <a:srgbClr val="0000FF"/>
                </a:solidFill>
                <a:latin typeface="Times New Roman"/>
                <a:cs typeface="Times New Roman"/>
              </a:rPr>
              <a:t> </a:t>
            </a:r>
            <a:r>
              <a:rPr lang="en-US" sz="2000" dirty="0">
                <a:latin typeface="Times New Roman"/>
                <a:cs typeface="Times New Roman"/>
              </a:rPr>
              <a:t>the </a:t>
            </a:r>
            <a:r>
              <a:rPr lang="en-US" sz="2000" dirty="0">
                <a:solidFill>
                  <a:srgbClr val="FF0000"/>
                </a:solidFill>
                <a:latin typeface="Times New Roman"/>
                <a:cs typeface="Times New Roman"/>
              </a:rPr>
              <a:t>top plate </a:t>
            </a:r>
            <a:r>
              <a:rPr lang="en-US" sz="2000" dirty="0">
                <a:latin typeface="Times New Roman"/>
                <a:cs typeface="Times New Roman"/>
              </a:rPr>
              <a:t>and </a:t>
            </a:r>
            <a:r>
              <a:rPr lang="en-US" sz="2000" dirty="0">
                <a:solidFill>
                  <a:srgbClr val="0000FF"/>
                </a:solidFill>
                <a:latin typeface="Times New Roman"/>
                <a:cs typeface="Times New Roman"/>
              </a:rPr>
              <a:t>negative charge on</a:t>
            </a:r>
            <a:r>
              <a:rPr lang="en-US" sz="2000" dirty="0">
                <a:latin typeface="Times New Roman"/>
                <a:cs typeface="Times New Roman"/>
              </a:rPr>
              <a:t> the </a:t>
            </a:r>
            <a:r>
              <a:rPr lang="en-US" sz="2000" dirty="0">
                <a:solidFill>
                  <a:srgbClr val="0000FF"/>
                </a:solidFill>
                <a:latin typeface="Times New Roman"/>
                <a:cs typeface="Times New Roman"/>
              </a:rPr>
              <a:t>bottom plate</a:t>
            </a:r>
            <a:r>
              <a:rPr lang="en-US" sz="2000" dirty="0">
                <a:latin typeface="Times New Roman"/>
                <a:cs typeface="Times New Roman"/>
              </a:rPr>
              <a:t>.  </a:t>
            </a:r>
            <a:endParaRPr lang="en-US" sz="2000" dirty="0">
              <a:solidFill>
                <a:srgbClr val="0000FF"/>
              </a:solidFill>
              <a:latin typeface="Times New Roman"/>
              <a:cs typeface="Times New Roman"/>
            </a:endParaRPr>
          </a:p>
        </p:txBody>
      </p:sp>
      <p:grpSp>
        <p:nvGrpSpPr>
          <p:cNvPr id="27" name="Group 26"/>
          <p:cNvGrpSpPr/>
          <p:nvPr/>
        </p:nvGrpSpPr>
        <p:grpSpPr>
          <a:xfrm>
            <a:off x="6226813" y="464062"/>
            <a:ext cx="2265358" cy="195774"/>
            <a:chOff x="6416675" y="5989638"/>
            <a:chExt cx="2265358" cy="195774"/>
          </a:xfrm>
        </p:grpSpPr>
        <p:graphicFrame>
          <p:nvGraphicFramePr>
            <p:cNvPr id="62" name="Object 2"/>
            <p:cNvGraphicFramePr>
              <a:graphicFrameLocks noChangeAspect="1"/>
            </p:cNvGraphicFramePr>
            <p:nvPr>
              <p:extLst>
                <p:ext uri="{D42A27DB-BD31-4B8C-83A1-F6EECF244321}">
                  <p14:modId xmlns:p14="http://schemas.microsoft.com/office/powerpoint/2010/main" val="370196039"/>
                </p:ext>
              </p:extLst>
            </p:nvPr>
          </p:nvGraphicFramePr>
          <p:xfrm>
            <a:off x="6416675" y="5989638"/>
            <a:ext cx="193675" cy="190500"/>
          </p:xfrm>
          <a:graphic>
            <a:graphicData uri="http://schemas.openxmlformats.org/presentationml/2006/ole">
              <mc:AlternateContent xmlns:mc="http://schemas.openxmlformats.org/markup-compatibility/2006">
                <mc:Choice xmlns:v="urn:schemas-microsoft-com:vml" Requires="v">
                  <p:oleObj spid="_x0000_s2109891" name="Equation" r:id="rId18" imgW="127000" imgH="127000" progId="Equation.DSMT4">
                    <p:embed/>
                  </p:oleObj>
                </mc:Choice>
                <mc:Fallback>
                  <p:oleObj name="Equation" r:id="rId18" imgW="127000" imgH="127000" progId="Equation.DSMT4">
                    <p:embed/>
                    <p:pic>
                      <p:nvPicPr>
                        <p:cNvPr id="0" name=""/>
                        <p:cNvPicPr>
                          <a:picLocks noChangeAspect="1" noChangeArrowheads="1"/>
                        </p:cNvPicPr>
                        <p:nvPr/>
                      </p:nvPicPr>
                      <p:blipFill>
                        <a:blip r:embed="rId19"/>
                        <a:srcRect/>
                        <a:stretch>
                          <a:fillRect/>
                        </a:stretch>
                      </p:blipFill>
                      <p:spPr bwMode="auto">
                        <a:xfrm>
                          <a:off x="6416675" y="5989638"/>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4" name="Object 2"/>
            <p:cNvGraphicFramePr>
              <a:graphicFrameLocks noChangeAspect="1"/>
            </p:cNvGraphicFramePr>
            <p:nvPr>
              <p:extLst>
                <p:ext uri="{D42A27DB-BD31-4B8C-83A1-F6EECF244321}">
                  <p14:modId xmlns:p14="http://schemas.microsoft.com/office/powerpoint/2010/main" val="2220386630"/>
                </p:ext>
              </p:extLst>
            </p:nvPr>
          </p:nvGraphicFramePr>
          <p:xfrm>
            <a:off x="6646862" y="5990224"/>
            <a:ext cx="193675" cy="190500"/>
          </p:xfrm>
          <a:graphic>
            <a:graphicData uri="http://schemas.openxmlformats.org/presentationml/2006/ole">
              <mc:AlternateContent xmlns:mc="http://schemas.openxmlformats.org/markup-compatibility/2006">
                <mc:Choice xmlns:v="urn:schemas-microsoft-com:vml" Requires="v">
                  <p:oleObj spid="_x0000_s2109892" name="Equation" r:id="rId20" imgW="127000" imgH="127000" progId="Equation.DSMT4">
                    <p:embed/>
                  </p:oleObj>
                </mc:Choice>
                <mc:Fallback>
                  <p:oleObj name="Equation" r:id="rId20" imgW="127000" imgH="127000" progId="Equation.DSMT4">
                    <p:embed/>
                    <p:pic>
                      <p:nvPicPr>
                        <p:cNvPr id="0" name=""/>
                        <p:cNvPicPr>
                          <a:picLocks noChangeAspect="1" noChangeArrowheads="1"/>
                        </p:cNvPicPr>
                        <p:nvPr/>
                      </p:nvPicPr>
                      <p:blipFill>
                        <a:blip r:embed="rId19"/>
                        <a:srcRect/>
                        <a:stretch>
                          <a:fillRect/>
                        </a:stretch>
                      </p:blipFill>
                      <p:spPr bwMode="auto">
                        <a:xfrm>
                          <a:off x="6646862" y="5990224"/>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5" name="Object 2"/>
            <p:cNvGraphicFramePr>
              <a:graphicFrameLocks noChangeAspect="1"/>
            </p:cNvGraphicFramePr>
            <p:nvPr>
              <p:extLst>
                <p:ext uri="{D42A27DB-BD31-4B8C-83A1-F6EECF244321}">
                  <p14:modId xmlns:p14="http://schemas.microsoft.com/office/powerpoint/2010/main" val="2624796770"/>
                </p:ext>
              </p:extLst>
            </p:nvPr>
          </p:nvGraphicFramePr>
          <p:xfrm>
            <a:off x="6877049" y="5990810"/>
            <a:ext cx="193675" cy="190500"/>
          </p:xfrm>
          <a:graphic>
            <a:graphicData uri="http://schemas.openxmlformats.org/presentationml/2006/ole">
              <mc:AlternateContent xmlns:mc="http://schemas.openxmlformats.org/markup-compatibility/2006">
                <mc:Choice xmlns:v="urn:schemas-microsoft-com:vml" Requires="v">
                  <p:oleObj spid="_x0000_s2109893" name="Equation" r:id="rId21" imgW="127000" imgH="127000" progId="Equation.DSMT4">
                    <p:embed/>
                  </p:oleObj>
                </mc:Choice>
                <mc:Fallback>
                  <p:oleObj name="Equation" r:id="rId21" imgW="127000" imgH="127000" progId="Equation.DSMT4">
                    <p:embed/>
                    <p:pic>
                      <p:nvPicPr>
                        <p:cNvPr id="0" name=""/>
                        <p:cNvPicPr>
                          <a:picLocks noChangeAspect="1" noChangeArrowheads="1"/>
                        </p:cNvPicPr>
                        <p:nvPr/>
                      </p:nvPicPr>
                      <p:blipFill>
                        <a:blip r:embed="rId19"/>
                        <a:srcRect/>
                        <a:stretch>
                          <a:fillRect/>
                        </a:stretch>
                      </p:blipFill>
                      <p:spPr bwMode="auto">
                        <a:xfrm>
                          <a:off x="6877049" y="5990810"/>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6" name="Object 2"/>
            <p:cNvGraphicFramePr>
              <a:graphicFrameLocks noChangeAspect="1"/>
            </p:cNvGraphicFramePr>
            <p:nvPr>
              <p:extLst>
                <p:ext uri="{D42A27DB-BD31-4B8C-83A1-F6EECF244321}">
                  <p14:modId xmlns:p14="http://schemas.microsoft.com/office/powerpoint/2010/main" val="2730682918"/>
                </p:ext>
              </p:extLst>
            </p:nvPr>
          </p:nvGraphicFramePr>
          <p:xfrm>
            <a:off x="7107236" y="5991396"/>
            <a:ext cx="193675" cy="190500"/>
          </p:xfrm>
          <a:graphic>
            <a:graphicData uri="http://schemas.openxmlformats.org/presentationml/2006/ole">
              <mc:AlternateContent xmlns:mc="http://schemas.openxmlformats.org/markup-compatibility/2006">
                <mc:Choice xmlns:v="urn:schemas-microsoft-com:vml" Requires="v">
                  <p:oleObj spid="_x0000_s2109894" name="Equation" r:id="rId22" imgW="127000" imgH="127000" progId="Equation.DSMT4">
                    <p:embed/>
                  </p:oleObj>
                </mc:Choice>
                <mc:Fallback>
                  <p:oleObj name="Equation" r:id="rId22" imgW="127000" imgH="127000" progId="Equation.DSMT4">
                    <p:embed/>
                    <p:pic>
                      <p:nvPicPr>
                        <p:cNvPr id="0" name=""/>
                        <p:cNvPicPr>
                          <a:picLocks noChangeAspect="1" noChangeArrowheads="1"/>
                        </p:cNvPicPr>
                        <p:nvPr/>
                      </p:nvPicPr>
                      <p:blipFill>
                        <a:blip r:embed="rId19"/>
                        <a:srcRect/>
                        <a:stretch>
                          <a:fillRect/>
                        </a:stretch>
                      </p:blipFill>
                      <p:spPr bwMode="auto">
                        <a:xfrm>
                          <a:off x="7107236" y="5991396"/>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7" name="Object 2"/>
            <p:cNvGraphicFramePr>
              <a:graphicFrameLocks noChangeAspect="1"/>
            </p:cNvGraphicFramePr>
            <p:nvPr>
              <p:extLst>
                <p:ext uri="{D42A27DB-BD31-4B8C-83A1-F6EECF244321}">
                  <p14:modId xmlns:p14="http://schemas.microsoft.com/office/powerpoint/2010/main" val="2437395594"/>
                </p:ext>
              </p:extLst>
            </p:nvPr>
          </p:nvGraphicFramePr>
          <p:xfrm>
            <a:off x="7337423" y="5991982"/>
            <a:ext cx="193675" cy="190500"/>
          </p:xfrm>
          <a:graphic>
            <a:graphicData uri="http://schemas.openxmlformats.org/presentationml/2006/ole">
              <mc:AlternateContent xmlns:mc="http://schemas.openxmlformats.org/markup-compatibility/2006">
                <mc:Choice xmlns:v="urn:schemas-microsoft-com:vml" Requires="v">
                  <p:oleObj spid="_x0000_s2109895" name="Equation" r:id="rId23" imgW="127000" imgH="127000" progId="Equation.DSMT4">
                    <p:embed/>
                  </p:oleObj>
                </mc:Choice>
                <mc:Fallback>
                  <p:oleObj name="Equation" r:id="rId23" imgW="127000" imgH="127000" progId="Equation.DSMT4">
                    <p:embed/>
                    <p:pic>
                      <p:nvPicPr>
                        <p:cNvPr id="0" name=""/>
                        <p:cNvPicPr>
                          <a:picLocks noChangeAspect="1" noChangeArrowheads="1"/>
                        </p:cNvPicPr>
                        <p:nvPr/>
                      </p:nvPicPr>
                      <p:blipFill>
                        <a:blip r:embed="rId19"/>
                        <a:srcRect/>
                        <a:stretch>
                          <a:fillRect/>
                        </a:stretch>
                      </p:blipFill>
                      <p:spPr bwMode="auto">
                        <a:xfrm>
                          <a:off x="7337423" y="5991982"/>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8" name="Object 2"/>
            <p:cNvGraphicFramePr>
              <a:graphicFrameLocks noChangeAspect="1"/>
            </p:cNvGraphicFramePr>
            <p:nvPr>
              <p:extLst>
                <p:ext uri="{D42A27DB-BD31-4B8C-83A1-F6EECF244321}">
                  <p14:modId xmlns:p14="http://schemas.microsoft.com/office/powerpoint/2010/main" val="3330864291"/>
                </p:ext>
              </p:extLst>
            </p:nvPr>
          </p:nvGraphicFramePr>
          <p:xfrm>
            <a:off x="7567610" y="5992568"/>
            <a:ext cx="193675" cy="190500"/>
          </p:xfrm>
          <a:graphic>
            <a:graphicData uri="http://schemas.openxmlformats.org/presentationml/2006/ole">
              <mc:AlternateContent xmlns:mc="http://schemas.openxmlformats.org/markup-compatibility/2006">
                <mc:Choice xmlns:v="urn:schemas-microsoft-com:vml" Requires="v">
                  <p:oleObj spid="_x0000_s2109896" name="Equation" r:id="rId24" imgW="127000" imgH="127000" progId="Equation.DSMT4">
                    <p:embed/>
                  </p:oleObj>
                </mc:Choice>
                <mc:Fallback>
                  <p:oleObj name="Equation" r:id="rId24" imgW="127000" imgH="127000" progId="Equation.DSMT4">
                    <p:embed/>
                    <p:pic>
                      <p:nvPicPr>
                        <p:cNvPr id="0" name=""/>
                        <p:cNvPicPr>
                          <a:picLocks noChangeAspect="1" noChangeArrowheads="1"/>
                        </p:cNvPicPr>
                        <p:nvPr/>
                      </p:nvPicPr>
                      <p:blipFill>
                        <a:blip r:embed="rId19"/>
                        <a:srcRect/>
                        <a:stretch>
                          <a:fillRect/>
                        </a:stretch>
                      </p:blipFill>
                      <p:spPr bwMode="auto">
                        <a:xfrm>
                          <a:off x="7567610" y="5992568"/>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9" name="Object 2"/>
            <p:cNvGraphicFramePr>
              <a:graphicFrameLocks noChangeAspect="1"/>
            </p:cNvGraphicFramePr>
            <p:nvPr>
              <p:extLst>
                <p:ext uri="{D42A27DB-BD31-4B8C-83A1-F6EECF244321}">
                  <p14:modId xmlns:p14="http://schemas.microsoft.com/office/powerpoint/2010/main" val="2889873874"/>
                </p:ext>
              </p:extLst>
            </p:nvPr>
          </p:nvGraphicFramePr>
          <p:xfrm>
            <a:off x="7797797" y="5993154"/>
            <a:ext cx="193675" cy="190500"/>
          </p:xfrm>
          <a:graphic>
            <a:graphicData uri="http://schemas.openxmlformats.org/presentationml/2006/ole">
              <mc:AlternateContent xmlns:mc="http://schemas.openxmlformats.org/markup-compatibility/2006">
                <mc:Choice xmlns:v="urn:schemas-microsoft-com:vml" Requires="v">
                  <p:oleObj spid="_x0000_s2109897" name="Equation" r:id="rId25" imgW="127000" imgH="127000" progId="Equation.DSMT4">
                    <p:embed/>
                  </p:oleObj>
                </mc:Choice>
                <mc:Fallback>
                  <p:oleObj name="Equation" r:id="rId25" imgW="127000" imgH="127000" progId="Equation.DSMT4">
                    <p:embed/>
                    <p:pic>
                      <p:nvPicPr>
                        <p:cNvPr id="0" name=""/>
                        <p:cNvPicPr>
                          <a:picLocks noChangeAspect="1" noChangeArrowheads="1"/>
                        </p:cNvPicPr>
                        <p:nvPr/>
                      </p:nvPicPr>
                      <p:blipFill>
                        <a:blip r:embed="rId19"/>
                        <a:srcRect/>
                        <a:stretch>
                          <a:fillRect/>
                        </a:stretch>
                      </p:blipFill>
                      <p:spPr bwMode="auto">
                        <a:xfrm>
                          <a:off x="7797797" y="5993154"/>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0" name="Object 2"/>
            <p:cNvGraphicFramePr>
              <a:graphicFrameLocks noChangeAspect="1"/>
            </p:cNvGraphicFramePr>
            <p:nvPr>
              <p:extLst>
                <p:ext uri="{D42A27DB-BD31-4B8C-83A1-F6EECF244321}">
                  <p14:modId xmlns:p14="http://schemas.microsoft.com/office/powerpoint/2010/main" val="1484060552"/>
                </p:ext>
              </p:extLst>
            </p:nvPr>
          </p:nvGraphicFramePr>
          <p:xfrm>
            <a:off x="8027984" y="5993740"/>
            <a:ext cx="193675" cy="190500"/>
          </p:xfrm>
          <a:graphic>
            <a:graphicData uri="http://schemas.openxmlformats.org/presentationml/2006/ole">
              <mc:AlternateContent xmlns:mc="http://schemas.openxmlformats.org/markup-compatibility/2006">
                <mc:Choice xmlns:v="urn:schemas-microsoft-com:vml" Requires="v">
                  <p:oleObj spid="_x0000_s2109898" name="Equation" r:id="rId26" imgW="127000" imgH="127000" progId="Equation.DSMT4">
                    <p:embed/>
                  </p:oleObj>
                </mc:Choice>
                <mc:Fallback>
                  <p:oleObj name="Equation" r:id="rId26" imgW="127000" imgH="127000" progId="Equation.DSMT4">
                    <p:embed/>
                    <p:pic>
                      <p:nvPicPr>
                        <p:cNvPr id="0" name=""/>
                        <p:cNvPicPr>
                          <a:picLocks noChangeAspect="1" noChangeArrowheads="1"/>
                        </p:cNvPicPr>
                        <p:nvPr/>
                      </p:nvPicPr>
                      <p:blipFill>
                        <a:blip r:embed="rId19"/>
                        <a:srcRect/>
                        <a:stretch>
                          <a:fillRect/>
                        </a:stretch>
                      </p:blipFill>
                      <p:spPr bwMode="auto">
                        <a:xfrm>
                          <a:off x="8027984" y="5993740"/>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1" name="Object 2"/>
            <p:cNvGraphicFramePr>
              <a:graphicFrameLocks noChangeAspect="1"/>
            </p:cNvGraphicFramePr>
            <p:nvPr>
              <p:extLst>
                <p:ext uri="{D42A27DB-BD31-4B8C-83A1-F6EECF244321}">
                  <p14:modId xmlns:p14="http://schemas.microsoft.com/office/powerpoint/2010/main" val="2770459869"/>
                </p:ext>
              </p:extLst>
            </p:nvPr>
          </p:nvGraphicFramePr>
          <p:xfrm>
            <a:off x="8258171" y="5994326"/>
            <a:ext cx="193675" cy="190500"/>
          </p:xfrm>
          <a:graphic>
            <a:graphicData uri="http://schemas.openxmlformats.org/presentationml/2006/ole">
              <mc:AlternateContent xmlns:mc="http://schemas.openxmlformats.org/markup-compatibility/2006">
                <mc:Choice xmlns:v="urn:schemas-microsoft-com:vml" Requires="v">
                  <p:oleObj spid="_x0000_s2109899" name="Equation" r:id="rId27" imgW="127000" imgH="127000" progId="Equation.DSMT4">
                    <p:embed/>
                  </p:oleObj>
                </mc:Choice>
                <mc:Fallback>
                  <p:oleObj name="Equation" r:id="rId27" imgW="127000" imgH="127000" progId="Equation.DSMT4">
                    <p:embed/>
                    <p:pic>
                      <p:nvPicPr>
                        <p:cNvPr id="0" name=""/>
                        <p:cNvPicPr>
                          <a:picLocks noChangeAspect="1" noChangeArrowheads="1"/>
                        </p:cNvPicPr>
                        <p:nvPr/>
                      </p:nvPicPr>
                      <p:blipFill>
                        <a:blip r:embed="rId19"/>
                        <a:srcRect/>
                        <a:stretch>
                          <a:fillRect/>
                        </a:stretch>
                      </p:blipFill>
                      <p:spPr bwMode="auto">
                        <a:xfrm>
                          <a:off x="8258171" y="5994326"/>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2" name="Object 2"/>
            <p:cNvGraphicFramePr>
              <a:graphicFrameLocks noChangeAspect="1"/>
            </p:cNvGraphicFramePr>
            <p:nvPr>
              <p:extLst>
                <p:ext uri="{D42A27DB-BD31-4B8C-83A1-F6EECF244321}">
                  <p14:modId xmlns:p14="http://schemas.microsoft.com/office/powerpoint/2010/main" val="2083717277"/>
                </p:ext>
              </p:extLst>
            </p:nvPr>
          </p:nvGraphicFramePr>
          <p:xfrm>
            <a:off x="8488358" y="5994912"/>
            <a:ext cx="193675" cy="190500"/>
          </p:xfrm>
          <a:graphic>
            <a:graphicData uri="http://schemas.openxmlformats.org/presentationml/2006/ole">
              <mc:AlternateContent xmlns:mc="http://schemas.openxmlformats.org/markup-compatibility/2006">
                <mc:Choice xmlns:v="urn:schemas-microsoft-com:vml" Requires="v">
                  <p:oleObj spid="_x0000_s2109900" name="Equation" r:id="rId28" imgW="127000" imgH="127000" progId="Equation.DSMT4">
                    <p:embed/>
                  </p:oleObj>
                </mc:Choice>
                <mc:Fallback>
                  <p:oleObj name="Equation" r:id="rId28" imgW="127000" imgH="127000" progId="Equation.DSMT4">
                    <p:embed/>
                    <p:pic>
                      <p:nvPicPr>
                        <p:cNvPr id="0" name=""/>
                        <p:cNvPicPr>
                          <a:picLocks noChangeAspect="1" noChangeArrowheads="1"/>
                        </p:cNvPicPr>
                        <p:nvPr/>
                      </p:nvPicPr>
                      <p:blipFill>
                        <a:blip r:embed="rId19"/>
                        <a:srcRect/>
                        <a:stretch>
                          <a:fillRect/>
                        </a:stretch>
                      </p:blipFill>
                      <p:spPr bwMode="auto">
                        <a:xfrm>
                          <a:off x="8488358" y="5994912"/>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grpSp>
        <p:nvGrpSpPr>
          <p:cNvPr id="26" name="Group 25"/>
          <p:cNvGrpSpPr/>
          <p:nvPr/>
        </p:nvGrpSpPr>
        <p:grpSpPr>
          <a:xfrm>
            <a:off x="6251579" y="1752600"/>
            <a:ext cx="2285996" cy="152400"/>
            <a:chOff x="6416675" y="6288088"/>
            <a:chExt cx="2285996" cy="152400"/>
          </a:xfrm>
        </p:grpSpPr>
        <p:graphicFrame>
          <p:nvGraphicFramePr>
            <p:cNvPr id="74" name="Object 2"/>
            <p:cNvGraphicFramePr>
              <a:graphicFrameLocks noChangeAspect="1"/>
            </p:cNvGraphicFramePr>
            <p:nvPr>
              <p:extLst>
                <p:ext uri="{D42A27DB-BD31-4B8C-83A1-F6EECF244321}">
                  <p14:modId xmlns:p14="http://schemas.microsoft.com/office/powerpoint/2010/main" val="1724662638"/>
                </p:ext>
              </p:extLst>
            </p:nvPr>
          </p:nvGraphicFramePr>
          <p:xfrm>
            <a:off x="6416675" y="6288088"/>
            <a:ext cx="214313" cy="152400"/>
          </p:xfrm>
          <a:graphic>
            <a:graphicData uri="http://schemas.openxmlformats.org/presentationml/2006/ole">
              <mc:AlternateContent xmlns:mc="http://schemas.openxmlformats.org/markup-compatibility/2006">
                <mc:Choice xmlns:v="urn:schemas-microsoft-com:vml" Requires="v">
                  <p:oleObj spid="_x0000_s2109901" name="Equation" r:id="rId29" imgW="139700" imgH="101600" progId="Equation.DSMT4">
                    <p:embed/>
                  </p:oleObj>
                </mc:Choice>
                <mc:Fallback>
                  <p:oleObj name="Equation" r:id="rId29" imgW="139700" imgH="101600" progId="Equation.DSMT4">
                    <p:embed/>
                    <p:pic>
                      <p:nvPicPr>
                        <p:cNvPr id="0" name=""/>
                        <p:cNvPicPr>
                          <a:picLocks noChangeAspect="1" noChangeArrowheads="1"/>
                        </p:cNvPicPr>
                        <p:nvPr/>
                      </p:nvPicPr>
                      <p:blipFill>
                        <a:blip r:embed="rId30"/>
                        <a:srcRect/>
                        <a:stretch>
                          <a:fillRect/>
                        </a:stretch>
                      </p:blipFill>
                      <p:spPr bwMode="auto">
                        <a:xfrm>
                          <a:off x="6416675"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5" name="Object 2"/>
            <p:cNvGraphicFramePr>
              <a:graphicFrameLocks noChangeAspect="1"/>
            </p:cNvGraphicFramePr>
            <p:nvPr>
              <p:extLst>
                <p:ext uri="{D42A27DB-BD31-4B8C-83A1-F6EECF244321}">
                  <p14:modId xmlns:p14="http://schemas.microsoft.com/office/powerpoint/2010/main" val="536800929"/>
                </p:ext>
              </p:extLst>
            </p:nvPr>
          </p:nvGraphicFramePr>
          <p:xfrm>
            <a:off x="6646862" y="6288088"/>
            <a:ext cx="214313" cy="152400"/>
          </p:xfrm>
          <a:graphic>
            <a:graphicData uri="http://schemas.openxmlformats.org/presentationml/2006/ole">
              <mc:AlternateContent xmlns:mc="http://schemas.openxmlformats.org/markup-compatibility/2006">
                <mc:Choice xmlns:v="urn:schemas-microsoft-com:vml" Requires="v">
                  <p:oleObj spid="_x0000_s2109902" name="Equation" r:id="rId31" imgW="139700" imgH="101600" progId="Equation.DSMT4">
                    <p:embed/>
                  </p:oleObj>
                </mc:Choice>
                <mc:Fallback>
                  <p:oleObj name="Equation" r:id="rId31" imgW="139700" imgH="101600" progId="Equation.DSMT4">
                    <p:embed/>
                    <p:pic>
                      <p:nvPicPr>
                        <p:cNvPr id="0" name=""/>
                        <p:cNvPicPr>
                          <a:picLocks noChangeAspect="1" noChangeArrowheads="1"/>
                        </p:cNvPicPr>
                        <p:nvPr/>
                      </p:nvPicPr>
                      <p:blipFill>
                        <a:blip r:embed="rId30"/>
                        <a:srcRect/>
                        <a:stretch>
                          <a:fillRect/>
                        </a:stretch>
                      </p:blipFill>
                      <p:spPr bwMode="auto">
                        <a:xfrm>
                          <a:off x="6646862"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6" name="Object 2"/>
            <p:cNvGraphicFramePr>
              <a:graphicFrameLocks noChangeAspect="1"/>
            </p:cNvGraphicFramePr>
            <p:nvPr>
              <p:extLst>
                <p:ext uri="{D42A27DB-BD31-4B8C-83A1-F6EECF244321}">
                  <p14:modId xmlns:p14="http://schemas.microsoft.com/office/powerpoint/2010/main" val="1040094776"/>
                </p:ext>
              </p:extLst>
            </p:nvPr>
          </p:nvGraphicFramePr>
          <p:xfrm>
            <a:off x="6877049" y="6288088"/>
            <a:ext cx="214313" cy="152400"/>
          </p:xfrm>
          <a:graphic>
            <a:graphicData uri="http://schemas.openxmlformats.org/presentationml/2006/ole">
              <mc:AlternateContent xmlns:mc="http://schemas.openxmlformats.org/markup-compatibility/2006">
                <mc:Choice xmlns:v="urn:schemas-microsoft-com:vml" Requires="v">
                  <p:oleObj spid="_x0000_s2109903" name="Equation" r:id="rId32" imgW="139700" imgH="101600" progId="Equation.DSMT4">
                    <p:embed/>
                  </p:oleObj>
                </mc:Choice>
                <mc:Fallback>
                  <p:oleObj name="Equation" r:id="rId32" imgW="139700" imgH="101600" progId="Equation.DSMT4">
                    <p:embed/>
                    <p:pic>
                      <p:nvPicPr>
                        <p:cNvPr id="0" name=""/>
                        <p:cNvPicPr>
                          <a:picLocks noChangeAspect="1" noChangeArrowheads="1"/>
                        </p:cNvPicPr>
                        <p:nvPr/>
                      </p:nvPicPr>
                      <p:blipFill>
                        <a:blip r:embed="rId30"/>
                        <a:srcRect/>
                        <a:stretch>
                          <a:fillRect/>
                        </a:stretch>
                      </p:blipFill>
                      <p:spPr bwMode="auto">
                        <a:xfrm>
                          <a:off x="6877049"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7" name="Object 2"/>
            <p:cNvGraphicFramePr>
              <a:graphicFrameLocks noChangeAspect="1"/>
            </p:cNvGraphicFramePr>
            <p:nvPr>
              <p:extLst>
                <p:ext uri="{D42A27DB-BD31-4B8C-83A1-F6EECF244321}">
                  <p14:modId xmlns:p14="http://schemas.microsoft.com/office/powerpoint/2010/main" val="1241621275"/>
                </p:ext>
              </p:extLst>
            </p:nvPr>
          </p:nvGraphicFramePr>
          <p:xfrm>
            <a:off x="7107236" y="6288088"/>
            <a:ext cx="214313" cy="152400"/>
          </p:xfrm>
          <a:graphic>
            <a:graphicData uri="http://schemas.openxmlformats.org/presentationml/2006/ole">
              <mc:AlternateContent xmlns:mc="http://schemas.openxmlformats.org/markup-compatibility/2006">
                <mc:Choice xmlns:v="urn:schemas-microsoft-com:vml" Requires="v">
                  <p:oleObj spid="_x0000_s2109904" name="Equation" r:id="rId33" imgW="139700" imgH="101600" progId="Equation.DSMT4">
                    <p:embed/>
                  </p:oleObj>
                </mc:Choice>
                <mc:Fallback>
                  <p:oleObj name="Equation" r:id="rId33" imgW="139700" imgH="101600" progId="Equation.DSMT4">
                    <p:embed/>
                    <p:pic>
                      <p:nvPicPr>
                        <p:cNvPr id="0" name=""/>
                        <p:cNvPicPr>
                          <a:picLocks noChangeAspect="1" noChangeArrowheads="1"/>
                        </p:cNvPicPr>
                        <p:nvPr/>
                      </p:nvPicPr>
                      <p:blipFill>
                        <a:blip r:embed="rId30"/>
                        <a:srcRect/>
                        <a:stretch>
                          <a:fillRect/>
                        </a:stretch>
                      </p:blipFill>
                      <p:spPr bwMode="auto">
                        <a:xfrm>
                          <a:off x="7107236"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8" name="Object 2"/>
            <p:cNvGraphicFramePr>
              <a:graphicFrameLocks noChangeAspect="1"/>
            </p:cNvGraphicFramePr>
            <p:nvPr>
              <p:extLst>
                <p:ext uri="{D42A27DB-BD31-4B8C-83A1-F6EECF244321}">
                  <p14:modId xmlns:p14="http://schemas.microsoft.com/office/powerpoint/2010/main" val="2354175590"/>
                </p:ext>
              </p:extLst>
            </p:nvPr>
          </p:nvGraphicFramePr>
          <p:xfrm>
            <a:off x="7337423" y="6288088"/>
            <a:ext cx="214313" cy="152400"/>
          </p:xfrm>
          <a:graphic>
            <a:graphicData uri="http://schemas.openxmlformats.org/presentationml/2006/ole">
              <mc:AlternateContent xmlns:mc="http://schemas.openxmlformats.org/markup-compatibility/2006">
                <mc:Choice xmlns:v="urn:schemas-microsoft-com:vml" Requires="v">
                  <p:oleObj spid="_x0000_s2109905" name="Equation" r:id="rId34" imgW="139700" imgH="101600" progId="Equation.DSMT4">
                    <p:embed/>
                  </p:oleObj>
                </mc:Choice>
                <mc:Fallback>
                  <p:oleObj name="Equation" r:id="rId34" imgW="139700" imgH="101600" progId="Equation.DSMT4">
                    <p:embed/>
                    <p:pic>
                      <p:nvPicPr>
                        <p:cNvPr id="0" name=""/>
                        <p:cNvPicPr>
                          <a:picLocks noChangeAspect="1" noChangeArrowheads="1"/>
                        </p:cNvPicPr>
                        <p:nvPr/>
                      </p:nvPicPr>
                      <p:blipFill>
                        <a:blip r:embed="rId30"/>
                        <a:srcRect/>
                        <a:stretch>
                          <a:fillRect/>
                        </a:stretch>
                      </p:blipFill>
                      <p:spPr bwMode="auto">
                        <a:xfrm>
                          <a:off x="7337423"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9" name="Object 2"/>
            <p:cNvGraphicFramePr>
              <a:graphicFrameLocks noChangeAspect="1"/>
            </p:cNvGraphicFramePr>
            <p:nvPr>
              <p:extLst>
                <p:ext uri="{D42A27DB-BD31-4B8C-83A1-F6EECF244321}">
                  <p14:modId xmlns:p14="http://schemas.microsoft.com/office/powerpoint/2010/main" val="409764207"/>
                </p:ext>
              </p:extLst>
            </p:nvPr>
          </p:nvGraphicFramePr>
          <p:xfrm>
            <a:off x="7567610" y="6288088"/>
            <a:ext cx="214313" cy="152400"/>
          </p:xfrm>
          <a:graphic>
            <a:graphicData uri="http://schemas.openxmlformats.org/presentationml/2006/ole">
              <mc:AlternateContent xmlns:mc="http://schemas.openxmlformats.org/markup-compatibility/2006">
                <mc:Choice xmlns:v="urn:schemas-microsoft-com:vml" Requires="v">
                  <p:oleObj spid="_x0000_s2109906" name="Equation" r:id="rId35" imgW="139700" imgH="101600" progId="Equation.DSMT4">
                    <p:embed/>
                  </p:oleObj>
                </mc:Choice>
                <mc:Fallback>
                  <p:oleObj name="Equation" r:id="rId35" imgW="139700" imgH="101600" progId="Equation.DSMT4">
                    <p:embed/>
                    <p:pic>
                      <p:nvPicPr>
                        <p:cNvPr id="0" name=""/>
                        <p:cNvPicPr>
                          <a:picLocks noChangeAspect="1" noChangeArrowheads="1"/>
                        </p:cNvPicPr>
                        <p:nvPr/>
                      </p:nvPicPr>
                      <p:blipFill>
                        <a:blip r:embed="rId30"/>
                        <a:srcRect/>
                        <a:stretch>
                          <a:fillRect/>
                        </a:stretch>
                      </p:blipFill>
                      <p:spPr bwMode="auto">
                        <a:xfrm>
                          <a:off x="7567610"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4" name="Object 2"/>
            <p:cNvGraphicFramePr>
              <a:graphicFrameLocks noChangeAspect="1"/>
            </p:cNvGraphicFramePr>
            <p:nvPr>
              <p:extLst>
                <p:ext uri="{D42A27DB-BD31-4B8C-83A1-F6EECF244321}">
                  <p14:modId xmlns:p14="http://schemas.microsoft.com/office/powerpoint/2010/main" val="566090527"/>
                </p:ext>
              </p:extLst>
            </p:nvPr>
          </p:nvGraphicFramePr>
          <p:xfrm>
            <a:off x="7797797" y="6288088"/>
            <a:ext cx="214313" cy="152400"/>
          </p:xfrm>
          <a:graphic>
            <a:graphicData uri="http://schemas.openxmlformats.org/presentationml/2006/ole">
              <mc:AlternateContent xmlns:mc="http://schemas.openxmlformats.org/markup-compatibility/2006">
                <mc:Choice xmlns:v="urn:schemas-microsoft-com:vml" Requires="v">
                  <p:oleObj spid="_x0000_s2109907" name="Equation" r:id="rId36" imgW="139700" imgH="101600" progId="Equation.DSMT4">
                    <p:embed/>
                  </p:oleObj>
                </mc:Choice>
                <mc:Fallback>
                  <p:oleObj name="Equation" r:id="rId36" imgW="139700" imgH="101600" progId="Equation.DSMT4">
                    <p:embed/>
                    <p:pic>
                      <p:nvPicPr>
                        <p:cNvPr id="0" name=""/>
                        <p:cNvPicPr>
                          <a:picLocks noChangeAspect="1" noChangeArrowheads="1"/>
                        </p:cNvPicPr>
                        <p:nvPr/>
                      </p:nvPicPr>
                      <p:blipFill>
                        <a:blip r:embed="rId30"/>
                        <a:srcRect/>
                        <a:stretch>
                          <a:fillRect/>
                        </a:stretch>
                      </p:blipFill>
                      <p:spPr bwMode="auto">
                        <a:xfrm>
                          <a:off x="7797797"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5" name="Object 2"/>
            <p:cNvGraphicFramePr>
              <a:graphicFrameLocks noChangeAspect="1"/>
            </p:cNvGraphicFramePr>
            <p:nvPr>
              <p:extLst>
                <p:ext uri="{D42A27DB-BD31-4B8C-83A1-F6EECF244321}">
                  <p14:modId xmlns:p14="http://schemas.microsoft.com/office/powerpoint/2010/main" val="3576218321"/>
                </p:ext>
              </p:extLst>
            </p:nvPr>
          </p:nvGraphicFramePr>
          <p:xfrm>
            <a:off x="8027984" y="6288088"/>
            <a:ext cx="214313" cy="152400"/>
          </p:xfrm>
          <a:graphic>
            <a:graphicData uri="http://schemas.openxmlformats.org/presentationml/2006/ole">
              <mc:AlternateContent xmlns:mc="http://schemas.openxmlformats.org/markup-compatibility/2006">
                <mc:Choice xmlns:v="urn:schemas-microsoft-com:vml" Requires="v">
                  <p:oleObj spid="_x0000_s2109908" name="Equation" r:id="rId37" imgW="139700" imgH="101600" progId="Equation.DSMT4">
                    <p:embed/>
                  </p:oleObj>
                </mc:Choice>
                <mc:Fallback>
                  <p:oleObj name="Equation" r:id="rId37" imgW="139700" imgH="101600" progId="Equation.DSMT4">
                    <p:embed/>
                    <p:pic>
                      <p:nvPicPr>
                        <p:cNvPr id="0" name=""/>
                        <p:cNvPicPr>
                          <a:picLocks noChangeAspect="1" noChangeArrowheads="1"/>
                        </p:cNvPicPr>
                        <p:nvPr/>
                      </p:nvPicPr>
                      <p:blipFill>
                        <a:blip r:embed="rId30"/>
                        <a:srcRect/>
                        <a:stretch>
                          <a:fillRect/>
                        </a:stretch>
                      </p:blipFill>
                      <p:spPr bwMode="auto">
                        <a:xfrm>
                          <a:off x="8027984"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6" name="Object 2"/>
            <p:cNvGraphicFramePr>
              <a:graphicFrameLocks noChangeAspect="1"/>
            </p:cNvGraphicFramePr>
            <p:nvPr>
              <p:extLst>
                <p:ext uri="{D42A27DB-BD31-4B8C-83A1-F6EECF244321}">
                  <p14:modId xmlns:p14="http://schemas.microsoft.com/office/powerpoint/2010/main" val="286720370"/>
                </p:ext>
              </p:extLst>
            </p:nvPr>
          </p:nvGraphicFramePr>
          <p:xfrm>
            <a:off x="8258171" y="6288088"/>
            <a:ext cx="214313" cy="152400"/>
          </p:xfrm>
          <a:graphic>
            <a:graphicData uri="http://schemas.openxmlformats.org/presentationml/2006/ole">
              <mc:AlternateContent xmlns:mc="http://schemas.openxmlformats.org/markup-compatibility/2006">
                <mc:Choice xmlns:v="urn:schemas-microsoft-com:vml" Requires="v">
                  <p:oleObj spid="_x0000_s2109909" name="Equation" r:id="rId38" imgW="139700" imgH="101600" progId="Equation.DSMT4">
                    <p:embed/>
                  </p:oleObj>
                </mc:Choice>
                <mc:Fallback>
                  <p:oleObj name="Equation" r:id="rId38" imgW="139700" imgH="101600" progId="Equation.DSMT4">
                    <p:embed/>
                    <p:pic>
                      <p:nvPicPr>
                        <p:cNvPr id="0" name=""/>
                        <p:cNvPicPr>
                          <a:picLocks noChangeAspect="1" noChangeArrowheads="1"/>
                        </p:cNvPicPr>
                        <p:nvPr/>
                      </p:nvPicPr>
                      <p:blipFill>
                        <a:blip r:embed="rId30"/>
                        <a:srcRect/>
                        <a:stretch>
                          <a:fillRect/>
                        </a:stretch>
                      </p:blipFill>
                      <p:spPr bwMode="auto">
                        <a:xfrm>
                          <a:off x="8258171"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7" name="Object 2"/>
            <p:cNvGraphicFramePr>
              <a:graphicFrameLocks noChangeAspect="1"/>
            </p:cNvGraphicFramePr>
            <p:nvPr>
              <p:extLst>
                <p:ext uri="{D42A27DB-BD31-4B8C-83A1-F6EECF244321}">
                  <p14:modId xmlns:p14="http://schemas.microsoft.com/office/powerpoint/2010/main" val="1669386818"/>
                </p:ext>
              </p:extLst>
            </p:nvPr>
          </p:nvGraphicFramePr>
          <p:xfrm>
            <a:off x="8488358" y="6288088"/>
            <a:ext cx="214313" cy="152400"/>
          </p:xfrm>
          <a:graphic>
            <a:graphicData uri="http://schemas.openxmlformats.org/presentationml/2006/ole">
              <mc:AlternateContent xmlns:mc="http://schemas.openxmlformats.org/markup-compatibility/2006">
                <mc:Choice xmlns:v="urn:schemas-microsoft-com:vml" Requires="v">
                  <p:oleObj spid="_x0000_s2109910" name="Equation" r:id="rId39" imgW="139700" imgH="101600" progId="Equation.DSMT4">
                    <p:embed/>
                  </p:oleObj>
                </mc:Choice>
                <mc:Fallback>
                  <p:oleObj name="Equation" r:id="rId39" imgW="139700" imgH="101600" progId="Equation.DSMT4">
                    <p:embed/>
                    <p:pic>
                      <p:nvPicPr>
                        <p:cNvPr id="0" name=""/>
                        <p:cNvPicPr>
                          <a:picLocks noChangeAspect="1" noChangeArrowheads="1"/>
                        </p:cNvPicPr>
                        <p:nvPr/>
                      </p:nvPicPr>
                      <p:blipFill>
                        <a:blip r:embed="rId30"/>
                        <a:srcRect/>
                        <a:stretch>
                          <a:fillRect/>
                        </a:stretch>
                      </p:blipFill>
                      <p:spPr bwMode="auto">
                        <a:xfrm>
                          <a:off x="8488358"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grpSp>
        <p:nvGrpSpPr>
          <p:cNvPr id="41" name="Group 40"/>
          <p:cNvGrpSpPr/>
          <p:nvPr/>
        </p:nvGrpSpPr>
        <p:grpSpPr>
          <a:xfrm>
            <a:off x="6543039" y="663720"/>
            <a:ext cx="1780223" cy="1053514"/>
            <a:chOff x="6519863" y="5628239"/>
            <a:chExt cx="1780223" cy="1053514"/>
          </a:xfrm>
        </p:grpSpPr>
        <p:cxnSp>
          <p:nvCxnSpPr>
            <p:cNvPr id="88" name="Straight Arrow Connector 87"/>
            <p:cNvCxnSpPr/>
            <p:nvPr/>
          </p:nvCxnSpPr>
          <p:spPr>
            <a:xfrm>
              <a:off x="6519863"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6872605"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7225347"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7578089"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7930831"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8283573"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graphicFrame>
        <p:nvGraphicFramePr>
          <p:cNvPr id="98" name="Object 2"/>
          <p:cNvGraphicFramePr>
            <a:graphicFrameLocks noChangeAspect="1"/>
          </p:cNvGraphicFramePr>
          <p:nvPr>
            <p:extLst>
              <p:ext uri="{D42A27DB-BD31-4B8C-83A1-F6EECF244321}">
                <p14:modId xmlns:p14="http://schemas.microsoft.com/office/powerpoint/2010/main" val="1422199575"/>
              </p:ext>
            </p:extLst>
          </p:nvPr>
        </p:nvGraphicFramePr>
        <p:xfrm>
          <a:off x="3016250" y="1557338"/>
          <a:ext cx="301217" cy="343742"/>
        </p:xfrm>
        <a:graphic>
          <a:graphicData uri="http://schemas.openxmlformats.org/presentationml/2006/ole">
            <mc:AlternateContent xmlns:mc="http://schemas.openxmlformats.org/markup-compatibility/2006">
              <mc:Choice xmlns:v="urn:schemas-microsoft-com:vml" Requires="v">
                <p:oleObj spid="_x0000_s2109911" name="Equation" r:id="rId40" imgW="177800" imgH="203200" progId="Equation.DSMT4">
                  <p:embed/>
                </p:oleObj>
              </mc:Choice>
              <mc:Fallback>
                <p:oleObj name="Equation" r:id="rId40" imgW="177800" imgH="203200" progId="Equation.DSMT4">
                  <p:embed/>
                  <p:pic>
                    <p:nvPicPr>
                      <p:cNvPr id="0" name=""/>
                      <p:cNvPicPr>
                        <a:picLocks noChangeAspect="1" noChangeArrowheads="1"/>
                      </p:cNvPicPr>
                      <p:nvPr/>
                    </p:nvPicPr>
                    <p:blipFill>
                      <a:blip r:embed="rId41"/>
                      <a:srcRect/>
                      <a:stretch>
                        <a:fillRect/>
                      </a:stretch>
                    </p:blipFill>
                    <p:spPr bwMode="auto">
                      <a:xfrm>
                        <a:off x="3016250" y="1557338"/>
                        <a:ext cx="301217" cy="343742"/>
                      </a:xfrm>
                      <a:prstGeom prst="rect">
                        <a:avLst/>
                      </a:prstGeom>
                      <a:noFill/>
                      <a:ln>
                        <a:noFill/>
                      </a:ln>
                    </p:spPr>
                  </p:pic>
                </p:oleObj>
              </mc:Fallback>
            </mc:AlternateContent>
          </a:graphicData>
        </a:graphic>
      </p:graphicFrame>
      <p:graphicFrame>
        <p:nvGraphicFramePr>
          <p:cNvPr id="51" name="Object 2"/>
          <p:cNvGraphicFramePr>
            <a:graphicFrameLocks noChangeAspect="1"/>
          </p:cNvGraphicFramePr>
          <p:nvPr>
            <p:extLst>
              <p:ext uri="{D42A27DB-BD31-4B8C-83A1-F6EECF244321}">
                <p14:modId xmlns:p14="http://schemas.microsoft.com/office/powerpoint/2010/main" val="805362518"/>
              </p:ext>
            </p:extLst>
          </p:nvPr>
        </p:nvGraphicFramePr>
        <p:xfrm>
          <a:off x="5848350" y="893763"/>
          <a:ext cx="385763" cy="268287"/>
        </p:xfrm>
        <a:graphic>
          <a:graphicData uri="http://schemas.openxmlformats.org/presentationml/2006/ole">
            <mc:AlternateContent xmlns:mc="http://schemas.openxmlformats.org/markup-compatibility/2006">
              <mc:Choice xmlns:v="urn:schemas-microsoft-com:vml" Requires="v">
                <p:oleObj spid="_x0000_s2109912" name="Equation" r:id="rId42" imgW="254000" imgH="177800" progId="Equation.DSMT4">
                  <p:embed/>
                </p:oleObj>
              </mc:Choice>
              <mc:Fallback>
                <p:oleObj name="Equation" r:id="rId42" imgW="254000" imgH="177800" progId="Equation.DSMT4">
                  <p:embed/>
                  <p:pic>
                    <p:nvPicPr>
                      <p:cNvPr id="0" name=""/>
                      <p:cNvPicPr>
                        <a:picLocks noChangeAspect="1" noChangeArrowheads="1"/>
                      </p:cNvPicPr>
                      <p:nvPr/>
                    </p:nvPicPr>
                    <p:blipFill>
                      <a:blip r:embed="rId43"/>
                      <a:srcRect/>
                      <a:stretch>
                        <a:fillRect/>
                      </a:stretch>
                    </p:blipFill>
                    <p:spPr bwMode="auto">
                      <a:xfrm>
                        <a:off x="5848350" y="893763"/>
                        <a:ext cx="385763" cy="2682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4392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dissolv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dissolv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dissolv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par>
                                <p:cTn id="28" presetID="9"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dissolv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55" grpId="0"/>
      <p:bldP spid="61"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45" name="Straight Connector 44"/>
          <p:cNvCxnSpPr/>
          <p:nvPr/>
        </p:nvCxnSpPr>
        <p:spPr>
          <a:xfrm flipH="1" flipV="1">
            <a:off x="6202363" y="218807"/>
            <a:ext cx="24450" cy="1870343"/>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207125" y="469900"/>
            <a:ext cx="2305050" cy="19108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223638" y="1713169"/>
            <a:ext cx="2305050" cy="191086"/>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250"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137251" name="TextBox 43"/>
          <p:cNvSpPr txBox="1">
            <a:spLocks noChangeArrowheads="1"/>
          </p:cNvSpPr>
          <p:nvPr/>
        </p:nvSpPr>
        <p:spPr bwMode="auto">
          <a:xfrm>
            <a:off x="8719662" y="6472238"/>
            <a:ext cx="38950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52.)</a:t>
            </a:r>
          </a:p>
        </p:txBody>
      </p:sp>
      <p:sp>
        <p:nvSpPr>
          <p:cNvPr id="110" name="TextBox 109"/>
          <p:cNvSpPr txBox="1"/>
          <p:nvPr/>
        </p:nvSpPr>
        <p:spPr>
          <a:xfrm>
            <a:off x="281027" y="389730"/>
            <a:ext cx="5052973" cy="707886"/>
          </a:xfrm>
          <a:prstGeom prst="rect">
            <a:avLst/>
          </a:prstGeom>
          <a:noFill/>
        </p:spPr>
        <p:txBody>
          <a:bodyPr wrap="square" rtlCol="0">
            <a:spAutoFit/>
          </a:bodyPr>
          <a:lstStyle/>
          <a:p>
            <a:r>
              <a:rPr lang="en-US" sz="2000" dirty="0">
                <a:solidFill>
                  <a:srgbClr val="FF0000"/>
                </a:solidFill>
                <a:latin typeface="Apple Chancery"/>
                <a:cs typeface="Apple Chancery"/>
              </a:rPr>
              <a:t>b.) What must be </a:t>
            </a:r>
            <a:r>
              <a:rPr lang="en-US" sz="2000" dirty="0">
                <a:latin typeface="Times New Roman"/>
                <a:cs typeface="Times New Roman"/>
              </a:rPr>
              <a:t>the </a:t>
            </a:r>
            <a:r>
              <a:rPr lang="en-US" sz="2000" i="1" dirty="0">
                <a:solidFill>
                  <a:srgbClr val="0000FF"/>
                </a:solidFill>
                <a:latin typeface="Times New Roman"/>
                <a:cs typeface="Times New Roman"/>
              </a:rPr>
              <a:t>electric field magnitude </a:t>
            </a:r>
            <a:r>
              <a:rPr lang="en-US" sz="2000" dirty="0">
                <a:latin typeface="Times New Roman"/>
                <a:cs typeface="Times New Roman"/>
              </a:rPr>
              <a:t>to effect this </a:t>
            </a:r>
            <a:r>
              <a:rPr lang="en-US" sz="2000" dirty="0">
                <a:solidFill>
                  <a:srgbClr val="0000FF"/>
                </a:solidFill>
                <a:latin typeface="Times New Roman"/>
                <a:cs typeface="Times New Roman"/>
              </a:rPr>
              <a:t>straight-line motion</a:t>
            </a:r>
            <a:r>
              <a:rPr lang="en-US" sz="2000" dirty="0">
                <a:latin typeface="Times New Roman"/>
                <a:cs typeface="Times New Roman"/>
              </a:rPr>
              <a:t>?</a:t>
            </a:r>
          </a:p>
        </p:txBody>
      </p:sp>
      <p:cxnSp>
        <p:nvCxnSpPr>
          <p:cNvPr id="95" name="Straight Connector 94"/>
          <p:cNvCxnSpPr/>
          <p:nvPr/>
        </p:nvCxnSpPr>
        <p:spPr>
          <a:xfrm flipV="1">
            <a:off x="6743700" y="1184797"/>
            <a:ext cx="2044700" cy="5681"/>
          </a:xfrm>
          <a:prstGeom prst="line">
            <a:avLst/>
          </a:prstGeom>
          <a:ln w="12700" cap="flat" cmpd="sng" algn="ctr">
            <a:solidFill>
              <a:schemeClr val="tx1"/>
            </a:solidFill>
            <a:prstDash val="lg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a:off x="6311900" y="1184797"/>
            <a:ext cx="412750" cy="5680"/>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149975" y="1124306"/>
            <a:ext cx="130175" cy="130175"/>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3" name="Object 2"/>
          <p:cNvGraphicFramePr>
            <a:graphicFrameLocks noChangeAspect="1"/>
          </p:cNvGraphicFramePr>
          <p:nvPr>
            <p:extLst>
              <p:ext uri="{D42A27DB-BD31-4B8C-83A1-F6EECF244321}">
                <p14:modId xmlns:p14="http://schemas.microsoft.com/office/powerpoint/2010/main" val="1838695629"/>
              </p:ext>
            </p:extLst>
          </p:nvPr>
        </p:nvGraphicFramePr>
        <p:xfrm>
          <a:off x="5935663" y="1219200"/>
          <a:ext cx="250825" cy="192088"/>
        </p:xfrm>
        <a:graphic>
          <a:graphicData uri="http://schemas.openxmlformats.org/presentationml/2006/ole">
            <mc:AlternateContent xmlns:mc="http://schemas.openxmlformats.org/markup-compatibility/2006">
              <mc:Choice xmlns:v="urn:schemas-microsoft-com:vml" Requires="v">
                <p:oleObj spid="_x0000_s2208806" name="Equation" r:id="rId4" imgW="165100" imgH="127000" progId="Equation.DSMT4">
                  <p:embed/>
                </p:oleObj>
              </mc:Choice>
              <mc:Fallback>
                <p:oleObj name="Equation" r:id="rId4" imgW="165100" imgH="127000" progId="Equation.DSMT4">
                  <p:embed/>
                  <p:pic>
                    <p:nvPicPr>
                      <p:cNvPr id="0" name=""/>
                      <p:cNvPicPr>
                        <a:picLocks noChangeAspect="1" noChangeArrowheads="1"/>
                      </p:cNvPicPr>
                      <p:nvPr/>
                    </p:nvPicPr>
                    <p:blipFill>
                      <a:blip r:embed="rId5"/>
                      <a:srcRect/>
                      <a:stretch>
                        <a:fillRect/>
                      </a:stretch>
                    </p:blipFill>
                    <p:spPr bwMode="auto">
                      <a:xfrm>
                        <a:off x="5935663" y="1219200"/>
                        <a:ext cx="250825" cy="1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2" name="Object 2"/>
          <p:cNvGraphicFramePr>
            <a:graphicFrameLocks noChangeAspect="1"/>
          </p:cNvGraphicFramePr>
          <p:nvPr>
            <p:extLst>
              <p:ext uri="{D42A27DB-BD31-4B8C-83A1-F6EECF244321}">
                <p14:modId xmlns:p14="http://schemas.microsoft.com/office/powerpoint/2010/main" val="1445959402"/>
              </p:ext>
            </p:extLst>
          </p:nvPr>
        </p:nvGraphicFramePr>
        <p:xfrm>
          <a:off x="8788400" y="1219200"/>
          <a:ext cx="192087" cy="192087"/>
        </p:xfrm>
        <a:graphic>
          <a:graphicData uri="http://schemas.openxmlformats.org/presentationml/2006/ole">
            <mc:AlternateContent xmlns:mc="http://schemas.openxmlformats.org/markup-compatibility/2006">
              <mc:Choice xmlns:v="urn:schemas-microsoft-com:vml" Requires="v">
                <p:oleObj spid="_x0000_s2208807" name="Equation" r:id="rId6" imgW="127000" imgH="127000" progId="Equation.DSMT4">
                  <p:embed/>
                </p:oleObj>
              </mc:Choice>
              <mc:Fallback>
                <p:oleObj name="Equation" r:id="rId6" imgW="127000" imgH="127000" progId="Equation.DSMT4">
                  <p:embed/>
                  <p:pic>
                    <p:nvPicPr>
                      <p:cNvPr id="0" name=""/>
                      <p:cNvPicPr>
                        <a:picLocks noChangeAspect="1" noChangeArrowheads="1"/>
                      </p:cNvPicPr>
                      <p:nvPr/>
                    </p:nvPicPr>
                    <p:blipFill>
                      <a:blip r:embed="rId7"/>
                      <a:srcRect/>
                      <a:stretch>
                        <a:fillRect/>
                      </a:stretch>
                    </p:blipFill>
                    <p:spPr bwMode="auto">
                      <a:xfrm>
                        <a:off x="8788400" y="1219200"/>
                        <a:ext cx="192087" cy="1920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3" name="Object 2"/>
          <p:cNvGraphicFramePr>
            <a:graphicFrameLocks noChangeAspect="1"/>
          </p:cNvGraphicFramePr>
          <p:nvPr>
            <p:extLst>
              <p:ext uri="{D42A27DB-BD31-4B8C-83A1-F6EECF244321}">
                <p14:modId xmlns:p14="http://schemas.microsoft.com/office/powerpoint/2010/main" val="3378916279"/>
              </p:ext>
            </p:extLst>
          </p:nvPr>
        </p:nvGraphicFramePr>
        <p:xfrm>
          <a:off x="5973763" y="141288"/>
          <a:ext cx="192087" cy="249237"/>
        </p:xfrm>
        <a:graphic>
          <a:graphicData uri="http://schemas.openxmlformats.org/presentationml/2006/ole">
            <mc:AlternateContent xmlns:mc="http://schemas.openxmlformats.org/markup-compatibility/2006">
              <mc:Choice xmlns:v="urn:schemas-microsoft-com:vml" Requires="v">
                <p:oleObj spid="_x0000_s2208808" name="Equation" r:id="rId8" imgW="127000" imgH="165100" progId="Equation.DSMT4">
                  <p:embed/>
                </p:oleObj>
              </mc:Choice>
              <mc:Fallback>
                <p:oleObj name="Equation" r:id="rId8" imgW="127000" imgH="165100" progId="Equation.DSMT4">
                  <p:embed/>
                  <p:pic>
                    <p:nvPicPr>
                      <p:cNvPr id="0" name=""/>
                      <p:cNvPicPr>
                        <a:picLocks noChangeAspect="1" noChangeArrowheads="1"/>
                      </p:cNvPicPr>
                      <p:nvPr/>
                    </p:nvPicPr>
                    <p:blipFill>
                      <a:blip r:embed="rId9"/>
                      <a:srcRect/>
                      <a:stretch>
                        <a:fillRect/>
                      </a:stretch>
                    </p:blipFill>
                    <p:spPr bwMode="auto">
                      <a:xfrm>
                        <a:off x="5973763" y="141288"/>
                        <a:ext cx="192087" cy="249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4" name="Object 2"/>
          <p:cNvGraphicFramePr>
            <a:graphicFrameLocks noChangeAspect="1"/>
          </p:cNvGraphicFramePr>
          <p:nvPr>
            <p:extLst>
              <p:ext uri="{D42A27DB-BD31-4B8C-83A1-F6EECF244321}">
                <p14:modId xmlns:p14="http://schemas.microsoft.com/office/powerpoint/2010/main" val="1858920130"/>
              </p:ext>
            </p:extLst>
          </p:nvPr>
        </p:nvGraphicFramePr>
        <p:xfrm>
          <a:off x="5473700" y="501650"/>
          <a:ext cx="617538" cy="306388"/>
        </p:xfrm>
        <a:graphic>
          <a:graphicData uri="http://schemas.openxmlformats.org/presentationml/2006/ole">
            <mc:AlternateContent xmlns:mc="http://schemas.openxmlformats.org/markup-compatibility/2006">
              <mc:Choice xmlns:v="urn:schemas-microsoft-com:vml" Requires="v">
                <p:oleObj spid="_x0000_s2208809" name="Equation" r:id="rId10" imgW="406400" imgH="203200" progId="Equation.DSMT4">
                  <p:embed/>
                </p:oleObj>
              </mc:Choice>
              <mc:Fallback>
                <p:oleObj name="Equation" r:id="rId10" imgW="406400" imgH="203200" progId="Equation.DSMT4">
                  <p:embed/>
                  <p:pic>
                    <p:nvPicPr>
                      <p:cNvPr id="0" name=""/>
                      <p:cNvPicPr>
                        <a:picLocks noChangeAspect="1" noChangeArrowheads="1"/>
                      </p:cNvPicPr>
                      <p:nvPr/>
                    </p:nvPicPr>
                    <p:blipFill>
                      <a:blip r:embed="rId11"/>
                      <a:srcRect/>
                      <a:stretch>
                        <a:fillRect/>
                      </a:stretch>
                    </p:blipFill>
                    <p:spPr bwMode="auto">
                      <a:xfrm>
                        <a:off x="5473700" y="501650"/>
                        <a:ext cx="617538" cy="3063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9" name="Object 2"/>
          <p:cNvGraphicFramePr>
            <a:graphicFrameLocks noChangeAspect="1"/>
          </p:cNvGraphicFramePr>
          <p:nvPr>
            <p:extLst>
              <p:ext uri="{D42A27DB-BD31-4B8C-83A1-F6EECF244321}">
                <p14:modId xmlns:p14="http://schemas.microsoft.com/office/powerpoint/2010/main" val="2236501705"/>
              </p:ext>
            </p:extLst>
          </p:nvPr>
        </p:nvGraphicFramePr>
        <p:xfrm>
          <a:off x="5503863" y="1573213"/>
          <a:ext cx="695325" cy="306387"/>
        </p:xfrm>
        <a:graphic>
          <a:graphicData uri="http://schemas.openxmlformats.org/presentationml/2006/ole">
            <mc:AlternateContent xmlns:mc="http://schemas.openxmlformats.org/markup-compatibility/2006">
              <mc:Choice xmlns:v="urn:schemas-microsoft-com:vml" Requires="v">
                <p:oleObj spid="_x0000_s2208810" name="Equation" r:id="rId12" imgW="457200" imgH="203200" progId="Equation.DSMT4">
                  <p:embed/>
                </p:oleObj>
              </mc:Choice>
              <mc:Fallback>
                <p:oleObj name="Equation" r:id="rId12" imgW="457200" imgH="203200" progId="Equation.DSMT4">
                  <p:embed/>
                  <p:pic>
                    <p:nvPicPr>
                      <p:cNvPr id="0" name=""/>
                      <p:cNvPicPr>
                        <a:picLocks noChangeAspect="1" noChangeArrowheads="1"/>
                      </p:cNvPicPr>
                      <p:nvPr/>
                    </p:nvPicPr>
                    <p:blipFill>
                      <a:blip r:embed="rId13"/>
                      <a:srcRect/>
                      <a:stretch>
                        <a:fillRect/>
                      </a:stretch>
                    </p:blipFill>
                    <p:spPr bwMode="auto">
                      <a:xfrm>
                        <a:off x="5503863" y="1573213"/>
                        <a:ext cx="695325" cy="3063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61" name="TextBox 60"/>
          <p:cNvSpPr txBox="1"/>
          <p:nvPr/>
        </p:nvSpPr>
        <p:spPr>
          <a:xfrm>
            <a:off x="573727" y="3889704"/>
            <a:ext cx="7976548" cy="400110"/>
          </a:xfrm>
          <a:prstGeom prst="rect">
            <a:avLst/>
          </a:prstGeom>
          <a:noFill/>
        </p:spPr>
        <p:txBody>
          <a:bodyPr wrap="square" rtlCol="0">
            <a:spAutoFit/>
          </a:bodyPr>
          <a:lstStyle/>
          <a:p>
            <a:r>
              <a:rPr lang="en-US" sz="2000" dirty="0" err="1">
                <a:solidFill>
                  <a:srgbClr val="FF0000"/>
                </a:solidFill>
                <a:latin typeface="Apple Chancery"/>
                <a:cs typeface="Apple Chancery"/>
              </a:rPr>
              <a:t>i</a:t>
            </a:r>
            <a:r>
              <a:rPr lang="en-US" sz="2000" dirty="0">
                <a:solidFill>
                  <a:srgbClr val="FF0000"/>
                </a:solidFill>
                <a:latin typeface="Apple Chancery"/>
                <a:cs typeface="Apple Chancery"/>
              </a:rPr>
              <a:t>.) What path </a:t>
            </a:r>
            <a:r>
              <a:rPr lang="en-US" sz="2000" dirty="0">
                <a:solidFill>
                  <a:srgbClr val="0000FF"/>
                </a:solidFill>
                <a:latin typeface="Times New Roman"/>
                <a:cs typeface="Times New Roman"/>
              </a:rPr>
              <a:t>would the charge take </a:t>
            </a:r>
            <a:r>
              <a:rPr lang="en-US" sz="2000" dirty="0">
                <a:latin typeface="Times New Roman"/>
                <a:cs typeface="Times New Roman"/>
              </a:rPr>
              <a:t>after the firing?</a:t>
            </a:r>
          </a:p>
        </p:txBody>
      </p:sp>
      <p:grpSp>
        <p:nvGrpSpPr>
          <p:cNvPr id="27" name="Group 26"/>
          <p:cNvGrpSpPr/>
          <p:nvPr/>
        </p:nvGrpSpPr>
        <p:grpSpPr>
          <a:xfrm>
            <a:off x="6226813" y="464062"/>
            <a:ext cx="2265358" cy="195774"/>
            <a:chOff x="6416675" y="5989638"/>
            <a:chExt cx="2265358" cy="195774"/>
          </a:xfrm>
        </p:grpSpPr>
        <p:graphicFrame>
          <p:nvGraphicFramePr>
            <p:cNvPr id="62" name="Object 2"/>
            <p:cNvGraphicFramePr>
              <a:graphicFrameLocks noChangeAspect="1"/>
            </p:cNvGraphicFramePr>
            <p:nvPr>
              <p:extLst>
                <p:ext uri="{D42A27DB-BD31-4B8C-83A1-F6EECF244321}">
                  <p14:modId xmlns:p14="http://schemas.microsoft.com/office/powerpoint/2010/main" val="2583509572"/>
                </p:ext>
              </p:extLst>
            </p:nvPr>
          </p:nvGraphicFramePr>
          <p:xfrm>
            <a:off x="6416675" y="5989638"/>
            <a:ext cx="193675" cy="190500"/>
          </p:xfrm>
          <a:graphic>
            <a:graphicData uri="http://schemas.openxmlformats.org/presentationml/2006/ole">
              <mc:AlternateContent xmlns:mc="http://schemas.openxmlformats.org/markup-compatibility/2006">
                <mc:Choice xmlns:v="urn:schemas-microsoft-com:vml" Requires="v">
                  <p:oleObj spid="_x0000_s2208811" name="Equation" r:id="rId14" imgW="127000" imgH="127000" progId="Equation.DSMT4">
                    <p:embed/>
                  </p:oleObj>
                </mc:Choice>
                <mc:Fallback>
                  <p:oleObj name="Equation" r:id="rId14" imgW="127000" imgH="127000" progId="Equation.DSMT4">
                    <p:embed/>
                    <p:pic>
                      <p:nvPicPr>
                        <p:cNvPr id="0" name=""/>
                        <p:cNvPicPr>
                          <a:picLocks noChangeAspect="1" noChangeArrowheads="1"/>
                        </p:cNvPicPr>
                        <p:nvPr/>
                      </p:nvPicPr>
                      <p:blipFill>
                        <a:blip r:embed="rId15"/>
                        <a:srcRect/>
                        <a:stretch>
                          <a:fillRect/>
                        </a:stretch>
                      </p:blipFill>
                      <p:spPr bwMode="auto">
                        <a:xfrm>
                          <a:off x="6416675" y="5989638"/>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4" name="Object 2"/>
            <p:cNvGraphicFramePr>
              <a:graphicFrameLocks noChangeAspect="1"/>
            </p:cNvGraphicFramePr>
            <p:nvPr>
              <p:extLst>
                <p:ext uri="{D42A27DB-BD31-4B8C-83A1-F6EECF244321}">
                  <p14:modId xmlns:p14="http://schemas.microsoft.com/office/powerpoint/2010/main" val="1001997883"/>
                </p:ext>
              </p:extLst>
            </p:nvPr>
          </p:nvGraphicFramePr>
          <p:xfrm>
            <a:off x="6646862" y="5990224"/>
            <a:ext cx="193675" cy="190500"/>
          </p:xfrm>
          <a:graphic>
            <a:graphicData uri="http://schemas.openxmlformats.org/presentationml/2006/ole">
              <mc:AlternateContent xmlns:mc="http://schemas.openxmlformats.org/markup-compatibility/2006">
                <mc:Choice xmlns:v="urn:schemas-microsoft-com:vml" Requires="v">
                  <p:oleObj spid="_x0000_s2208812" name="Equation" r:id="rId16" imgW="127000" imgH="127000" progId="Equation.DSMT4">
                    <p:embed/>
                  </p:oleObj>
                </mc:Choice>
                <mc:Fallback>
                  <p:oleObj name="Equation" r:id="rId16" imgW="127000" imgH="127000" progId="Equation.DSMT4">
                    <p:embed/>
                    <p:pic>
                      <p:nvPicPr>
                        <p:cNvPr id="0" name=""/>
                        <p:cNvPicPr>
                          <a:picLocks noChangeAspect="1" noChangeArrowheads="1"/>
                        </p:cNvPicPr>
                        <p:nvPr/>
                      </p:nvPicPr>
                      <p:blipFill>
                        <a:blip r:embed="rId15"/>
                        <a:srcRect/>
                        <a:stretch>
                          <a:fillRect/>
                        </a:stretch>
                      </p:blipFill>
                      <p:spPr bwMode="auto">
                        <a:xfrm>
                          <a:off x="6646862" y="5990224"/>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5" name="Object 2"/>
            <p:cNvGraphicFramePr>
              <a:graphicFrameLocks noChangeAspect="1"/>
            </p:cNvGraphicFramePr>
            <p:nvPr>
              <p:extLst>
                <p:ext uri="{D42A27DB-BD31-4B8C-83A1-F6EECF244321}">
                  <p14:modId xmlns:p14="http://schemas.microsoft.com/office/powerpoint/2010/main" val="1091410444"/>
                </p:ext>
              </p:extLst>
            </p:nvPr>
          </p:nvGraphicFramePr>
          <p:xfrm>
            <a:off x="6877049" y="5990810"/>
            <a:ext cx="193675" cy="190500"/>
          </p:xfrm>
          <a:graphic>
            <a:graphicData uri="http://schemas.openxmlformats.org/presentationml/2006/ole">
              <mc:AlternateContent xmlns:mc="http://schemas.openxmlformats.org/markup-compatibility/2006">
                <mc:Choice xmlns:v="urn:schemas-microsoft-com:vml" Requires="v">
                  <p:oleObj spid="_x0000_s2208813" name="Equation" r:id="rId17" imgW="127000" imgH="127000" progId="Equation.DSMT4">
                    <p:embed/>
                  </p:oleObj>
                </mc:Choice>
                <mc:Fallback>
                  <p:oleObj name="Equation" r:id="rId17" imgW="127000" imgH="127000" progId="Equation.DSMT4">
                    <p:embed/>
                    <p:pic>
                      <p:nvPicPr>
                        <p:cNvPr id="0" name=""/>
                        <p:cNvPicPr>
                          <a:picLocks noChangeAspect="1" noChangeArrowheads="1"/>
                        </p:cNvPicPr>
                        <p:nvPr/>
                      </p:nvPicPr>
                      <p:blipFill>
                        <a:blip r:embed="rId15"/>
                        <a:srcRect/>
                        <a:stretch>
                          <a:fillRect/>
                        </a:stretch>
                      </p:blipFill>
                      <p:spPr bwMode="auto">
                        <a:xfrm>
                          <a:off x="6877049" y="5990810"/>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6" name="Object 2"/>
            <p:cNvGraphicFramePr>
              <a:graphicFrameLocks noChangeAspect="1"/>
            </p:cNvGraphicFramePr>
            <p:nvPr>
              <p:extLst>
                <p:ext uri="{D42A27DB-BD31-4B8C-83A1-F6EECF244321}">
                  <p14:modId xmlns:p14="http://schemas.microsoft.com/office/powerpoint/2010/main" val="701386617"/>
                </p:ext>
              </p:extLst>
            </p:nvPr>
          </p:nvGraphicFramePr>
          <p:xfrm>
            <a:off x="7107236" y="5991396"/>
            <a:ext cx="193675" cy="190500"/>
          </p:xfrm>
          <a:graphic>
            <a:graphicData uri="http://schemas.openxmlformats.org/presentationml/2006/ole">
              <mc:AlternateContent xmlns:mc="http://schemas.openxmlformats.org/markup-compatibility/2006">
                <mc:Choice xmlns:v="urn:schemas-microsoft-com:vml" Requires="v">
                  <p:oleObj spid="_x0000_s2208814" name="Equation" r:id="rId18" imgW="127000" imgH="127000" progId="Equation.DSMT4">
                    <p:embed/>
                  </p:oleObj>
                </mc:Choice>
                <mc:Fallback>
                  <p:oleObj name="Equation" r:id="rId18" imgW="127000" imgH="127000" progId="Equation.DSMT4">
                    <p:embed/>
                    <p:pic>
                      <p:nvPicPr>
                        <p:cNvPr id="0" name=""/>
                        <p:cNvPicPr>
                          <a:picLocks noChangeAspect="1" noChangeArrowheads="1"/>
                        </p:cNvPicPr>
                        <p:nvPr/>
                      </p:nvPicPr>
                      <p:blipFill>
                        <a:blip r:embed="rId15"/>
                        <a:srcRect/>
                        <a:stretch>
                          <a:fillRect/>
                        </a:stretch>
                      </p:blipFill>
                      <p:spPr bwMode="auto">
                        <a:xfrm>
                          <a:off x="7107236" y="5991396"/>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7" name="Object 2"/>
            <p:cNvGraphicFramePr>
              <a:graphicFrameLocks noChangeAspect="1"/>
            </p:cNvGraphicFramePr>
            <p:nvPr>
              <p:extLst>
                <p:ext uri="{D42A27DB-BD31-4B8C-83A1-F6EECF244321}">
                  <p14:modId xmlns:p14="http://schemas.microsoft.com/office/powerpoint/2010/main" val="1062753328"/>
                </p:ext>
              </p:extLst>
            </p:nvPr>
          </p:nvGraphicFramePr>
          <p:xfrm>
            <a:off x="7337423" y="5991982"/>
            <a:ext cx="193675" cy="190500"/>
          </p:xfrm>
          <a:graphic>
            <a:graphicData uri="http://schemas.openxmlformats.org/presentationml/2006/ole">
              <mc:AlternateContent xmlns:mc="http://schemas.openxmlformats.org/markup-compatibility/2006">
                <mc:Choice xmlns:v="urn:schemas-microsoft-com:vml" Requires="v">
                  <p:oleObj spid="_x0000_s2208815" name="Equation" r:id="rId19" imgW="127000" imgH="127000" progId="Equation.DSMT4">
                    <p:embed/>
                  </p:oleObj>
                </mc:Choice>
                <mc:Fallback>
                  <p:oleObj name="Equation" r:id="rId19" imgW="127000" imgH="127000" progId="Equation.DSMT4">
                    <p:embed/>
                    <p:pic>
                      <p:nvPicPr>
                        <p:cNvPr id="0" name=""/>
                        <p:cNvPicPr>
                          <a:picLocks noChangeAspect="1" noChangeArrowheads="1"/>
                        </p:cNvPicPr>
                        <p:nvPr/>
                      </p:nvPicPr>
                      <p:blipFill>
                        <a:blip r:embed="rId15"/>
                        <a:srcRect/>
                        <a:stretch>
                          <a:fillRect/>
                        </a:stretch>
                      </p:blipFill>
                      <p:spPr bwMode="auto">
                        <a:xfrm>
                          <a:off x="7337423" y="5991982"/>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8" name="Object 2"/>
            <p:cNvGraphicFramePr>
              <a:graphicFrameLocks noChangeAspect="1"/>
            </p:cNvGraphicFramePr>
            <p:nvPr>
              <p:extLst>
                <p:ext uri="{D42A27DB-BD31-4B8C-83A1-F6EECF244321}">
                  <p14:modId xmlns:p14="http://schemas.microsoft.com/office/powerpoint/2010/main" val="3902664115"/>
                </p:ext>
              </p:extLst>
            </p:nvPr>
          </p:nvGraphicFramePr>
          <p:xfrm>
            <a:off x="7567610" y="5992568"/>
            <a:ext cx="193675" cy="190500"/>
          </p:xfrm>
          <a:graphic>
            <a:graphicData uri="http://schemas.openxmlformats.org/presentationml/2006/ole">
              <mc:AlternateContent xmlns:mc="http://schemas.openxmlformats.org/markup-compatibility/2006">
                <mc:Choice xmlns:v="urn:schemas-microsoft-com:vml" Requires="v">
                  <p:oleObj spid="_x0000_s2208816" name="Equation" r:id="rId20" imgW="127000" imgH="127000" progId="Equation.DSMT4">
                    <p:embed/>
                  </p:oleObj>
                </mc:Choice>
                <mc:Fallback>
                  <p:oleObj name="Equation" r:id="rId20" imgW="127000" imgH="127000" progId="Equation.DSMT4">
                    <p:embed/>
                    <p:pic>
                      <p:nvPicPr>
                        <p:cNvPr id="0" name=""/>
                        <p:cNvPicPr>
                          <a:picLocks noChangeAspect="1" noChangeArrowheads="1"/>
                        </p:cNvPicPr>
                        <p:nvPr/>
                      </p:nvPicPr>
                      <p:blipFill>
                        <a:blip r:embed="rId15"/>
                        <a:srcRect/>
                        <a:stretch>
                          <a:fillRect/>
                        </a:stretch>
                      </p:blipFill>
                      <p:spPr bwMode="auto">
                        <a:xfrm>
                          <a:off x="7567610" y="5992568"/>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9" name="Object 2"/>
            <p:cNvGraphicFramePr>
              <a:graphicFrameLocks noChangeAspect="1"/>
            </p:cNvGraphicFramePr>
            <p:nvPr>
              <p:extLst>
                <p:ext uri="{D42A27DB-BD31-4B8C-83A1-F6EECF244321}">
                  <p14:modId xmlns:p14="http://schemas.microsoft.com/office/powerpoint/2010/main" val="3237657171"/>
                </p:ext>
              </p:extLst>
            </p:nvPr>
          </p:nvGraphicFramePr>
          <p:xfrm>
            <a:off x="7797797" y="5993154"/>
            <a:ext cx="193675" cy="190500"/>
          </p:xfrm>
          <a:graphic>
            <a:graphicData uri="http://schemas.openxmlformats.org/presentationml/2006/ole">
              <mc:AlternateContent xmlns:mc="http://schemas.openxmlformats.org/markup-compatibility/2006">
                <mc:Choice xmlns:v="urn:schemas-microsoft-com:vml" Requires="v">
                  <p:oleObj spid="_x0000_s2208817" name="Equation" r:id="rId21" imgW="127000" imgH="127000" progId="Equation.DSMT4">
                    <p:embed/>
                  </p:oleObj>
                </mc:Choice>
                <mc:Fallback>
                  <p:oleObj name="Equation" r:id="rId21" imgW="127000" imgH="127000" progId="Equation.DSMT4">
                    <p:embed/>
                    <p:pic>
                      <p:nvPicPr>
                        <p:cNvPr id="0" name=""/>
                        <p:cNvPicPr>
                          <a:picLocks noChangeAspect="1" noChangeArrowheads="1"/>
                        </p:cNvPicPr>
                        <p:nvPr/>
                      </p:nvPicPr>
                      <p:blipFill>
                        <a:blip r:embed="rId15"/>
                        <a:srcRect/>
                        <a:stretch>
                          <a:fillRect/>
                        </a:stretch>
                      </p:blipFill>
                      <p:spPr bwMode="auto">
                        <a:xfrm>
                          <a:off x="7797797" y="5993154"/>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0" name="Object 2"/>
            <p:cNvGraphicFramePr>
              <a:graphicFrameLocks noChangeAspect="1"/>
            </p:cNvGraphicFramePr>
            <p:nvPr>
              <p:extLst>
                <p:ext uri="{D42A27DB-BD31-4B8C-83A1-F6EECF244321}">
                  <p14:modId xmlns:p14="http://schemas.microsoft.com/office/powerpoint/2010/main" val="1815400167"/>
                </p:ext>
              </p:extLst>
            </p:nvPr>
          </p:nvGraphicFramePr>
          <p:xfrm>
            <a:off x="8027984" y="5993740"/>
            <a:ext cx="193675" cy="190500"/>
          </p:xfrm>
          <a:graphic>
            <a:graphicData uri="http://schemas.openxmlformats.org/presentationml/2006/ole">
              <mc:AlternateContent xmlns:mc="http://schemas.openxmlformats.org/markup-compatibility/2006">
                <mc:Choice xmlns:v="urn:schemas-microsoft-com:vml" Requires="v">
                  <p:oleObj spid="_x0000_s2208818" name="Equation" r:id="rId22" imgW="127000" imgH="127000" progId="Equation.DSMT4">
                    <p:embed/>
                  </p:oleObj>
                </mc:Choice>
                <mc:Fallback>
                  <p:oleObj name="Equation" r:id="rId22" imgW="127000" imgH="127000" progId="Equation.DSMT4">
                    <p:embed/>
                    <p:pic>
                      <p:nvPicPr>
                        <p:cNvPr id="0" name=""/>
                        <p:cNvPicPr>
                          <a:picLocks noChangeAspect="1" noChangeArrowheads="1"/>
                        </p:cNvPicPr>
                        <p:nvPr/>
                      </p:nvPicPr>
                      <p:blipFill>
                        <a:blip r:embed="rId15"/>
                        <a:srcRect/>
                        <a:stretch>
                          <a:fillRect/>
                        </a:stretch>
                      </p:blipFill>
                      <p:spPr bwMode="auto">
                        <a:xfrm>
                          <a:off x="8027984" y="5993740"/>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1" name="Object 2"/>
            <p:cNvGraphicFramePr>
              <a:graphicFrameLocks noChangeAspect="1"/>
            </p:cNvGraphicFramePr>
            <p:nvPr>
              <p:extLst>
                <p:ext uri="{D42A27DB-BD31-4B8C-83A1-F6EECF244321}">
                  <p14:modId xmlns:p14="http://schemas.microsoft.com/office/powerpoint/2010/main" val="1372964431"/>
                </p:ext>
              </p:extLst>
            </p:nvPr>
          </p:nvGraphicFramePr>
          <p:xfrm>
            <a:off x="8258171" y="5994326"/>
            <a:ext cx="193675" cy="190500"/>
          </p:xfrm>
          <a:graphic>
            <a:graphicData uri="http://schemas.openxmlformats.org/presentationml/2006/ole">
              <mc:AlternateContent xmlns:mc="http://schemas.openxmlformats.org/markup-compatibility/2006">
                <mc:Choice xmlns:v="urn:schemas-microsoft-com:vml" Requires="v">
                  <p:oleObj spid="_x0000_s2208819" name="Equation" r:id="rId23" imgW="127000" imgH="127000" progId="Equation.DSMT4">
                    <p:embed/>
                  </p:oleObj>
                </mc:Choice>
                <mc:Fallback>
                  <p:oleObj name="Equation" r:id="rId23" imgW="127000" imgH="127000" progId="Equation.DSMT4">
                    <p:embed/>
                    <p:pic>
                      <p:nvPicPr>
                        <p:cNvPr id="0" name=""/>
                        <p:cNvPicPr>
                          <a:picLocks noChangeAspect="1" noChangeArrowheads="1"/>
                        </p:cNvPicPr>
                        <p:nvPr/>
                      </p:nvPicPr>
                      <p:blipFill>
                        <a:blip r:embed="rId15"/>
                        <a:srcRect/>
                        <a:stretch>
                          <a:fillRect/>
                        </a:stretch>
                      </p:blipFill>
                      <p:spPr bwMode="auto">
                        <a:xfrm>
                          <a:off x="8258171" y="5994326"/>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2" name="Object 2"/>
            <p:cNvGraphicFramePr>
              <a:graphicFrameLocks noChangeAspect="1"/>
            </p:cNvGraphicFramePr>
            <p:nvPr>
              <p:extLst>
                <p:ext uri="{D42A27DB-BD31-4B8C-83A1-F6EECF244321}">
                  <p14:modId xmlns:p14="http://schemas.microsoft.com/office/powerpoint/2010/main" val="3476799484"/>
                </p:ext>
              </p:extLst>
            </p:nvPr>
          </p:nvGraphicFramePr>
          <p:xfrm>
            <a:off x="8488358" y="5994912"/>
            <a:ext cx="193675" cy="190500"/>
          </p:xfrm>
          <a:graphic>
            <a:graphicData uri="http://schemas.openxmlformats.org/presentationml/2006/ole">
              <mc:AlternateContent xmlns:mc="http://schemas.openxmlformats.org/markup-compatibility/2006">
                <mc:Choice xmlns:v="urn:schemas-microsoft-com:vml" Requires="v">
                  <p:oleObj spid="_x0000_s2208820" name="Equation" r:id="rId24" imgW="127000" imgH="127000" progId="Equation.DSMT4">
                    <p:embed/>
                  </p:oleObj>
                </mc:Choice>
                <mc:Fallback>
                  <p:oleObj name="Equation" r:id="rId24" imgW="127000" imgH="127000" progId="Equation.DSMT4">
                    <p:embed/>
                    <p:pic>
                      <p:nvPicPr>
                        <p:cNvPr id="0" name=""/>
                        <p:cNvPicPr>
                          <a:picLocks noChangeAspect="1" noChangeArrowheads="1"/>
                        </p:cNvPicPr>
                        <p:nvPr/>
                      </p:nvPicPr>
                      <p:blipFill>
                        <a:blip r:embed="rId15"/>
                        <a:srcRect/>
                        <a:stretch>
                          <a:fillRect/>
                        </a:stretch>
                      </p:blipFill>
                      <p:spPr bwMode="auto">
                        <a:xfrm>
                          <a:off x="8488358" y="5994912"/>
                          <a:ext cx="193675" cy="190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grpSp>
        <p:nvGrpSpPr>
          <p:cNvPr id="26" name="Group 25"/>
          <p:cNvGrpSpPr/>
          <p:nvPr/>
        </p:nvGrpSpPr>
        <p:grpSpPr>
          <a:xfrm>
            <a:off x="6251579" y="1752600"/>
            <a:ext cx="2285996" cy="152400"/>
            <a:chOff x="6416675" y="6288088"/>
            <a:chExt cx="2285996" cy="152400"/>
          </a:xfrm>
        </p:grpSpPr>
        <p:graphicFrame>
          <p:nvGraphicFramePr>
            <p:cNvPr id="74" name="Object 2"/>
            <p:cNvGraphicFramePr>
              <a:graphicFrameLocks noChangeAspect="1"/>
            </p:cNvGraphicFramePr>
            <p:nvPr>
              <p:extLst>
                <p:ext uri="{D42A27DB-BD31-4B8C-83A1-F6EECF244321}">
                  <p14:modId xmlns:p14="http://schemas.microsoft.com/office/powerpoint/2010/main" val="3911072029"/>
                </p:ext>
              </p:extLst>
            </p:nvPr>
          </p:nvGraphicFramePr>
          <p:xfrm>
            <a:off x="6416675" y="6288088"/>
            <a:ext cx="214313" cy="152400"/>
          </p:xfrm>
          <a:graphic>
            <a:graphicData uri="http://schemas.openxmlformats.org/presentationml/2006/ole">
              <mc:AlternateContent xmlns:mc="http://schemas.openxmlformats.org/markup-compatibility/2006">
                <mc:Choice xmlns:v="urn:schemas-microsoft-com:vml" Requires="v">
                  <p:oleObj spid="_x0000_s2208821" name="Equation" r:id="rId25" imgW="139700" imgH="101600" progId="Equation.DSMT4">
                    <p:embed/>
                  </p:oleObj>
                </mc:Choice>
                <mc:Fallback>
                  <p:oleObj name="Equation" r:id="rId25" imgW="139700" imgH="101600" progId="Equation.DSMT4">
                    <p:embed/>
                    <p:pic>
                      <p:nvPicPr>
                        <p:cNvPr id="0" name=""/>
                        <p:cNvPicPr>
                          <a:picLocks noChangeAspect="1" noChangeArrowheads="1"/>
                        </p:cNvPicPr>
                        <p:nvPr/>
                      </p:nvPicPr>
                      <p:blipFill>
                        <a:blip r:embed="rId26"/>
                        <a:srcRect/>
                        <a:stretch>
                          <a:fillRect/>
                        </a:stretch>
                      </p:blipFill>
                      <p:spPr bwMode="auto">
                        <a:xfrm>
                          <a:off x="6416675"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5" name="Object 2"/>
            <p:cNvGraphicFramePr>
              <a:graphicFrameLocks noChangeAspect="1"/>
            </p:cNvGraphicFramePr>
            <p:nvPr>
              <p:extLst>
                <p:ext uri="{D42A27DB-BD31-4B8C-83A1-F6EECF244321}">
                  <p14:modId xmlns:p14="http://schemas.microsoft.com/office/powerpoint/2010/main" val="528504139"/>
                </p:ext>
              </p:extLst>
            </p:nvPr>
          </p:nvGraphicFramePr>
          <p:xfrm>
            <a:off x="6646862" y="6288088"/>
            <a:ext cx="214313" cy="152400"/>
          </p:xfrm>
          <a:graphic>
            <a:graphicData uri="http://schemas.openxmlformats.org/presentationml/2006/ole">
              <mc:AlternateContent xmlns:mc="http://schemas.openxmlformats.org/markup-compatibility/2006">
                <mc:Choice xmlns:v="urn:schemas-microsoft-com:vml" Requires="v">
                  <p:oleObj spid="_x0000_s2208822" name="Equation" r:id="rId27" imgW="139700" imgH="101600" progId="Equation.DSMT4">
                    <p:embed/>
                  </p:oleObj>
                </mc:Choice>
                <mc:Fallback>
                  <p:oleObj name="Equation" r:id="rId27" imgW="139700" imgH="101600" progId="Equation.DSMT4">
                    <p:embed/>
                    <p:pic>
                      <p:nvPicPr>
                        <p:cNvPr id="0" name=""/>
                        <p:cNvPicPr>
                          <a:picLocks noChangeAspect="1" noChangeArrowheads="1"/>
                        </p:cNvPicPr>
                        <p:nvPr/>
                      </p:nvPicPr>
                      <p:blipFill>
                        <a:blip r:embed="rId26"/>
                        <a:srcRect/>
                        <a:stretch>
                          <a:fillRect/>
                        </a:stretch>
                      </p:blipFill>
                      <p:spPr bwMode="auto">
                        <a:xfrm>
                          <a:off x="6646862"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6" name="Object 2"/>
            <p:cNvGraphicFramePr>
              <a:graphicFrameLocks noChangeAspect="1"/>
            </p:cNvGraphicFramePr>
            <p:nvPr>
              <p:extLst>
                <p:ext uri="{D42A27DB-BD31-4B8C-83A1-F6EECF244321}">
                  <p14:modId xmlns:p14="http://schemas.microsoft.com/office/powerpoint/2010/main" val="1067263943"/>
                </p:ext>
              </p:extLst>
            </p:nvPr>
          </p:nvGraphicFramePr>
          <p:xfrm>
            <a:off x="6877049" y="6288088"/>
            <a:ext cx="214313" cy="152400"/>
          </p:xfrm>
          <a:graphic>
            <a:graphicData uri="http://schemas.openxmlformats.org/presentationml/2006/ole">
              <mc:AlternateContent xmlns:mc="http://schemas.openxmlformats.org/markup-compatibility/2006">
                <mc:Choice xmlns:v="urn:schemas-microsoft-com:vml" Requires="v">
                  <p:oleObj spid="_x0000_s2208823" name="Equation" r:id="rId28" imgW="139700" imgH="101600" progId="Equation.DSMT4">
                    <p:embed/>
                  </p:oleObj>
                </mc:Choice>
                <mc:Fallback>
                  <p:oleObj name="Equation" r:id="rId28" imgW="139700" imgH="101600" progId="Equation.DSMT4">
                    <p:embed/>
                    <p:pic>
                      <p:nvPicPr>
                        <p:cNvPr id="0" name=""/>
                        <p:cNvPicPr>
                          <a:picLocks noChangeAspect="1" noChangeArrowheads="1"/>
                        </p:cNvPicPr>
                        <p:nvPr/>
                      </p:nvPicPr>
                      <p:blipFill>
                        <a:blip r:embed="rId26"/>
                        <a:srcRect/>
                        <a:stretch>
                          <a:fillRect/>
                        </a:stretch>
                      </p:blipFill>
                      <p:spPr bwMode="auto">
                        <a:xfrm>
                          <a:off x="6877049"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7" name="Object 2"/>
            <p:cNvGraphicFramePr>
              <a:graphicFrameLocks noChangeAspect="1"/>
            </p:cNvGraphicFramePr>
            <p:nvPr>
              <p:extLst>
                <p:ext uri="{D42A27DB-BD31-4B8C-83A1-F6EECF244321}">
                  <p14:modId xmlns:p14="http://schemas.microsoft.com/office/powerpoint/2010/main" val="3468561467"/>
                </p:ext>
              </p:extLst>
            </p:nvPr>
          </p:nvGraphicFramePr>
          <p:xfrm>
            <a:off x="7107236" y="6288088"/>
            <a:ext cx="214313" cy="152400"/>
          </p:xfrm>
          <a:graphic>
            <a:graphicData uri="http://schemas.openxmlformats.org/presentationml/2006/ole">
              <mc:AlternateContent xmlns:mc="http://schemas.openxmlformats.org/markup-compatibility/2006">
                <mc:Choice xmlns:v="urn:schemas-microsoft-com:vml" Requires="v">
                  <p:oleObj spid="_x0000_s2208824" name="Equation" r:id="rId29" imgW="139700" imgH="101600" progId="Equation.DSMT4">
                    <p:embed/>
                  </p:oleObj>
                </mc:Choice>
                <mc:Fallback>
                  <p:oleObj name="Equation" r:id="rId29" imgW="139700" imgH="101600" progId="Equation.DSMT4">
                    <p:embed/>
                    <p:pic>
                      <p:nvPicPr>
                        <p:cNvPr id="0" name=""/>
                        <p:cNvPicPr>
                          <a:picLocks noChangeAspect="1" noChangeArrowheads="1"/>
                        </p:cNvPicPr>
                        <p:nvPr/>
                      </p:nvPicPr>
                      <p:blipFill>
                        <a:blip r:embed="rId26"/>
                        <a:srcRect/>
                        <a:stretch>
                          <a:fillRect/>
                        </a:stretch>
                      </p:blipFill>
                      <p:spPr bwMode="auto">
                        <a:xfrm>
                          <a:off x="7107236"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8" name="Object 2"/>
            <p:cNvGraphicFramePr>
              <a:graphicFrameLocks noChangeAspect="1"/>
            </p:cNvGraphicFramePr>
            <p:nvPr>
              <p:extLst>
                <p:ext uri="{D42A27DB-BD31-4B8C-83A1-F6EECF244321}">
                  <p14:modId xmlns:p14="http://schemas.microsoft.com/office/powerpoint/2010/main" val="1454955912"/>
                </p:ext>
              </p:extLst>
            </p:nvPr>
          </p:nvGraphicFramePr>
          <p:xfrm>
            <a:off x="7337423" y="6288088"/>
            <a:ext cx="214313" cy="152400"/>
          </p:xfrm>
          <a:graphic>
            <a:graphicData uri="http://schemas.openxmlformats.org/presentationml/2006/ole">
              <mc:AlternateContent xmlns:mc="http://schemas.openxmlformats.org/markup-compatibility/2006">
                <mc:Choice xmlns:v="urn:schemas-microsoft-com:vml" Requires="v">
                  <p:oleObj spid="_x0000_s2208825" name="Equation" r:id="rId30" imgW="139700" imgH="101600" progId="Equation.DSMT4">
                    <p:embed/>
                  </p:oleObj>
                </mc:Choice>
                <mc:Fallback>
                  <p:oleObj name="Equation" r:id="rId30" imgW="139700" imgH="101600" progId="Equation.DSMT4">
                    <p:embed/>
                    <p:pic>
                      <p:nvPicPr>
                        <p:cNvPr id="0" name=""/>
                        <p:cNvPicPr>
                          <a:picLocks noChangeAspect="1" noChangeArrowheads="1"/>
                        </p:cNvPicPr>
                        <p:nvPr/>
                      </p:nvPicPr>
                      <p:blipFill>
                        <a:blip r:embed="rId26"/>
                        <a:srcRect/>
                        <a:stretch>
                          <a:fillRect/>
                        </a:stretch>
                      </p:blipFill>
                      <p:spPr bwMode="auto">
                        <a:xfrm>
                          <a:off x="7337423"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9" name="Object 2"/>
            <p:cNvGraphicFramePr>
              <a:graphicFrameLocks noChangeAspect="1"/>
            </p:cNvGraphicFramePr>
            <p:nvPr>
              <p:extLst>
                <p:ext uri="{D42A27DB-BD31-4B8C-83A1-F6EECF244321}">
                  <p14:modId xmlns:p14="http://schemas.microsoft.com/office/powerpoint/2010/main" val="2041765132"/>
                </p:ext>
              </p:extLst>
            </p:nvPr>
          </p:nvGraphicFramePr>
          <p:xfrm>
            <a:off x="7567610" y="6288088"/>
            <a:ext cx="214313" cy="152400"/>
          </p:xfrm>
          <a:graphic>
            <a:graphicData uri="http://schemas.openxmlformats.org/presentationml/2006/ole">
              <mc:AlternateContent xmlns:mc="http://schemas.openxmlformats.org/markup-compatibility/2006">
                <mc:Choice xmlns:v="urn:schemas-microsoft-com:vml" Requires="v">
                  <p:oleObj spid="_x0000_s2208826" name="Equation" r:id="rId31" imgW="139700" imgH="101600" progId="Equation.DSMT4">
                    <p:embed/>
                  </p:oleObj>
                </mc:Choice>
                <mc:Fallback>
                  <p:oleObj name="Equation" r:id="rId31" imgW="139700" imgH="101600" progId="Equation.DSMT4">
                    <p:embed/>
                    <p:pic>
                      <p:nvPicPr>
                        <p:cNvPr id="0" name=""/>
                        <p:cNvPicPr>
                          <a:picLocks noChangeAspect="1" noChangeArrowheads="1"/>
                        </p:cNvPicPr>
                        <p:nvPr/>
                      </p:nvPicPr>
                      <p:blipFill>
                        <a:blip r:embed="rId26"/>
                        <a:srcRect/>
                        <a:stretch>
                          <a:fillRect/>
                        </a:stretch>
                      </p:blipFill>
                      <p:spPr bwMode="auto">
                        <a:xfrm>
                          <a:off x="7567610"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4" name="Object 2"/>
            <p:cNvGraphicFramePr>
              <a:graphicFrameLocks noChangeAspect="1"/>
            </p:cNvGraphicFramePr>
            <p:nvPr>
              <p:extLst>
                <p:ext uri="{D42A27DB-BD31-4B8C-83A1-F6EECF244321}">
                  <p14:modId xmlns:p14="http://schemas.microsoft.com/office/powerpoint/2010/main" val="4134730382"/>
                </p:ext>
              </p:extLst>
            </p:nvPr>
          </p:nvGraphicFramePr>
          <p:xfrm>
            <a:off x="7797797" y="6288088"/>
            <a:ext cx="214313" cy="152400"/>
          </p:xfrm>
          <a:graphic>
            <a:graphicData uri="http://schemas.openxmlformats.org/presentationml/2006/ole">
              <mc:AlternateContent xmlns:mc="http://schemas.openxmlformats.org/markup-compatibility/2006">
                <mc:Choice xmlns:v="urn:schemas-microsoft-com:vml" Requires="v">
                  <p:oleObj spid="_x0000_s2208827" name="Equation" r:id="rId32" imgW="139700" imgH="101600" progId="Equation.DSMT4">
                    <p:embed/>
                  </p:oleObj>
                </mc:Choice>
                <mc:Fallback>
                  <p:oleObj name="Equation" r:id="rId32" imgW="139700" imgH="101600" progId="Equation.DSMT4">
                    <p:embed/>
                    <p:pic>
                      <p:nvPicPr>
                        <p:cNvPr id="0" name=""/>
                        <p:cNvPicPr>
                          <a:picLocks noChangeAspect="1" noChangeArrowheads="1"/>
                        </p:cNvPicPr>
                        <p:nvPr/>
                      </p:nvPicPr>
                      <p:blipFill>
                        <a:blip r:embed="rId26"/>
                        <a:srcRect/>
                        <a:stretch>
                          <a:fillRect/>
                        </a:stretch>
                      </p:blipFill>
                      <p:spPr bwMode="auto">
                        <a:xfrm>
                          <a:off x="7797797"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5" name="Object 2"/>
            <p:cNvGraphicFramePr>
              <a:graphicFrameLocks noChangeAspect="1"/>
            </p:cNvGraphicFramePr>
            <p:nvPr>
              <p:extLst>
                <p:ext uri="{D42A27DB-BD31-4B8C-83A1-F6EECF244321}">
                  <p14:modId xmlns:p14="http://schemas.microsoft.com/office/powerpoint/2010/main" val="3535401849"/>
                </p:ext>
              </p:extLst>
            </p:nvPr>
          </p:nvGraphicFramePr>
          <p:xfrm>
            <a:off x="8027984" y="6288088"/>
            <a:ext cx="214313" cy="152400"/>
          </p:xfrm>
          <a:graphic>
            <a:graphicData uri="http://schemas.openxmlformats.org/presentationml/2006/ole">
              <mc:AlternateContent xmlns:mc="http://schemas.openxmlformats.org/markup-compatibility/2006">
                <mc:Choice xmlns:v="urn:schemas-microsoft-com:vml" Requires="v">
                  <p:oleObj spid="_x0000_s2208828" name="Equation" r:id="rId33" imgW="139700" imgH="101600" progId="Equation.DSMT4">
                    <p:embed/>
                  </p:oleObj>
                </mc:Choice>
                <mc:Fallback>
                  <p:oleObj name="Equation" r:id="rId33" imgW="139700" imgH="101600" progId="Equation.DSMT4">
                    <p:embed/>
                    <p:pic>
                      <p:nvPicPr>
                        <p:cNvPr id="0" name=""/>
                        <p:cNvPicPr>
                          <a:picLocks noChangeAspect="1" noChangeArrowheads="1"/>
                        </p:cNvPicPr>
                        <p:nvPr/>
                      </p:nvPicPr>
                      <p:blipFill>
                        <a:blip r:embed="rId26"/>
                        <a:srcRect/>
                        <a:stretch>
                          <a:fillRect/>
                        </a:stretch>
                      </p:blipFill>
                      <p:spPr bwMode="auto">
                        <a:xfrm>
                          <a:off x="8027984"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6" name="Object 2"/>
            <p:cNvGraphicFramePr>
              <a:graphicFrameLocks noChangeAspect="1"/>
            </p:cNvGraphicFramePr>
            <p:nvPr>
              <p:extLst>
                <p:ext uri="{D42A27DB-BD31-4B8C-83A1-F6EECF244321}">
                  <p14:modId xmlns:p14="http://schemas.microsoft.com/office/powerpoint/2010/main" val="3974403281"/>
                </p:ext>
              </p:extLst>
            </p:nvPr>
          </p:nvGraphicFramePr>
          <p:xfrm>
            <a:off x="8258171" y="6288088"/>
            <a:ext cx="214313" cy="152400"/>
          </p:xfrm>
          <a:graphic>
            <a:graphicData uri="http://schemas.openxmlformats.org/presentationml/2006/ole">
              <mc:AlternateContent xmlns:mc="http://schemas.openxmlformats.org/markup-compatibility/2006">
                <mc:Choice xmlns:v="urn:schemas-microsoft-com:vml" Requires="v">
                  <p:oleObj spid="_x0000_s2208829" name="Equation" r:id="rId34" imgW="139700" imgH="101600" progId="Equation.DSMT4">
                    <p:embed/>
                  </p:oleObj>
                </mc:Choice>
                <mc:Fallback>
                  <p:oleObj name="Equation" r:id="rId34" imgW="139700" imgH="101600" progId="Equation.DSMT4">
                    <p:embed/>
                    <p:pic>
                      <p:nvPicPr>
                        <p:cNvPr id="0" name=""/>
                        <p:cNvPicPr>
                          <a:picLocks noChangeAspect="1" noChangeArrowheads="1"/>
                        </p:cNvPicPr>
                        <p:nvPr/>
                      </p:nvPicPr>
                      <p:blipFill>
                        <a:blip r:embed="rId26"/>
                        <a:srcRect/>
                        <a:stretch>
                          <a:fillRect/>
                        </a:stretch>
                      </p:blipFill>
                      <p:spPr bwMode="auto">
                        <a:xfrm>
                          <a:off x="8258171"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7" name="Object 2"/>
            <p:cNvGraphicFramePr>
              <a:graphicFrameLocks noChangeAspect="1"/>
            </p:cNvGraphicFramePr>
            <p:nvPr>
              <p:extLst>
                <p:ext uri="{D42A27DB-BD31-4B8C-83A1-F6EECF244321}">
                  <p14:modId xmlns:p14="http://schemas.microsoft.com/office/powerpoint/2010/main" val="3890375399"/>
                </p:ext>
              </p:extLst>
            </p:nvPr>
          </p:nvGraphicFramePr>
          <p:xfrm>
            <a:off x="8488358" y="6288088"/>
            <a:ext cx="214313" cy="152400"/>
          </p:xfrm>
          <a:graphic>
            <a:graphicData uri="http://schemas.openxmlformats.org/presentationml/2006/ole">
              <mc:AlternateContent xmlns:mc="http://schemas.openxmlformats.org/markup-compatibility/2006">
                <mc:Choice xmlns:v="urn:schemas-microsoft-com:vml" Requires="v">
                  <p:oleObj spid="_x0000_s2208830" name="Equation" r:id="rId35" imgW="139700" imgH="101600" progId="Equation.DSMT4">
                    <p:embed/>
                  </p:oleObj>
                </mc:Choice>
                <mc:Fallback>
                  <p:oleObj name="Equation" r:id="rId35" imgW="139700" imgH="101600" progId="Equation.DSMT4">
                    <p:embed/>
                    <p:pic>
                      <p:nvPicPr>
                        <p:cNvPr id="0" name=""/>
                        <p:cNvPicPr>
                          <a:picLocks noChangeAspect="1" noChangeArrowheads="1"/>
                        </p:cNvPicPr>
                        <p:nvPr/>
                      </p:nvPicPr>
                      <p:blipFill>
                        <a:blip r:embed="rId26"/>
                        <a:srcRect/>
                        <a:stretch>
                          <a:fillRect/>
                        </a:stretch>
                      </p:blipFill>
                      <p:spPr bwMode="auto">
                        <a:xfrm>
                          <a:off x="8488358" y="6288088"/>
                          <a:ext cx="214313" cy="15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pSp>
      <p:grpSp>
        <p:nvGrpSpPr>
          <p:cNvPr id="41" name="Group 40"/>
          <p:cNvGrpSpPr/>
          <p:nvPr/>
        </p:nvGrpSpPr>
        <p:grpSpPr>
          <a:xfrm>
            <a:off x="6543039" y="663720"/>
            <a:ext cx="1780223" cy="1053514"/>
            <a:chOff x="6519863" y="5628239"/>
            <a:chExt cx="1780223" cy="1053514"/>
          </a:xfrm>
        </p:grpSpPr>
        <p:cxnSp>
          <p:nvCxnSpPr>
            <p:cNvPr id="88" name="Straight Arrow Connector 87"/>
            <p:cNvCxnSpPr/>
            <p:nvPr/>
          </p:nvCxnSpPr>
          <p:spPr>
            <a:xfrm>
              <a:off x="6519863"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6872605"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7225347"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7578089"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7930831"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8283573" y="5628239"/>
              <a:ext cx="16513" cy="1053514"/>
            </a:xfrm>
            <a:prstGeom prst="straightConnector1">
              <a:avLst/>
            </a:prstGeom>
            <a:ln w="19050"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sp>
        <p:nvSpPr>
          <p:cNvPr id="50" name="TextBox 49"/>
          <p:cNvSpPr txBox="1"/>
          <p:nvPr/>
        </p:nvSpPr>
        <p:spPr>
          <a:xfrm>
            <a:off x="725527" y="1120845"/>
            <a:ext cx="4608473" cy="1323439"/>
          </a:xfrm>
          <a:prstGeom prst="rect">
            <a:avLst/>
          </a:prstGeom>
          <a:noFill/>
        </p:spPr>
        <p:txBody>
          <a:bodyPr wrap="square" rtlCol="0">
            <a:spAutoFit/>
          </a:bodyPr>
          <a:lstStyle/>
          <a:p>
            <a:r>
              <a:rPr lang="en-US" sz="2000" dirty="0">
                <a:solidFill>
                  <a:srgbClr val="FF0000"/>
                </a:solidFill>
                <a:latin typeface="Apple Chancery"/>
                <a:cs typeface="Apple Chancery"/>
              </a:rPr>
              <a:t>This is a </a:t>
            </a:r>
            <a:r>
              <a:rPr lang="en-US" sz="2000" i="1" dirty="0">
                <a:solidFill>
                  <a:srgbClr val="0000FF"/>
                </a:solidFill>
                <a:latin typeface="Times New Roman"/>
                <a:cs typeface="Times New Roman"/>
              </a:rPr>
              <a:t>Newton’s Second Law </a:t>
            </a:r>
            <a:r>
              <a:rPr lang="en-US" sz="2000" dirty="0">
                <a:latin typeface="Times New Roman"/>
                <a:cs typeface="Times New Roman"/>
              </a:rPr>
              <a:t>problem.  Noting that the magnitude of the electric force is       </a:t>
            </a:r>
            <a:r>
              <a:rPr lang="en-US" sz="2000" i="1" dirty="0">
                <a:latin typeface="Times New Roman"/>
                <a:cs typeface="Times New Roman"/>
              </a:rPr>
              <a:t>,</a:t>
            </a:r>
            <a:r>
              <a:rPr lang="en-US" sz="2000" dirty="0">
                <a:latin typeface="Times New Roman"/>
                <a:cs typeface="Times New Roman"/>
              </a:rPr>
              <a:t> where </a:t>
            </a:r>
            <a:r>
              <a:rPr lang="en-US" sz="2000" i="1" dirty="0">
                <a:solidFill>
                  <a:srgbClr val="FF0000"/>
                </a:solidFill>
                <a:latin typeface="Times New Roman"/>
                <a:cs typeface="Times New Roman"/>
              </a:rPr>
              <a:t>q</a:t>
            </a:r>
            <a:r>
              <a:rPr lang="en-US" sz="2000" dirty="0">
                <a:latin typeface="Times New Roman"/>
                <a:cs typeface="Times New Roman"/>
              </a:rPr>
              <a:t> does not carry its sign, we can write:</a:t>
            </a:r>
          </a:p>
        </p:txBody>
      </p:sp>
      <p:graphicFrame>
        <p:nvGraphicFramePr>
          <p:cNvPr id="51" name="Object 2"/>
          <p:cNvGraphicFramePr>
            <a:graphicFrameLocks noChangeAspect="1"/>
          </p:cNvGraphicFramePr>
          <p:nvPr>
            <p:extLst>
              <p:ext uri="{D42A27DB-BD31-4B8C-83A1-F6EECF244321}">
                <p14:modId xmlns:p14="http://schemas.microsoft.com/office/powerpoint/2010/main" val="2270872381"/>
              </p:ext>
            </p:extLst>
          </p:nvPr>
        </p:nvGraphicFramePr>
        <p:xfrm>
          <a:off x="3292475" y="2243138"/>
          <a:ext cx="2181225" cy="1209675"/>
        </p:xfrm>
        <a:graphic>
          <a:graphicData uri="http://schemas.openxmlformats.org/presentationml/2006/ole">
            <mc:AlternateContent xmlns:mc="http://schemas.openxmlformats.org/markup-compatibility/2006">
              <mc:Choice xmlns:v="urn:schemas-microsoft-com:vml" Requires="v">
                <p:oleObj spid="_x0000_s2208831" name="Equation" r:id="rId36" imgW="1422400" imgH="787400" progId="Equation.DSMT4">
                  <p:embed/>
                </p:oleObj>
              </mc:Choice>
              <mc:Fallback>
                <p:oleObj name="Equation" r:id="rId36" imgW="1422400" imgH="787400" progId="Equation.DSMT4">
                  <p:embed/>
                  <p:pic>
                    <p:nvPicPr>
                      <p:cNvPr id="0" name=""/>
                      <p:cNvPicPr>
                        <a:picLocks noChangeAspect="1" noChangeArrowheads="1"/>
                      </p:cNvPicPr>
                      <p:nvPr/>
                    </p:nvPicPr>
                    <p:blipFill>
                      <a:blip r:embed="rId37"/>
                      <a:srcRect/>
                      <a:stretch>
                        <a:fillRect/>
                      </a:stretch>
                    </p:blipFill>
                    <p:spPr bwMode="auto">
                      <a:xfrm>
                        <a:off x="3292475" y="2243138"/>
                        <a:ext cx="2181225" cy="1209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6" name="Object 2"/>
          <p:cNvGraphicFramePr>
            <a:graphicFrameLocks noChangeAspect="1"/>
          </p:cNvGraphicFramePr>
          <p:nvPr>
            <p:extLst>
              <p:ext uri="{D42A27DB-BD31-4B8C-83A1-F6EECF244321}">
                <p14:modId xmlns:p14="http://schemas.microsoft.com/office/powerpoint/2010/main" val="2928564914"/>
              </p:ext>
            </p:extLst>
          </p:nvPr>
        </p:nvGraphicFramePr>
        <p:xfrm>
          <a:off x="1590675" y="1779435"/>
          <a:ext cx="454025" cy="371627"/>
        </p:xfrm>
        <a:graphic>
          <a:graphicData uri="http://schemas.openxmlformats.org/presentationml/2006/ole">
            <mc:AlternateContent xmlns:mc="http://schemas.openxmlformats.org/markup-compatibility/2006">
              <mc:Choice xmlns:v="urn:schemas-microsoft-com:vml" Requires="v">
                <p:oleObj spid="_x0000_s2208832" name="Equation" r:id="rId38" imgW="279400" imgH="228600" progId="Equation.DSMT4">
                  <p:embed/>
                </p:oleObj>
              </mc:Choice>
              <mc:Fallback>
                <p:oleObj name="Equation" r:id="rId38" imgW="279400" imgH="228600" progId="Equation.DSMT4">
                  <p:embed/>
                  <p:pic>
                    <p:nvPicPr>
                      <p:cNvPr id="0" name=""/>
                      <p:cNvPicPr>
                        <a:picLocks noChangeAspect="1" noChangeArrowheads="1"/>
                      </p:cNvPicPr>
                      <p:nvPr/>
                    </p:nvPicPr>
                    <p:blipFill>
                      <a:blip r:embed="rId39"/>
                      <a:srcRect/>
                      <a:stretch>
                        <a:fillRect/>
                      </a:stretch>
                    </p:blipFill>
                    <p:spPr bwMode="auto">
                      <a:xfrm>
                        <a:off x="1590675" y="1779435"/>
                        <a:ext cx="454025" cy="371627"/>
                      </a:xfrm>
                      <a:prstGeom prst="rect">
                        <a:avLst/>
                      </a:prstGeom>
                      <a:noFill/>
                      <a:ln>
                        <a:noFill/>
                      </a:ln>
                    </p:spPr>
                  </p:pic>
                </p:oleObj>
              </mc:Fallback>
            </mc:AlternateContent>
          </a:graphicData>
        </a:graphic>
      </p:graphicFrame>
      <p:sp>
        <p:nvSpPr>
          <p:cNvPr id="57" name="TextBox 56"/>
          <p:cNvSpPr txBox="1"/>
          <p:nvPr/>
        </p:nvSpPr>
        <p:spPr>
          <a:xfrm>
            <a:off x="281027" y="3484563"/>
            <a:ext cx="8699460" cy="400110"/>
          </a:xfrm>
          <a:prstGeom prst="rect">
            <a:avLst/>
          </a:prstGeom>
          <a:noFill/>
        </p:spPr>
        <p:txBody>
          <a:bodyPr wrap="square" rtlCol="0">
            <a:spAutoFit/>
          </a:bodyPr>
          <a:lstStyle/>
          <a:p>
            <a:r>
              <a:rPr lang="en-US" sz="2000" dirty="0">
                <a:solidFill>
                  <a:srgbClr val="FF0000"/>
                </a:solidFill>
                <a:latin typeface="Apple Chancery"/>
                <a:cs typeface="Apple Chancery"/>
              </a:rPr>
              <a:t>c.) Given this E-</a:t>
            </a:r>
            <a:r>
              <a:rPr lang="en-US" sz="2000" dirty="0" err="1">
                <a:solidFill>
                  <a:srgbClr val="FF0000"/>
                </a:solidFill>
                <a:latin typeface="Apple Chancery"/>
                <a:cs typeface="Apple Chancery"/>
              </a:rPr>
              <a:t>fld</a:t>
            </a:r>
            <a:r>
              <a:rPr lang="en-US" sz="2000" dirty="0">
                <a:solidFill>
                  <a:srgbClr val="FF0000"/>
                </a:solidFill>
                <a:latin typeface="Apple Chancery"/>
                <a:cs typeface="Apple Chancery"/>
              </a:rPr>
              <a:t>, </a:t>
            </a:r>
            <a:r>
              <a:rPr lang="en-US" sz="2000" dirty="0">
                <a:latin typeface="Times New Roman"/>
                <a:cs typeface="Times New Roman"/>
              </a:rPr>
              <a:t>if this experiment had been carried out in space:</a:t>
            </a:r>
          </a:p>
        </p:txBody>
      </p:sp>
      <p:sp>
        <p:nvSpPr>
          <p:cNvPr id="58" name="TextBox 57"/>
          <p:cNvSpPr txBox="1"/>
          <p:nvPr/>
        </p:nvSpPr>
        <p:spPr>
          <a:xfrm>
            <a:off x="497528" y="4359642"/>
            <a:ext cx="2690172" cy="2246769"/>
          </a:xfrm>
          <a:prstGeom prst="rect">
            <a:avLst/>
          </a:prstGeom>
          <a:noFill/>
        </p:spPr>
        <p:txBody>
          <a:bodyPr wrap="square" rtlCol="0">
            <a:spAutoFit/>
          </a:bodyPr>
          <a:lstStyle/>
          <a:p>
            <a:r>
              <a:rPr lang="en-US" sz="2000" dirty="0">
                <a:solidFill>
                  <a:srgbClr val="FF0000"/>
                </a:solidFill>
                <a:latin typeface="Apple Chancery"/>
                <a:cs typeface="Apple Chancery"/>
              </a:rPr>
              <a:t>ii.) Given the electric field </a:t>
            </a:r>
            <a:r>
              <a:rPr lang="en-US" sz="2000" dirty="0">
                <a:latin typeface="Times New Roman"/>
                <a:cs typeface="Times New Roman"/>
              </a:rPr>
              <a:t>as calculated, </a:t>
            </a:r>
            <a:r>
              <a:rPr lang="en-US" sz="2000" dirty="0">
                <a:solidFill>
                  <a:srgbClr val="0000FF"/>
                </a:solidFill>
                <a:latin typeface="Times New Roman"/>
                <a:cs typeface="Times New Roman"/>
              </a:rPr>
              <a:t>what velocity </a:t>
            </a:r>
            <a:r>
              <a:rPr lang="en-US" sz="2000" dirty="0">
                <a:latin typeface="Times New Roman"/>
                <a:cs typeface="Times New Roman"/>
              </a:rPr>
              <a:t>would the </a:t>
            </a:r>
            <a:r>
              <a:rPr lang="en-US" sz="2000" dirty="0">
                <a:solidFill>
                  <a:srgbClr val="0000FF"/>
                </a:solidFill>
                <a:latin typeface="Times New Roman"/>
                <a:cs typeface="Times New Roman"/>
              </a:rPr>
              <a:t>charge require to</a:t>
            </a:r>
            <a:r>
              <a:rPr lang="en-US" sz="2000" dirty="0">
                <a:latin typeface="Times New Roman"/>
                <a:cs typeface="Times New Roman"/>
              </a:rPr>
              <a:t> just </a:t>
            </a:r>
            <a:r>
              <a:rPr lang="en-US" sz="2000" dirty="0">
                <a:solidFill>
                  <a:srgbClr val="0000FF"/>
                </a:solidFill>
                <a:latin typeface="Times New Roman"/>
                <a:cs typeface="Times New Roman"/>
              </a:rPr>
              <a:t>barely clear the cavity </a:t>
            </a:r>
            <a:r>
              <a:rPr lang="en-US" sz="2000" dirty="0">
                <a:latin typeface="Times New Roman"/>
                <a:cs typeface="Times New Roman"/>
              </a:rPr>
              <a:t>without crashing into its wall? </a:t>
            </a:r>
          </a:p>
        </p:txBody>
      </p:sp>
      <p:sp>
        <p:nvSpPr>
          <p:cNvPr id="3" name="Freeform 2"/>
          <p:cNvSpPr/>
          <p:nvPr/>
        </p:nvSpPr>
        <p:spPr>
          <a:xfrm>
            <a:off x="6210300" y="673100"/>
            <a:ext cx="1627822" cy="513862"/>
          </a:xfrm>
          <a:custGeom>
            <a:avLst/>
            <a:gdLst>
              <a:gd name="connsiteX0" fmla="*/ 0 w 1316567"/>
              <a:gd name="connsiteY0" fmla="*/ 512233 h 513862"/>
              <a:gd name="connsiteX1" fmla="*/ 122767 w 1316567"/>
              <a:gd name="connsiteY1" fmla="*/ 512233 h 513862"/>
              <a:gd name="connsiteX2" fmla="*/ 296333 w 1316567"/>
              <a:gd name="connsiteY2" fmla="*/ 495300 h 513862"/>
              <a:gd name="connsiteX3" fmla="*/ 465667 w 1316567"/>
              <a:gd name="connsiteY3" fmla="*/ 461433 h 513862"/>
              <a:gd name="connsiteX4" fmla="*/ 639233 w 1316567"/>
              <a:gd name="connsiteY4" fmla="*/ 410633 h 513862"/>
              <a:gd name="connsiteX5" fmla="*/ 804333 w 1316567"/>
              <a:gd name="connsiteY5" fmla="*/ 342900 h 513862"/>
              <a:gd name="connsiteX6" fmla="*/ 952500 w 1316567"/>
              <a:gd name="connsiteY6" fmla="*/ 270933 h 513862"/>
              <a:gd name="connsiteX7" fmla="*/ 1096433 w 1316567"/>
              <a:gd name="connsiteY7" fmla="*/ 182033 h 513862"/>
              <a:gd name="connsiteX8" fmla="*/ 1236133 w 1316567"/>
              <a:gd name="connsiteY8" fmla="*/ 76200 h 513862"/>
              <a:gd name="connsiteX9" fmla="*/ 1316567 w 1316567"/>
              <a:gd name="connsiteY9" fmla="*/ 0 h 51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6567" h="513862">
                <a:moveTo>
                  <a:pt x="0" y="512233"/>
                </a:moveTo>
                <a:cubicBezTo>
                  <a:pt x="36689" y="513644"/>
                  <a:pt x="73378" y="515055"/>
                  <a:pt x="122767" y="512233"/>
                </a:cubicBezTo>
                <a:cubicBezTo>
                  <a:pt x="172156" y="509411"/>
                  <a:pt x="239183" y="503767"/>
                  <a:pt x="296333" y="495300"/>
                </a:cubicBezTo>
                <a:cubicBezTo>
                  <a:pt x="353483" y="486833"/>
                  <a:pt x="408517" y="475544"/>
                  <a:pt x="465667" y="461433"/>
                </a:cubicBezTo>
                <a:cubicBezTo>
                  <a:pt x="522817" y="447322"/>
                  <a:pt x="582789" y="430388"/>
                  <a:pt x="639233" y="410633"/>
                </a:cubicBezTo>
                <a:cubicBezTo>
                  <a:pt x="695677" y="390878"/>
                  <a:pt x="752122" y="366183"/>
                  <a:pt x="804333" y="342900"/>
                </a:cubicBezTo>
                <a:cubicBezTo>
                  <a:pt x="856544" y="319617"/>
                  <a:pt x="903817" y="297744"/>
                  <a:pt x="952500" y="270933"/>
                </a:cubicBezTo>
                <a:cubicBezTo>
                  <a:pt x="1001183" y="244122"/>
                  <a:pt x="1049161" y="214489"/>
                  <a:pt x="1096433" y="182033"/>
                </a:cubicBezTo>
                <a:cubicBezTo>
                  <a:pt x="1143705" y="149577"/>
                  <a:pt x="1199444" y="106539"/>
                  <a:pt x="1236133" y="76200"/>
                </a:cubicBezTo>
                <a:cubicBezTo>
                  <a:pt x="1272822" y="45861"/>
                  <a:pt x="1316567" y="0"/>
                  <a:pt x="1316567" y="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6106642" y="3938560"/>
            <a:ext cx="1178873" cy="338554"/>
          </a:xfrm>
          <a:prstGeom prst="rect">
            <a:avLst/>
          </a:prstGeom>
          <a:noFill/>
        </p:spPr>
        <p:txBody>
          <a:bodyPr wrap="square" rtlCol="0">
            <a:spAutoFit/>
          </a:bodyPr>
          <a:lstStyle/>
          <a:p>
            <a:r>
              <a:rPr lang="en-US" sz="1600" dirty="0">
                <a:solidFill>
                  <a:srgbClr val="0000FF"/>
                </a:solidFill>
                <a:latin typeface="Times New Roman"/>
                <a:cs typeface="Times New Roman"/>
              </a:rPr>
              <a:t>(see sketch)</a:t>
            </a:r>
            <a:endParaRPr lang="en-US" sz="1600" dirty="0">
              <a:latin typeface="Times New Roman"/>
              <a:cs typeface="Times New Roman"/>
            </a:endParaRPr>
          </a:p>
        </p:txBody>
      </p:sp>
      <p:sp>
        <p:nvSpPr>
          <p:cNvPr id="4" name="Freeform 3"/>
          <p:cNvSpPr/>
          <p:nvPr/>
        </p:nvSpPr>
        <p:spPr>
          <a:xfrm>
            <a:off x="3200400" y="4394200"/>
            <a:ext cx="2514600" cy="1338769"/>
          </a:xfrm>
          <a:custGeom>
            <a:avLst/>
            <a:gdLst>
              <a:gd name="connsiteX0" fmla="*/ 2362200 w 2514600"/>
              <a:gd name="connsiteY0" fmla="*/ 0 h 1338769"/>
              <a:gd name="connsiteX1" fmla="*/ 2374900 w 2514600"/>
              <a:gd name="connsiteY1" fmla="*/ 127000 h 1338769"/>
              <a:gd name="connsiteX2" fmla="*/ 2413000 w 2514600"/>
              <a:gd name="connsiteY2" fmla="*/ 254000 h 1338769"/>
              <a:gd name="connsiteX3" fmla="*/ 2438400 w 2514600"/>
              <a:gd name="connsiteY3" fmla="*/ 342900 h 1338769"/>
              <a:gd name="connsiteX4" fmla="*/ 2463800 w 2514600"/>
              <a:gd name="connsiteY4" fmla="*/ 723900 h 1338769"/>
              <a:gd name="connsiteX5" fmla="*/ 2514600 w 2514600"/>
              <a:gd name="connsiteY5" fmla="*/ 838200 h 1338769"/>
              <a:gd name="connsiteX6" fmla="*/ 2489200 w 2514600"/>
              <a:gd name="connsiteY6" fmla="*/ 1168400 h 1338769"/>
              <a:gd name="connsiteX7" fmla="*/ 2476500 w 2514600"/>
              <a:gd name="connsiteY7" fmla="*/ 1206500 h 1338769"/>
              <a:gd name="connsiteX8" fmla="*/ 2438400 w 2514600"/>
              <a:gd name="connsiteY8" fmla="*/ 1244600 h 1338769"/>
              <a:gd name="connsiteX9" fmla="*/ 2374900 w 2514600"/>
              <a:gd name="connsiteY9" fmla="*/ 1295400 h 1338769"/>
              <a:gd name="connsiteX10" fmla="*/ 2336800 w 2514600"/>
              <a:gd name="connsiteY10" fmla="*/ 1333500 h 1338769"/>
              <a:gd name="connsiteX11" fmla="*/ 2133600 w 2514600"/>
              <a:gd name="connsiteY11" fmla="*/ 1308100 h 1338769"/>
              <a:gd name="connsiteX12" fmla="*/ 1625600 w 2514600"/>
              <a:gd name="connsiteY12" fmla="*/ 1320800 h 1338769"/>
              <a:gd name="connsiteX13" fmla="*/ 1524000 w 2514600"/>
              <a:gd name="connsiteY13" fmla="*/ 1320800 h 1338769"/>
              <a:gd name="connsiteX14" fmla="*/ 1358900 w 2514600"/>
              <a:gd name="connsiteY14" fmla="*/ 1257300 h 1338769"/>
              <a:gd name="connsiteX15" fmla="*/ 1244600 w 2514600"/>
              <a:gd name="connsiteY15" fmla="*/ 1219200 h 1338769"/>
              <a:gd name="connsiteX16" fmla="*/ 1206500 w 2514600"/>
              <a:gd name="connsiteY16" fmla="*/ 1206500 h 1338769"/>
              <a:gd name="connsiteX17" fmla="*/ 1155700 w 2514600"/>
              <a:gd name="connsiteY17" fmla="*/ 1193800 h 1338769"/>
              <a:gd name="connsiteX18" fmla="*/ 1117600 w 2514600"/>
              <a:gd name="connsiteY18" fmla="*/ 1181100 h 1338769"/>
              <a:gd name="connsiteX19" fmla="*/ 1016000 w 2514600"/>
              <a:gd name="connsiteY19" fmla="*/ 1155700 h 1338769"/>
              <a:gd name="connsiteX20" fmla="*/ 736600 w 2514600"/>
              <a:gd name="connsiteY20" fmla="*/ 1168400 h 1338769"/>
              <a:gd name="connsiteX21" fmla="*/ 355600 w 2514600"/>
              <a:gd name="connsiteY21" fmla="*/ 1143000 h 1338769"/>
              <a:gd name="connsiteX22" fmla="*/ 190500 w 2514600"/>
              <a:gd name="connsiteY22" fmla="*/ 1155700 h 1338769"/>
              <a:gd name="connsiteX23" fmla="*/ 152400 w 2514600"/>
              <a:gd name="connsiteY23" fmla="*/ 1181100 h 1338769"/>
              <a:gd name="connsiteX24" fmla="*/ 0 w 2514600"/>
              <a:gd name="connsiteY24" fmla="*/ 1181100 h 133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600" h="1338769">
                <a:moveTo>
                  <a:pt x="2362200" y="0"/>
                </a:moveTo>
                <a:cubicBezTo>
                  <a:pt x="2366433" y="42333"/>
                  <a:pt x="2367506" y="85103"/>
                  <a:pt x="2374900" y="127000"/>
                </a:cubicBezTo>
                <a:cubicBezTo>
                  <a:pt x="2386825" y="194574"/>
                  <a:pt x="2398005" y="201517"/>
                  <a:pt x="2413000" y="254000"/>
                </a:cubicBezTo>
                <a:cubicBezTo>
                  <a:pt x="2444894" y="365628"/>
                  <a:pt x="2407950" y="251549"/>
                  <a:pt x="2438400" y="342900"/>
                </a:cubicBezTo>
                <a:cubicBezTo>
                  <a:pt x="2469619" y="592654"/>
                  <a:pt x="2430551" y="258407"/>
                  <a:pt x="2463800" y="723900"/>
                </a:cubicBezTo>
                <a:cubicBezTo>
                  <a:pt x="2469820" y="808184"/>
                  <a:pt x="2465010" y="788610"/>
                  <a:pt x="2514600" y="838200"/>
                </a:cubicBezTo>
                <a:cubicBezTo>
                  <a:pt x="2506133" y="948267"/>
                  <a:pt x="2500559" y="1058594"/>
                  <a:pt x="2489200" y="1168400"/>
                </a:cubicBezTo>
                <a:cubicBezTo>
                  <a:pt x="2487822" y="1181716"/>
                  <a:pt x="2483926" y="1195361"/>
                  <a:pt x="2476500" y="1206500"/>
                </a:cubicBezTo>
                <a:cubicBezTo>
                  <a:pt x="2466537" y="1221444"/>
                  <a:pt x="2449898" y="1230802"/>
                  <a:pt x="2438400" y="1244600"/>
                </a:cubicBezTo>
                <a:cubicBezTo>
                  <a:pt x="2394211" y="1297626"/>
                  <a:pt x="2437446" y="1274551"/>
                  <a:pt x="2374900" y="1295400"/>
                </a:cubicBezTo>
                <a:cubicBezTo>
                  <a:pt x="2362200" y="1308100"/>
                  <a:pt x="2354622" y="1331272"/>
                  <a:pt x="2336800" y="1333500"/>
                </a:cubicBezTo>
                <a:cubicBezTo>
                  <a:pt x="2236969" y="1345979"/>
                  <a:pt x="2204996" y="1331899"/>
                  <a:pt x="2133600" y="1308100"/>
                </a:cubicBezTo>
                <a:cubicBezTo>
                  <a:pt x="1964267" y="1312333"/>
                  <a:pt x="1794803" y="1312930"/>
                  <a:pt x="1625600" y="1320800"/>
                </a:cubicBezTo>
                <a:cubicBezTo>
                  <a:pt x="1498865" y="1326695"/>
                  <a:pt x="1710527" y="1358105"/>
                  <a:pt x="1524000" y="1320800"/>
                </a:cubicBezTo>
                <a:cubicBezTo>
                  <a:pt x="1402824" y="1248094"/>
                  <a:pt x="1523681" y="1312227"/>
                  <a:pt x="1358900" y="1257300"/>
                </a:cubicBezTo>
                <a:lnTo>
                  <a:pt x="1244600" y="1219200"/>
                </a:lnTo>
                <a:cubicBezTo>
                  <a:pt x="1231900" y="1214967"/>
                  <a:pt x="1219487" y="1209747"/>
                  <a:pt x="1206500" y="1206500"/>
                </a:cubicBezTo>
                <a:cubicBezTo>
                  <a:pt x="1189567" y="1202267"/>
                  <a:pt x="1172483" y="1198595"/>
                  <a:pt x="1155700" y="1193800"/>
                </a:cubicBezTo>
                <a:cubicBezTo>
                  <a:pt x="1142828" y="1190122"/>
                  <a:pt x="1130515" y="1184622"/>
                  <a:pt x="1117600" y="1181100"/>
                </a:cubicBezTo>
                <a:cubicBezTo>
                  <a:pt x="1083921" y="1171915"/>
                  <a:pt x="1016000" y="1155700"/>
                  <a:pt x="1016000" y="1155700"/>
                </a:cubicBezTo>
                <a:cubicBezTo>
                  <a:pt x="922867" y="1159933"/>
                  <a:pt x="829829" y="1168400"/>
                  <a:pt x="736600" y="1168400"/>
                </a:cubicBezTo>
                <a:cubicBezTo>
                  <a:pt x="419909" y="1168400"/>
                  <a:pt x="497576" y="1190325"/>
                  <a:pt x="355600" y="1143000"/>
                </a:cubicBezTo>
                <a:cubicBezTo>
                  <a:pt x="300567" y="1147233"/>
                  <a:pt x="244751" y="1145528"/>
                  <a:pt x="190500" y="1155700"/>
                </a:cubicBezTo>
                <a:cubicBezTo>
                  <a:pt x="175498" y="1158513"/>
                  <a:pt x="167530" y="1179083"/>
                  <a:pt x="152400" y="1181100"/>
                </a:cubicBezTo>
                <a:cubicBezTo>
                  <a:pt x="102046" y="1187814"/>
                  <a:pt x="50800" y="1181100"/>
                  <a:pt x="0" y="1181100"/>
                </a:cubicBezTo>
              </a:path>
            </a:pathLst>
          </a:cu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5702300" y="5537200"/>
            <a:ext cx="1003835" cy="1206500"/>
          </a:xfrm>
          <a:custGeom>
            <a:avLst/>
            <a:gdLst>
              <a:gd name="connsiteX0" fmla="*/ 0 w 1003835"/>
              <a:gd name="connsiteY0" fmla="*/ 0 h 1206500"/>
              <a:gd name="connsiteX1" fmla="*/ 215900 w 1003835"/>
              <a:gd name="connsiteY1" fmla="*/ 12700 h 1206500"/>
              <a:gd name="connsiteX2" fmla="*/ 266700 w 1003835"/>
              <a:gd name="connsiteY2" fmla="*/ 25400 h 1206500"/>
              <a:gd name="connsiteX3" fmla="*/ 342900 w 1003835"/>
              <a:gd name="connsiteY3" fmla="*/ 76200 h 1206500"/>
              <a:gd name="connsiteX4" fmla="*/ 457200 w 1003835"/>
              <a:gd name="connsiteY4" fmla="*/ 177800 h 1206500"/>
              <a:gd name="connsiteX5" fmla="*/ 520700 w 1003835"/>
              <a:gd name="connsiteY5" fmla="*/ 241300 h 1206500"/>
              <a:gd name="connsiteX6" fmla="*/ 533400 w 1003835"/>
              <a:gd name="connsiteY6" fmla="*/ 279400 h 1206500"/>
              <a:gd name="connsiteX7" fmla="*/ 558800 w 1003835"/>
              <a:gd name="connsiteY7" fmla="*/ 393700 h 1206500"/>
              <a:gd name="connsiteX8" fmla="*/ 571500 w 1003835"/>
              <a:gd name="connsiteY8" fmla="*/ 596900 h 1206500"/>
              <a:gd name="connsiteX9" fmla="*/ 584200 w 1003835"/>
              <a:gd name="connsiteY9" fmla="*/ 647700 h 1206500"/>
              <a:gd name="connsiteX10" fmla="*/ 596900 w 1003835"/>
              <a:gd name="connsiteY10" fmla="*/ 711200 h 1206500"/>
              <a:gd name="connsiteX11" fmla="*/ 635000 w 1003835"/>
              <a:gd name="connsiteY11" fmla="*/ 850900 h 1206500"/>
              <a:gd name="connsiteX12" fmla="*/ 723900 w 1003835"/>
              <a:gd name="connsiteY12" fmla="*/ 952500 h 1206500"/>
              <a:gd name="connsiteX13" fmla="*/ 787400 w 1003835"/>
              <a:gd name="connsiteY13" fmla="*/ 1066800 h 1206500"/>
              <a:gd name="connsiteX14" fmla="*/ 812800 w 1003835"/>
              <a:gd name="connsiteY14" fmla="*/ 1104900 h 1206500"/>
              <a:gd name="connsiteX15" fmla="*/ 850900 w 1003835"/>
              <a:gd name="connsiteY15" fmla="*/ 1117600 h 1206500"/>
              <a:gd name="connsiteX16" fmla="*/ 889000 w 1003835"/>
              <a:gd name="connsiteY16" fmla="*/ 1143000 h 1206500"/>
              <a:gd name="connsiteX17" fmla="*/ 965200 w 1003835"/>
              <a:gd name="connsiteY17" fmla="*/ 1168400 h 1206500"/>
              <a:gd name="connsiteX18" fmla="*/ 1003300 w 1003835"/>
              <a:gd name="connsiteY18" fmla="*/ 1206500 h 120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3835" h="1206500">
                <a:moveTo>
                  <a:pt x="0" y="0"/>
                </a:moveTo>
                <a:cubicBezTo>
                  <a:pt x="71967" y="4233"/>
                  <a:pt x="144134" y="5865"/>
                  <a:pt x="215900" y="12700"/>
                </a:cubicBezTo>
                <a:cubicBezTo>
                  <a:pt x="233276" y="14355"/>
                  <a:pt x="251088" y="17594"/>
                  <a:pt x="266700" y="25400"/>
                </a:cubicBezTo>
                <a:cubicBezTo>
                  <a:pt x="294004" y="39052"/>
                  <a:pt x="317500" y="59267"/>
                  <a:pt x="342900" y="76200"/>
                </a:cubicBezTo>
                <a:cubicBezTo>
                  <a:pt x="388709" y="106739"/>
                  <a:pt x="422403" y="125604"/>
                  <a:pt x="457200" y="177800"/>
                </a:cubicBezTo>
                <a:cubicBezTo>
                  <a:pt x="491067" y="228600"/>
                  <a:pt x="469900" y="207433"/>
                  <a:pt x="520700" y="241300"/>
                </a:cubicBezTo>
                <a:cubicBezTo>
                  <a:pt x="524933" y="254000"/>
                  <a:pt x="529722" y="266528"/>
                  <a:pt x="533400" y="279400"/>
                </a:cubicBezTo>
                <a:cubicBezTo>
                  <a:pt x="545357" y="321249"/>
                  <a:pt x="550070" y="350052"/>
                  <a:pt x="558800" y="393700"/>
                </a:cubicBezTo>
                <a:cubicBezTo>
                  <a:pt x="563033" y="461433"/>
                  <a:pt x="564747" y="529371"/>
                  <a:pt x="571500" y="596900"/>
                </a:cubicBezTo>
                <a:cubicBezTo>
                  <a:pt x="573237" y="614268"/>
                  <a:pt x="580414" y="630661"/>
                  <a:pt x="584200" y="647700"/>
                </a:cubicBezTo>
                <a:cubicBezTo>
                  <a:pt x="588883" y="668772"/>
                  <a:pt x="593039" y="689962"/>
                  <a:pt x="596900" y="711200"/>
                </a:cubicBezTo>
                <a:cubicBezTo>
                  <a:pt x="608099" y="772794"/>
                  <a:pt x="604683" y="796330"/>
                  <a:pt x="635000" y="850900"/>
                </a:cubicBezTo>
                <a:cubicBezTo>
                  <a:pt x="656862" y="890251"/>
                  <a:pt x="692760" y="921360"/>
                  <a:pt x="723900" y="952500"/>
                </a:cubicBezTo>
                <a:cubicBezTo>
                  <a:pt x="764426" y="1074078"/>
                  <a:pt x="724031" y="990757"/>
                  <a:pt x="787400" y="1066800"/>
                </a:cubicBezTo>
                <a:cubicBezTo>
                  <a:pt x="797171" y="1078526"/>
                  <a:pt x="800881" y="1095365"/>
                  <a:pt x="812800" y="1104900"/>
                </a:cubicBezTo>
                <a:cubicBezTo>
                  <a:pt x="823253" y="1113263"/>
                  <a:pt x="838926" y="1111613"/>
                  <a:pt x="850900" y="1117600"/>
                </a:cubicBezTo>
                <a:cubicBezTo>
                  <a:pt x="864552" y="1124426"/>
                  <a:pt x="875052" y="1136801"/>
                  <a:pt x="889000" y="1143000"/>
                </a:cubicBezTo>
                <a:cubicBezTo>
                  <a:pt x="913466" y="1153874"/>
                  <a:pt x="939800" y="1159933"/>
                  <a:pt x="965200" y="1168400"/>
                </a:cubicBezTo>
                <a:cubicBezTo>
                  <a:pt x="1011332" y="1183777"/>
                  <a:pt x="1003300" y="1167713"/>
                  <a:pt x="1003300" y="1206500"/>
                </a:cubicBezTo>
              </a:path>
            </a:pathLst>
          </a:custGeom>
          <a:ln w="952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6"/>
          <p:cNvGrpSpPr/>
          <p:nvPr/>
        </p:nvGrpSpPr>
        <p:grpSpPr>
          <a:xfrm>
            <a:off x="3292475" y="4260850"/>
            <a:ext cx="2301875" cy="1443038"/>
            <a:chOff x="3292475" y="4260850"/>
            <a:chExt cx="2301875" cy="1443038"/>
          </a:xfrm>
        </p:grpSpPr>
        <p:graphicFrame>
          <p:nvGraphicFramePr>
            <p:cNvPr id="73" name="Object 2"/>
            <p:cNvGraphicFramePr>
              <a:graphicFrameLocks noChangeAspect="1"/>
            </p:cNvGraphicFramePr>
            <p:nvPr>
              <p:extLst>
                <p:ext uri="{D42A27DB-BD31-4B8C-83A1-F6EECF244321}">
                  <p14:modId xmlns:p14="http://schemas.microsoft.com/office/powerpoint/2010/main" val="206563369"/>
                </p:ext>
              </p:extLst>
            </p:nvPr>
          </p:nvGraphicFramePr>
          <p:xfrm>
            <a:off x="3586163" y="4260850"/>
            <a:ext cx="2008187" cy="1443038"/>
          </p:xfrm>
          <a:graphic>
            <a:graphicData uri="http://schemas.openxmlformats.org/presentationml/2006/ole">
              <mc:AlternateContent xmlns:mc="http://schemas.openxmlformats.org/markup-compatibility/2006">
                <mc:Choice xmlns:v="urn:schemas-microsoft-com:vml" Requires="v">
                  <p:oleObj spid="_x0000_s2208833" name="Equation" r:id="rId40" imgW="1308100" imgH="939800" progId="Equation.DSMT4">
                    <p:embed/>
                  </p:oleObj>
                </mc:Choice>
                <mc:Fallback>
                  <p:oleObj name="Equation" r:id="rId40" imgW="1308100" imgH="939800" progId="Equation.DSMT4">
                    <p:embed/>
                    <p:pic>
                      <p:nvPicPr>
                        <p:cNvPr id="0" name=""/>
                        <p:cNvPicPr>
                          <a:picLocks noChangeAspect="1" noChangeArrowheads="1"/>
                        </p:cNvPicPr>
                        <p:nvPr/>
                      </p:nvPicPr>
                      <p:blipFill>
                        <a:blip r:embed="rId41"/>
                        <a:srcRect/>
                        <a:stretch>
                          <a:fillRect/>
                        </a:stretch>
                      </p:blipFill>
                      <p:spPr bwMode="auto">
                        <a:xfrm>
                          <a:off x="3586163" y="4260850"/>
                          <a:ext cx="2008187" cy="14430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cxnSp>
          <p:nvCxnSpPr>
            <p:cNvPr id="83" name="Straight Connector 82"/>
            <p:cNvCxnSpPr/>
            <p:nvPr/>
          </p:nvCxnSpPr>
          <p:spPr>
            <a:xfrm flipV="1">
              <a:off x="5157189" y="5045404"/>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4344389" y="4946979"/>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4636489" y="5200979"/>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4041567" y="5045404"/>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292475" y="4946979"/>
              <a:ext cx="308625" cy="307777"/>
            </a:xfrm>
            <a:prstGeom prst="rect">
              <a:avLst/>
            </a:prstGeom>
            <a:noFill/>
            <a:ln>
              <a:solidFill>
                <a:srgbClr val="FF0000"/>
              </a:solidFill>
            </a:ln>
          </p:spPr>
          <p:txBody>
            <a:bodyPr wrap="none" rtlCol="0">
              <a:spAutoFit/>
            </a:bodyPr>
            <a:lstStyle/>
            <a:p>
              <a:r>
                <a:rPr lang="en-US" sz="1400" dirty="0">
                  <a:solidFill>
                    <a:srgbClr val="FF0000"/>
                  </a:solidFill>
                  <a:latin typeface="Apple Chancery"/>
                  <a:cs typeface="Apple Chancery"/>
                </a:rPr>
                <a:t>1</a:t>
              </a:r>
            </a:p>
          </p:txBody>
        </p:sp>
      </p:grpSp>
      <p:grpSp>
        <p:nvGrpSpPr>
          <p:cNvPr id="9" name="Group 8"/>
          <p:cNvGrpSpPr/>
          <p:nvPr/>
        </p:nvGrpSpPr>
        <p:grpSpPr>
          <a:xfrm>
            <a:off x="2978150" y="5591175"/>
            <a:ext cx="3162300" cy="1201738"/>
            <a:chOff x="2978150" y="5591175"/>
            <a:chExt cx="3162300" cy="1201738"/>
          </a:xfrm>
        </p:grpSpPr>
        <p:graphicFrame>
          <p:nvGraphicFramePr>
            <p:cNvPr id="80" name="Object 2"/>
            <p:cNvGraphicFramePr>
              <a:graphicFrameLocks noChangeAspect="1"/>
            </p:cNvGraphicFramePr>
            <p:nvPr>
              <p:extLst>
                <p:ext uri="{D42A27DB-BD31-4B8C-83A1-F6EECF244321}">
                  <p14:modId xmlns:p14="http://schemas.microsoft.com/office/powerpoint/2010/main" val="2971151057"/>
                </p:ext>
              </p:extLst>
            </p:nvPr>
          </p:nvGraphicFramePr>
          <p:xfrm>
            <a:off x="3395663" y="5776913"/>
            <a:ext cx="2744787" cy="1016000"/>
          </p:xfrm>
          <a:graphic>
            <a:graphicData uri="http://schemas.openxmlformats.org/presentationml/2006/ole">
              <mc:AlternateContent xmlns:mc="http://schemas.openxmlformats.org/markup-compatibility/2006">
                <mc:Choice xmlns:v="urn:schemas-microsoft-com:vml" Requires="v">
                  <p:oleObj spid="_x0000_s2208834" name="Equation" r:id="rId42" imgW="1790700" imgH="660400" progId="Equation.DSMT4">
                    <p:embed/>
                  </p:oleObj>
                </mc:Choice>
                <mc:Fallback>
                  <p:oleObj name="Equation" r:id="rId42" imgW="1790700" imgH="660400" progId="Equation.DSMT4">
                    <p:embed/>
                    <p:pic>
                      <p:nvPicPr>
                        <p:cNvPr id="0" name=""/>
                        <p:cNvPicPr>
                          <a:picLocks noChangeAspect="1" noChangeArrowheads="1"/>
                        </p:cNvPicPr>
                        <p:nvPr/>
                      </p:nvPicPr>
                      <p:blipFill>
                        <a:blip r:embed="rId43"/>
                        <a:srcRect/>
                        <a:stretch>
                          <a:fillRect/>
                        </a:stretch>
                      </p:blipFill>
                      <p:spPr bwMode="auto">
                        <a:xfrm>
                          <a:off x="3395663" y="5776913"/>
                          <a:ext cx="2744787" cy="101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9" name="Object 2"/>
            <p:cNvGraphicFramePr>
              <a:graphicFrameLocks noChangeAspect="1"/>
            </p:cNvGraphicFramePr>
            <p:nvPr>
              <p:extLst>
                <p:ext uri="{D42A27DB-BD31-4B8C-83A1-F6EECF244321}">
                  <p14:modId xmlns:p14="http://schemas.microsoft.com/office/powerpoint/2010/main" val="3980238283"/>
                </p:ext>
              </p:extLst>
            </p:nvPr>
          </p:nvGraphicFramePr>
          <p:xfrm>
            <a:off x="5435600" y="5721350"/>
            <a:ext cx="158750" cy="206375"/>
          </p:xfrm>
          <a:graphic>
            <a:graphicData uri="http://schemas.openxmlformats.org/presentationml/2006/ole">
              <mc:AlternateContent xmlns:mc="http://schemas.openxmlformats.org/markup-compatibility/2006">
                <mc:Choice xmlns:v="urn:schemas-microsoft-com:vml" Requires="v">
                  <p:oleObj spid="_x0000_s2208835" name="Equation" r:id="rId44" imgW="127000" imgH="165100" progId="Equation.DSMT4">
                    <p:embed/>
                  </p:oleObj>
                </mc:Choice>
                <mc:Fallback>
                  <p:oleObj name="Equation" r:id="rId44" imgW="127000" imgH="165100" progId="Equation.DSMT4">
                    <p:embed/>
                    <p:pic>
                      <p:nvPicPr>
                        <p:cNvPr id="0" name=""/>
                        <p:cNvPicPr>
                          <a:picLocks noChangeAspect="1" noChangeArrowheads="1"/>
                        </p:cNvPicPr>
                        <p:nvPr/>
                      </p:nvPicPr>
                      <p:blipFill>
                        <a:blip r:embed="rId45"/>
                        <a:srcRect/>
                        <a:stretch>
                          <a:fillRect/>
                        </a:stretch>
                      </p:blipFill>
                      <p:spPr bwMode="auto">
                        <a:xfrm>
                          <a:off x="5435600" y="5721350"/>
                          <a:ext cx="158750" cy="206375"/>
                        </a:xfrm>
                        <a:prstGeom prst="rect">
                          <a:avLst/>
                        </a:prstGeom>
                        <a:noFill/>
                        <a:ln>
                          <a:noFill/>
                        </a:ln>
                      </p:spPr>
                    </p:pic>
                  </p:oleObj>
                </mc:Fallback>
              </mc:AlternateContent>
            </a:graphicData>
          </a:graphic>
        </p:graphicFrame>
        <p:cxnSp>
          <p:nvCxnSpPr>
            <p:cNvPr id="99" name="Straight Connector 98"/>
            <p:cNvCxnSpPr/>
            <p:nvPr/>
          </p:nvCxnSpPr>
          <p:spPr>
            <a:xfrm flipV="1">
              <a:off x="5271489" y="5861379"/>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00" name="Object 2"/>
            <p:cNvGraphicFramePr>
              <a:graphicFrameLocks noChangeAspect="1"/>
            </p:cNvGraphicFramePr>
            <p:nvPr>
              <p:extLst>
                <p:ext uri="{D42A27DB-BD31-4B8C-83A1-F6EECF244321}">
                  <p14:modId xmlns:p14="http://schemas.microsoft.com/office/powerpoint/2010/main" val="2818864806"/>
                </p:ext>
              </p:extLst>
            </p:nvPr>
          </p:nvGraphicFramePr>
          <p:xfrm>
            <a:off x="4394200" y="5732463"/>
            <a:ext cx="158750" cy="190500"/>
          </p:xfrm>
          <a:graphic>
            <a:graphicData uri="http://schemas.openxmlformats.org/presentationml/2006/ole">
              <mc:AlternateContent xmlns:mc="http://schemas.openxmlformats.org/markup-compatibility/2006">
                <mc:Choice xmlns:v="urn:schemas-microsoft-com:vml" Requires="v">
                  <p:oleObj spid="_x0000_s2208836" name="Equation" r:id="rId46" imgW="127000" imgH="152400" progId="Equation.DSMT4">
                    <p:embed/>
                  </p:oleObj>
                </mc:Choice>
                <mc:Fallback>
                  <p:oleObj name="Equation" r:id="rId46" imgW="127000" imgH="152400" progId="Equation.DSMT4">
                    <p:embed/>
                    <p:pic>
                      <p:nvPicPr>
                        <p:cNvPr id="0" name=""/>
                        <p:cNvPicPr>
                          <a:picLocks noChangeAspect="1" noChangeArrowheads="1"/>
                        </p:cNvPicPr>
                        <p:nvPr/>
                      </p:nvPicPr>
                      <p:blipFill>
                        <a:blip r:embed="rId47"/>
                        <a:srcRect/>
                        <a:stretch>
                          <a:fillRect/>
                        </a:stretch>
                      </p:blipFill>
                      <p:spPr bwMode="auto">
                        <a:xfrm>
                          <a:off x="4394200" y="5732463"/>
                          <a:ext cx="158750" cy="190500"/>
                        </a:xfrm>
                        <a:prstGeom prst="rect">
                          <a:avLst/>
                        </a:prstGeom>
                        <a:noFill/>
                        <a:ln>
                          <a:noFill/>
                        </a:ln>
                      </p:spPr>
                    </p:pic>
                  </p:oleObj>
                </mc:Fallback>
              </mc:AlternateContent>
            </a:graphicData>
          </a:graphic>
        </p:graphicFrame>
        <p:cxnSp>
          <p:nvCxnSpPr>
            <p:cNvPr id="101" name="Straight Connector 100"/>
            <p:cNvCxnSpPr/>
            <p:nvPr/>
          </p:nvCxnSpPr>
          <p:spPr>
            <a:xfrm flipV="1">
              <a:off x="4229491" y="5927725"/>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02" name="Object 2"/>
            <p:cNvGraphicFramePr>
              <a:graphicFrameLocks noChangeAspect="1"/>
            </p:cNvGraphicFramePr>
            <p:nvPr>
              <p:extLst>
                <p:ext uri="{D42A27DB-BD31-4B8C-83A1-F6EECF244321}">
                  <p14:modId xmlns:p14="http://schemas.microsoft.com/office/powerpoint/2010/main" val="436529377"/>
                </p:ext>
              </p:extLst>
            </p:nvPr>
          </p:nvGraphicFramePr>
          <p:xfrm>
            <a:off x="3454400" y="5591175"/>
            <a:ext cx="285750" cy="365125"/>
          </p:xfrm>
          <a:graphic>
            <a:graphicData uri="http://schemas.openxmlformats.org/presentationml/2006/ole">
              <mc:AlternateContent xmlns:mc="http://schemas.openxmlformats.org/markup-compatibility/2006">
                <mc:Choice xmlns:v="urn:schemas-microsoft-com:vml" Requires="v">
                  <p:oleObj spid="_x0000_s2208837" name="Equation" r:id="rId48" imgW="228600" imgH="292100" progId="Equation.DSMT4">
                    <p:embed/>
                  </p:oleObj>
                </mc:Choice>
                <mc:Fallback>
                  <p:oleObj name="Equation" r:id="rId48" imgW="228600" imgH="292100" progId="Equation.DSMT4">
                    <p:embed/>
                    <p:pic>
                      <p:nvPicPr>
                        <p:cNvPr id="0" name=""/>
                        <p:cNvPicPr>
                          <a:picLocks noChangeAspect="1" noChangeArrowheads="1"/>
                        </p:cNvPicPr>
                        <p:nvPr/>
                      </p:nvPicPr>
                      <p:blipFill>
                        <a:blip r:embed="rId49"/>
                        <a:srcRect/>
                        <a:stretch>
                          <a:fillRect/>
                        </a:stretch>
                      </p:blipFill>
                      <p:spPr bwMode="auto">
                        <a:xfrm>
                          <a:off x="3454400" y="5591175"/>
                          <a:ext cx="285750" cy="365125"/>
                        </a:xfrm>
                        <a:prstGeom prst="rect">
                          <a:avLst/>
                        </a:prstGeom>
                        <a:noFill/>
                        <a:ln>
                          <a:noFill/>
                        </a:ln>
                      </p:spPr>
                    </p:pic>
                  </p:oleObj>
                </mc:Fallback>
              </mc:AlternateContent>
            </a:graphicData>
          </a:graphic>
        </p:graphicFrame>
        <p:cxnSp>
          <p:nvCxnSpPr>
            <p:cNvPr id="103" name="Straight Connector 102"/>
            <p:cNvCxnSpPr/>
            <p:nvPr/>
          </p:nvCxnSpPr>
          <p:spPr>
            <a:xfrm flipV="1">
              <a:off x="3353193" y="5937250"/>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04" name="Object 2"/>
            <p:cNvGraphicFramePr>
              <a:graphicFrameLocks noChangeAspect="1"/>
            </p:cNvGraphicFramePr>
            <p:nvPr>
              <p:extLst>
                <p:ext uri="{D42A27DB-BD31-4B8C-83A1-F6EECF244321}">
                  <p14:modId xmlns:p14="http://schemas.microsoft.com/office/powerpoint/2010/main" val="178913567"/>
                </p:ext>
              </p:extLst>
            </p:nvPr>
          </p:nvGraphicFramePr>
          <p:xfrm>
            <a:off x="3981059" y="5745163"/>
            <a:ext cx="158750" cy="190500"/>
          </p:xfrm>
          <a:graphic>
            <a:graphicData uri="http://schemas.openxmlformats.org/presentationml/2006/ole">
              <mc:AlternateContent xmlns:mc="http://schemas.openxmlformats.org/markup-compatibility/2006">
                <mc:Choice xmlns:v="urn:schemas-microsoft-com:vml" Requires="v">
                  <p:oleObj spid="_x0000_s2208838" name="Equation" r:id="rId50" imgW="127000" imgH="152400" progId="Equation.DSMT4">
                    <p:embed/>
                  </p:oleObj>
                </mc:Choice>
                <mc:Fallback>
                  <p:oleObj name="Equation" r:id="rId50" imgW="127000" imgH="152400" progId="Equation.DSMT4">
                    <p:embed/>
                    <p:pic>
                      <p:nvPicPr>
                        <p:cNvPr id="0" name=""/>
                        <p:cNvPicPr>
                          <a:picLocks noChangeAspect="1" noChangeArrowheads="1"/>
                        </p:cNvPicPr>
                        <p:nvPr/>
                      </p:nvPicPr>
                      <p:blipFill>
                        <a:blip r:embed="rId47"/>
                        <a:srcRect/>
                        <a:stretch>
                          <a:fillRect/>
                        </a:stretch>
                      </p:blipFill>
                      <p:spPr bwMode="auto">
                        <a:xfrm>
                          <a:off x="3981059" y="5745163"/>
                          <a:ext cx="158750" cy="190500"/>
                        </a:xfrm>
                        <a:prstGeom prst="rect">
                          <a:avLst/>
                        </a:prstGeom>
                        <a:noFill/>
                        <a:ln>
                          <a:noFill/>
                        </a:ln>
                      </p:spPr>
                    </p:pic>
                  </p:oleObj>
                </mc:Fallback>
              </mc:AlternateContent>
            </a:graphicData>
          </a:graphic>
        </p:graphicFrame>
        <p:cxnSp>
          <p:nvCxnSpPr>
            <p:cNvPr id="105" name="Straight Connector 104"/>
            <p:cNvCxnSpPr/>
            <p:nvPr/>
          </p:nvCxnSpPr>
          <p:spPr>
            <a:xfrm flipV="1">
              <a:off x="3816350" y="5940425"/>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2978150" y="5619948"/>
              <a:ext cx="331593" cy="307777"/>
            </a:xfrm>
            <a:prstGeom prst="rect">
              <a:avLst/>
            </a:prstGeom>
            <a:noFill/>
            <a:ln>
              <a:solidFill>
                <a:srgbClr val="FF0000"/>
              </a:solidFill>
            </a:ln>
          </p:spPr>
          <p:txBody>
            <a:bodyPr wrap="none" rtlCol="0">
              <a:spAutoFit/>
            </a:bodyPr>
            <a:lstStyle/>
            <a:p>
              <a:r>
                <a:rPr lang="en-US" sz="1400" dirty="0">
                  <a:solidFill>
                    <a:srgbClr val="FF0000"/>
                  </a:solidFill>
                  <a:latin typeface="Apple Chancery"/>
                  <a:cs typeface="Apple Chancery"/>
                </a:rPr>
                <a:t>2</a:t>
              </a:r>
            </a:p>
          </p:txBody>
        </p:sp>
      </p:grpSp>
      <p:grpSp>
        <p:nvGrpSpPr>
          <p:cNvPr id="10" name="Group 9"/>
          <p:cNvGrpSpPr/>
          <p:nvPr/>
        </p:nvGrpSpPr>
        <p:grpSpPr>
          <a:xfrm>
            <a:off x="5610420" y="4235977"/>
            <a:ext cx="3409755" cy="2326748"/>
            <a:chOff x="5610420" y="4235977"/>
            <a:chExt cx="3409755" cy="2326748"/>
          </a:xfrm>
        </p:grpSpPr>
        <p:graphicFrame>
          <p:nvGraphicFramePr>
            <p:cNvPr id="81" name="Object 2"/>
            <p:cNvGraphicFramePr>
              <a:graphicFrameLocks noChangeAspect="1"/>
            </p:cNvGraphicFramePr>
            <p:nvPr>
              <p:extLst>
                <p:ext uri="{D42A27DB-BD31-4B8C-83A1-F6EECF244321}">
                  <p14:modId xmlns:p14="http://schemas.microsoft.com/office/powerpoint/2010/main" val="2836684908"/>
                </p:ext>
              </p:extLst>
            </p:nvPr>
          </p:nvGraphicFramePr>
          <p:xfrm>
            <a:off x="5867400" y="4470400"/>
            <a:ext cx="3152775" cy="2092325"/>
          </p:xfrm>
          <a:graphic>
            <a:graphicData uri="http://schemas.openxmlformats.org/presentationml/2006/ole">
              <mc:AlternateContent xmlns:mc="http://schemas.openxmlformats.org/markup-compatibility/2006">
                <mc:Choice xmlns:v="urn:schemas-microsoft-com:vml" Requires="v">
                  <p:oleObj spid="_x0000_s2208839" name="Equation" r:id="rId51" imgW="2057400" imgH="1358900" progId="Equation.DSMT4">
                    <p:embed/>
                  </p:oleObj>
                </mc:Choice>
                <mc:Fallback>
                  <p:oleObj name="Equation" r:id="rId51" imgW="2057400" imgH="1358900" progId="Equation.DSMT4">
                    <p:embed/>
                    <p:pic>
                      <p:nvPicPr>
                        <p:cNvPr id="0" name=""/>
                        <p:cNvPicPr>
                          <a:picLocks noChangeAspect="1" noChangeArrowheads="1"/>
                        </p:cNvPicPr>
                        <p:nvPr/>
                      </p:nvPicPr>
                      <p:blipFill>
                        <a:blip r:embed="rId52"/>
                        <a:srcRect/>
                        <a:stretch>
                          <a:fillRect/>
                        </a:stretch>
                      </p:blipFill>
                      <p:spPr bwMode="auto">
                        <a:xfrm>
                          <a:off x="5867400" y="4470400"/>
                          <a:ext cx="3152775" cy="209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6" name="Object 2"/>
            <p:cNvGraphicFramePr>
              <a:graphicFrameLocks noChangeAspect="1"/>
            </p:cNvGraphicFramePr>
            <p:nvPr>
              <p:extLst>
                <p:ext uri="{D42A27DB-BD31-4B8C-83A1-F6EECF244321}">
                  <p14:modId xmlns:p14="http://schemas.microsoft.com/office/powerpoint/2010/main" val="187532392"/>
                </p:ext>
              </p:extLst>
            </p:nvPr>
          </p:nvGraphicFramePr>
          <p:xfrm>
            <a:off x="6450116" y="4386921"/>
            <a:ext cx="158750" cy="190500"/>
          </p:xfrm>
          <a:graphic>
            <a:graphicData uri="http://schemas.openxmlformats.org/presentationml/2006/ole">
              <mc:AlternateContent xmlns:mc="http://schemas.openxmlformats.org/markup-compatibility/2006">
                <mc:Choice xmlns:v="urn:schemas-microsoft-com:vml" Requires="v">
                  <p:oleObj spid="_x0000_s2208840" name="Equation" r:id="rId53" imgW="127000" imgH="152400" progId="Equation.DSMT4">
                    <p:embed/>
                  </p:oleObj>
                </mc:Choice>
                <mc:Fallback>
                  <p:oleObj name="Equation" r:id="rId53" imgW="127000" imgH="152400" progId="Equation.DSMT4">
                    <p:embed/>
                    <p:pic>
                      <p:nvPicPr>
                        <p:cNvPr id="0" name=""/>
                        <p:cNvPicPr>
                          <a:picLocks noChangeAspect="1" noChangeArrowheads="1"/>
                        </p:cNvPicPr>
                        <p:nvPr/>
                      </p:nvPicPr>
                      <p:blipFill>
                        <a:blip r:embed="rId47"/>
                        <a:srcRect/>
                        <a:stretch>
                          <a:fillRect/>
                        </a:stretch>
                      </p:blipFill>
                      <p:spPr bwMode="auto">
                        <a:xfrm>
                          <a:off x="6450116" y="4386921"/>
                          <a:ext cx="158750" cy="190500"/>
                        </a:xfrm>
                        <a:prstGeom prst="rect">
                          <a:avLst/>
                        </a:prstGeom>
                        <a:noFill/>
                        <a:ln>
                          <a:noFill/>
                        </a:ln>
                      </p:spPr>
                    </p:pic>
                  </p:oleObj>
                </mc:Fallback>
              </mc:AlternateContent>
            </a:graphicData>
          </a:graphic>
        </p:graphicFrame>
        <p:cxnSp>
          <p:nvCxnSpPr>
            <p:cNvPr id="107" name="Straight Connector 106"/>
            <p:cNvCxnSpPr/>
            <p:nvPr/>
          </p:nvCxnSpPr>
          <p:spPr>
            <a:xfrm flipV="1">
              <a:off x="6298107" y="4582183"/>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08" name="Object 2"/>
            <p:cNvGraphicFramePr>
              <a:graphicFrameLocks noChangeAspect="1"/>
            </p:cNvGraphicFramePr>
            <p:nvPr>
              <p:extLst>
                <p:ext uri="{D42A27DB-BD31-4B8C-83A1-F6EECF244321}">
                  <p14:modId xmlns:p14="http://schemas.microsoft.com/office/powerpoint/2010/main" val="2768989301"/>
                </p:ext>
              </p:extLst>
            </p:nvPr>
          </p:nvGraphicFramePr>
          <p:xfrm>
            <a:off x="7874599" y="4386592"/>
            <a:ext cx="158750" cy="190500"/>
          </p:xfrm>
          <a:graphic>
            <a:graphicData uri="http://schemas.openxmlformats.org/presentationml/2006/ole">
              <mc:AlternateContent xmlns:mc="http://schemas.openxmlformats.org/markup-compatibility/2006">
                <mc:Choice xmlns:v="urn:schemas-microsoft-com:vml" Requires="v">
                  <p:oleObj spid="_x0000_s2208841" name="Equation" r:id="rId54" imgW="127000" imgH="152400" progId="Equation.DSMT4">
                    <p:embed/>
                  </p:oleObj>
                </mc:Choice>
                <mc:Fallback>
                  <p:oleObj name="Equation" r:id="rId54" imgW="127000" imgH="152400" progId="Equation.DSMT4">
                    <p:embed/>
                    <p:pic>
                      <p:nvPicPr>
                        <p:cNvPr id="0" name=""/>
                        <p:cNvPicPr>
                          <a:picLocks noChangeAspect="1" noChangeArrowheads="1"/>
                        </p:cNvPicPr>
                        <p:nvPr/>
                      </p:nvPicPr>
                      <p:blipFill>
                        <a:blip r:embed="rId47"/>
                        <a:srcRect/>
                        <a:stretch>
                          <a:fillRect/>
                        </a:stretch>
                      </p:blipFill>
                      <p:spPr bwMode="auto">
                        <a:xfrm>
                          <a:off x="7874599" y="4386592"/>
                          <a:ext cx="158750" cy="190500"/>
                        </a:xfrm>
                        <a:prstGeom prst="rect">
                          <a:avLst/>
                        </a:prstGeom>
                        <a:noFill/>
                        <a:ln>
                          <a:noFill/>
                        </a:ln>
                      </p:spPr>
                    </p:pic>
                  </p:oleObj>
                </mc:Fallback>
              </mc:AlternateContent>
            </a:graphicData>
          </a:graphic>
        </p:graphicFrame>
        <p:cxnSp>
          <p:nvCxnSpPr>
            <p:cNvPr id="109" name="Straight Connector 108"/>
            <p:cNvCxnSpPr/>
            <p:nvPr/>
          </p:nvCxnSpPr>
          <p:spPr>
            <a:xfrm flipV="1">
              <a:off x="7709890" y="4581854"/>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12" name="Object 2"/>
            <p:cNvGraphicFramePr>
              <a:graphicFrameLocks noChangeAspect="1"/>
            </p:cNvGraphicFramePr>
            <p:nvPr>
              <p:extLst>
                <p:ext uri="{D42A27DB-BD31-4B8C-83A1-F6EECF244321}">
                  <p14:modId xmlns:p14="http://schemas.microsoft.com/office/powerpoint/2010/main" val="2571612123"/>
                </p:ext>
              </p:extLst>
            </p:nvPr>
          </p:nvGraphicFramePr>
          <p:xfrm>
            <a:off x="5995988" y="4398963"/>
            <a:ext cx="174625" cy="190500"/>
          </p:xfrm>
          <a:graphic>
            <a:graphicData uri="http://schemas.openxmlformats.org/presentationml/2006/ole">
              <mc:AlternateContent xmlns:mc="http://schemas.openxmlformats.org/markup-compatibility/2006">
                <mc:Choice xmlns:v="urn:schemas-microsoft-com:vml" Requires="v">
                  <p:oleObj spid="_x0000_s2208842" name="Equation" r:id="rId55" imgW="139700" imgH="152400" progId="Equation.DSMT4">
                    <p:embed/>
                  </p:oleObj>
                </mc:Choice>
                <mc:Fallback>
                  <p:oleObj name="Equation" r:id="rId55" imgW="139700" imgH="152400" progId="Equation.DSMT4">
                    <p:embed/>
                    <p:pic>
                      <p:nvPicPr>
                        <p:cNvPr id="0" name=""/>
                        <p:cNvPicPr>
                          <a:picLocks noChangeAspect="1" noChangeArrowheads="1"/>
                        </p:cNvPicPr>
                        <p:nvPr/>
                      </p:nvPicPr>
                      <p:blipFill>
                        <a:blip r:embed="rId56"/>
                        <a:srcRect/>
                        <a:stretch>
                          <a:fillRect/>
                        </a:stretch>
                      </p:blipFill>
                      <p:spPr bwMode="auto">
                        <a:xfrm>
                          <a:off x="5995988" y="4398963"/>
                          <a:ext cx="174625" cy="190500"/>
                        </a:xfrm>
                        <a:prstGeom prst="rect">
                          <a:avLst/>
                        </a:prstGeom>
                        <a:noFill/>
                        <a:ln>
                          <a:noFill/>
                        </a:ln>
                      </p:spPr>
                    </p:pic>
                  </p:oleObj>
                </mc:Fallback>
              </mc:AlternateContent>
            </a:graphicData>
          </a:graphic>
        </p:graphicFrame>
        <p:cxnSp>
          <p:nvCxnSpPr>
            <p:cNvPr id="113" name="Straight Connector 112"/>
            <p:cNvCxnSpPr/>
            <p:nvPr/>
          </p:nvCxnSpPr>
          <p:spPr>
            <a:xfrm flipV="1">
              <a:off x="5839463" y="4594554"/>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14" name="Object 2"/>
            <p:cNvGraphicFramePr>
              <a:graphicFrameLocks noChangeAspect="1"/>
            </p:cNvGraphicFramePr>
            <p:nvPr>
              <p:extLst>
                <p:ext uri="{D42A27DB-BD31-4B8C-83A1-F6EECF244321}">
                  <p14:modId xmlns:p14="http://schemas.microsoft.com/office/powerpoint/2010/main" val="748383642"/>
                </p:ext>
              </p:extLst>
            </p:nvPr>
          </p:nvGraphicFramePr>
          <p:xfrm>
            <a:off x="6837363" y="4354513"/>
            <a:ext cx="222250" cy="254000"/>
          </p:xfrm>
          <a:graphic>
            <a:graphicData uri="http://schemas.openxmlformats.org/presentationml/2006/ole">
              <mc:AlternateContent xmlns:mc="http://schemas.openxmlformats.org/markup-compatibility/2006">
                <mc:Choice xmlns:v="urn:schemas-microsoft-com:vml" Requires="v">
                  <p:oleObj spid="_x0000_s2208843" name="Equation" r:id="rId57" imgW="177800" imgH="203200" progId="Equation.DSMT4">
                    <p:embed/>
                  </p:oleObj>
                </mc:Choice>
                <mc:Fallback>
                  <p:oleObj name="Equation" r:id="rId57" imgW="177800" imgH="203200" progId="Equation.DSMT4">
                    <p:embed/>
                    <p:pic>
                      <p:nvPicPr>
                        <p:cNvPr id="0" name=""/>
                        <p:cNvPicPr>
                          <a:picLocks noChangeAspect="1" noChangeArrowheads="1"/>
                        </p:cNvPicPr>
                        <p:nvPr/>
                      </p:nvPicPr>
                      <p:blipFill>
                        <a:blip r:embed="rId58"/>
                        <a:srcRect/>
                        <a:stretch>
                          <a:fillRect/>
                        </a:stretch>
                      </p:blipFill>
                      <p:spPr bwMode="auto">
                        <a:xfrm>
                          <a:off x="6837363" y="4354513"/>
                          <a:ext cx="222250" cy="254000"/>
                        </a:xfrm>
                        <a:prstGeom prst="rect">
                          <a:avLst/>
                        </a:prstGeom>
                        <a:noFill/>
                        <a:ln>
                          <a:noFill/>
                        </a:ln>
                      </p:spPr>
                    </p:pic>
                  </p:oleObj>
                </mc:Fallback>
              </mc:AlternateContent>
            </a:graphicData>
          </a:graphic>
        </p:graphicFrame>
        <p:cxnSp>
          <p:nvCxnSpPr>
            <p:cNvPr id="115" name="Straight Connector 114"/>
            <p:cNvCxnSpPr/>
            <p:nvPr/>
          </p:nvCxnSpPr>
          <p:spPr>
            <a:xfrm flipV="1">
              <a:off x="6704089" y="4581854"/>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5610420" y="4235977"/>
              <a:ext cx="314060" cy="307777"/>
            </a:xfrm>
            <a:prstGeom prst="rect">
              <a:avLst/>
            </a:prstGeom>
            <a:noFill/>
            <a:ln>
              <a:solidFill>
                <a:srgbClr val="FF0000"/>
              </a:solidFill>
            </a:ln>
          </p:spPr>
          <p:txBody>
            <a:bodyPr wrap="none" rtlCol="0">
              <a:spAutoFit/>
            </a:bodyPr>
            <a:lstStyle/>
            <a:p>
              <a:r>
                <a:rPr lang="en-US" sz="1400" dirty="0">
                  <a:solidFill>
                    <a:srgbClr val="FF0000"/>
                  </a:solidFill>
                  <a:latin typeface="Apple Chancery"/>
                  <a:cs typeface="Apple Chancery"/>
                </a:rPr>
                <a:t>3</a:t>
              </a:r>
            </a:p>
          </p:txBody>
        </p:sp>
      </p:grpSp>
      <p:graphicFrame>
        <p:nvGraphicFramePr>
          <p:cNvPr id="118" name="Object 2"/>
          <p:cNvGraphicFramePr>
            <a:graphicFrameLocks noChangeAspect="1"/>
          </p:cNvGraphicFramePr>
          <p:nvPr>
            <p:extLst>
              <p:ext uri="{D42A27DB-BD31-4B8C-83A1-F6EECF244321}">
                <p14:modId xmlns:p14="http://schemas.microsoft.com/office/powerpoint/2010/main" val="753097436"/>
              </p:ext>
            </p:extLst>
          </p:nvPr>
        </p:nvGraphicFramePr>
        <p:xfrm>
          <a:off x="5394325" y="2444284"/>
          <a:ext cx="158750" cy="190500"/>
        </p:xfrm>
        <a:graphic>
          <a:graphicData uri="http://schemas.openxmlformats.org/presentationml/2006/ole">
            <mc:AlternateContent xmlns:mc="http://schemas.openxmlformats.org/markup-compatibility/2006">
              <mc:Choice xmlns:v="urn:schemas-microsoft-com:vml" Requires="v">
                <p:oleObj spid="_x0000_s2208844" name="Equation" r:id="rId59" imgW="127000" imgH="152400" progId="Equation.DSMT4">
                  <p:embed/>
                </p:oleObj>
              </mc:Choice>
              <mc:Fallback>
                <p:oleObj name="Equation" r:id="rId59" imgW="127000" imgH="152400" progId="Equation.DSMT4">
                  <p:embed/>
                  <p:pic>
                    <p:nvPicPr>
                      <p:cNvPr id="0" name=""/>
                      <p:cNvPicPr>
                        <a:picLocks noChangeAspect="1" noChangeArrowheads="1"/>
                      </p:cNvPicPr>
                      <p:nvPr/>
                    </p:nvPicPr>
                    <p:blipFill>
                      <a:blip r:embed="rId47"/>
                      <a:srcRect/>
                      <a:stretch>
                        <a:fillRect/>
                      </a:stretch>
                    </p:blipFill>
                    <p:spPr bwMode="auto">
                      <a:xfrm>
                        <a:off x="5394325" y="2444284"/>
                        <a:ext cx="158750" cy="190500"/>
                      </a:xfrm>
                      <a:prstGeom prst="rect">
                        <a:avLst/>
                      </a:prstGeom>
                      <a:noFill/>
                      <a:ln>
                        <a:noFill/>
                      </a:ln>
                    </p:spPr>
                  </p:pic>
                </p:oleObj>
              </mc:Fallback>
            </mc:AlternateContent>
          </a:graphicData>
        </a:graphic>
      </p:graphicFrame>
      <p:cxnSp>
        <p:nvCxnSpPr>
          <p:cNvPr id="119" name="Straight Connector 118"/>
          <p:cNvCxnSpPr/>
          <p:nvPr/>
        </p:nvCxnSpPr>
        <p:spPr>
          <a:xfrm flipV="1">
            <a:off x="5229616" y="2639546"/>
            <a:ext cx="176811" cy="3238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20" name="Object 2"/>
          <p:cNvGraphicFramePr>
            <a:graphicFrameLocks noChangeAspect="1"/>
          </p:cNvGraphicFramePr>
          <p:nvPr>
            <p:extLst>
              <p:ext uri="{D42A27DB-BD31-4B8C-83A1-F6EECF244321}">
                <p14:modId xmlns:p14="http://schemas.microsoft.com/office/powerpoint/2010/main" val="3840577913"/>
              </p:ext>
            </p:extLst>
          </p:nvPr>
        </p:nvGraphicFramePr>
        <p:xfrm>
          <a:off x="6292850" y="874713"/>
          <a:ext cx="268288" cy="307975"/>
        </p:xfrm>
        <a:graphic>
          <a:graphicData uri="http://schemas.openxmlformats.org/presentationml/2006/ole">
            <mc:AlternateContent xmlns:mc="http://schemas.openxmlformats.org/markup-compatibility/2006">
              <mc:Choice xmlns:v="urn:schemas-microsoft-com:vml" Requires="v">
                <p:oleObj spid="_x0000_s2208845" name="Equation" r:id="rId60" imgW="177800" imgH="203200" progId="Equation.DSMT4">
                  <p:embed/>
                </p:oleObj>
              </mc:Choice>
              <mc:Fallback>
                <p:oleObj name="Equation" r:id="rId60" imgW="177800" imgH="203200" progId="Equation.DSMT4">
                  <p:embed/>
                  <p:pic>
                    <p:nvPicPr>
                      <p:cNvPr id="0" name=""/>
                      <p:cNvPicPr>
                        <a:picLocks noChangeAspect="1" noChangeArrowheads="1"/>
                      </p:cNvPicPr>
                      <p:nvPr/>
                    </p:nvPicPr>
                    <p:blipFill>
                      <a:blip r:embed="rId61"/>
                      <a:srcRect/>
                      <a:stretch>
                        <a:fillRect/>
                      </a:stretch>
                    </p:blipFill>
                    <p:spPr bwMode="auto">
                      <a:xfrm>
                        <a:off x="6292850" y="874713"/>
                        <a:ext cx="268288"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21" name="Object 2"/>
          <p:cNvGraphicFramePr>
            <a:graphicFrameLocks noChangeAspect="1"/>
          </p:cNvGraphicFramePr>
          <p:nvPr>
            <p:extLst>
              <p:ext uri="{D42A27DB-BD31-4B8C-83A1-F6EECF244321}">
                <p14:modId xmlns:p14="http://schemas.microsoft.com/office/powerpoint/2010/main" val="3507612004"/>
              </p:ext>
            </p:extLst>
          </p:nvPr>
        </p:nvGraphicFramePr>
        <p:xfrm>
          <a:off x="8296275" y="1904671"/>
          <a:ext cx="463550" cy="230188"/>
        </p:xfrm>
        <a:graphic>
          <a:graphicData uri="http://schemas.openxmlformats.org/presentationml/2006/ole">
            <mc:AlternateContent xmlns:mc="http://schemas.openxmlformats.org/markup-compatibility/2006">
              <mc:Choice xmlns:v="urn:schemas-microsoft-com:vml" Requires="v">
                <p:oleObj spid="_x0000_s2208846" name="Equation" r:id="rId62" imgW="304800" imgH="152400" progId="Equation.DSMT4">
                  <p:embed/>
                </p:oleObj>
              </mc:Choice>
              <mc:Fallback>
                <p:oleObj name="Equation" r:id="rId62" imgW="304800" imgH="152400" progId="Equation.DSMT4">
                  <p:embed/>
                  <p:pic>
                    <p:nvPicPr>
                      <p:cNvPr id="0" name=""/>
                      <p:cNvPicPr>
                        <a:picLocks noChangeAspect="1" noChangeArrowheads="1"/>
                      </p:cNvPicPr>
                      <p:nvPr/>
                    </p:nvPicPr>
                    <p:blipFill>
                      <a:blip r:embed="rId63"/>
                      <a:srcRect/>
                      <a:stretch>
                        <a:fillRect/>
                      </a:stretch>
                    </p:blipFill>
                    <p:spPr bwMode="auto">
                      <a:xfrm>
                        <a:off x="8296275" y="1904671"/>
                        <a:ext cx="463550" cy="2301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2376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dissolv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dissolve">
                                      <p:cBhvr>
                                        <p:cTn id="15" dur="500"/>
                                        <p:tgtEl>
                                          <p:spTgt spid="118"/>
                                        </p:tgtEl>
                                      </p:cBhvr>
                                    </p:animEffect>
                                  </p:childTnLst>
                                </p:cTn>
                              </p:par>
                              <p:par>
                                <p:cTn id="16" presetID="9" presetClass="entr" presetSubtype="0" fill="hold" nodeType="with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dissolve">
                                      <p:cBhvr>
                                        <p:cTn id="18" dur="500"/>
                                        <p:tgtEl>
                                          <p:spTgt spid="119"/>
                                        </p:tgtEl>
                                      </p:cBhvr>
                                    </p:animEffect>
                                  </p:childTnLst>
                                </p:cTn>
                              </p:par>
                              <p:par>
                                <p:cTn id="19" presetID="9"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dissolv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dissolve">
                                      <p:cBhvr>
                                        <p:cTn id="26" dur="500"/>
                                        <p:tgtEl>
                                          <p:spTgt spid="5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dissolve">
                                      <p:cBhvr>
                                        <p:cTn id="29" dur="5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dissolve">
                                      <p:cBhvr>
                                        <p:cTn id="34" dur="500"/>
                                        <p:tgtEl>
                                          <p:spTgt spid="6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dissolve">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50" grpId="0"/>
      <p:bldP spid="57" grpId="0"/>
      <p:bldP spid="58" grpId="0"/>
      <p:bldP spid="3" grpId="0" animBg="1"/>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152400"/>
            <a:ext cx="9144000" cy="1209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dirty="0">
                <a:solidFill>
                  <a:schemeClr val="tx2"/>
                </a:solidFill>
                <a:latin typeface="Times New Roman"/>
                <a:cs typeface="Times New Roman"/>
              </a:rPr>
              <a:t>Mr. White’s Charging by Conduction Slide 1</a:t>
            </a:r>
            <a:endParaRPr lang="en-US" sz="4000" dirty="0">
              <a:solidFill>
                <a:schemeClr val="tx2"/>
              </a:solidFill>
              <a:latin typeface="Times New Roman"/>
              <a:cs typeface="Times New Roman"/>
            </a:endParaRPr>
          </a:p>
        </p:txBody>
      </p:sp>
      <p:pic>
        <p:nvPicPr>
          <p:cNvPr id="258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2911475"/>
            <a:ext cx="66040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8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114800"/>
            <a:ext cx="61468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8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257800"/>
            <a:ext cx="66040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2" name="Text Box 9"/>
          <p:cNvSpPr txBox="1">
            <a:spLocks noChangeArrowheads="1"/>
          </p:cNvSpPr>
          <p:nvPr/>
        </p:nvSpPr>
        <p:spPr bwMode="auto">
          <a:xfrm>
            <a:off x="0" y="1362164"/>
            <a:ext cx="9144000"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dirty="0">
                <a:latin typeface="Times New Roman"/>
                <a:cs typeface="Times New Roman"/>
              </a:rPr>
              <a:t>“</a:t>
            </a:r>
            <a:r>
              <a:rPr lang="en-US" dirty="0">
                <a:latin typeface="Times New Roman"/>
                <a:cs typeface="Times New Roman"/>
              </a:rPr>
              <a:t>Charging by conduction</a:t>
            </a:r>
            <a:r>
              <a:rPr lang="ja-JP" altLang="en-US" dirty="0">
                <a:latin typeface="Times New Roman"/>
                <a:cs typeface="Times New Roman"/>
              </a:rPr>
              <a:t>”</a:t>
            </a:r>
            <a:r>
              <a:rPr lang="en-US" dirty="0">
                <a:latin typeface="Times New Roman"/>
                <a:cs typeface="Times New Roman"/>
              </a:rPr>
              <a:t> occurs when a charged conductor (metal) touches a neutral conductor: some free electrons pass from one object to the other.</a:t>
            </a:r>
          </a:p>
        </p:txBody>
      </p:sp>
      <p:sp>
        <p:nvSpPr>
          <p:cNvPr id="7"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8" name="TextBox 43"/>
          <p:cNvSpPr txBox="1">
            <a:spLocks noChangeArrowheads="1"/>
          </p:cNvSpPr>
          <p:nvPr/>
        </p:nvSpPr>
        <p:spPr bwMode="auto">
          <a:xfrm>
            <a:off x="8719662" y="6472238"/>
            <a:ext cx="31848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5.)</a:t>
            </a:r>
          </a:p>
        </p:txBody>
      </p:sp>
    </p:spTree>
    <p:extLst>
      <p:ext uri="{BB962C8B-B14F-4D97-AF65-F5344CB8AC3E}">
        <p14:creationId xmlns:p14="http://schemas.microsoft.com/office/powerpoint/2010/main" val="2540218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8054"/>
                                        </p:tgtEl>
                                        <p:attrNameLst>
                                          <p:attrName>style.visibility</p:attrName>
                                        </p:attrNameLst>
                                      </p:cBhvr>
                                      <p:to>
                                        <p:strVal val="visible"/>
                                      </p:to>
                                    </p:set>
                                    <p:animEffect transition="in" filter="fade">
                                      <p:cBhvr>
                                        <p:cTn id="7" dur="500"/>
                                        <p:tgtEl>
                                          <p:spTgt spid="258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8055"/>
                                        </p:tgtEl>
                                        <p:attrNameLst>
                                          <p:attrName>style.visibility</p:attrName>
                                        </p:attrNameLst>
                                      </p:cBhvr>
                                      <p:to>
                                        <p:strVal val="visible"/>
                                      </p:to>
                                    </p:set>
                                    <p:animEffect transition="in" filter="fade">
                                      <p:cBhvr>
                                        <p:cTn id="12" dur="500"/>
                                        <p:tgtEl>
                                          <p:spTgt spid="258055"/>
                                        </p:tgtEl>
                                      </p:cBhvr>
                                    </p:animEffect>
                                  </p:childTnLst>
                                </p:cTn>
                              </p:par>
                            </p:childTnLst>
                          </p:cTn>
                        </p:par>
                        <p:par>
                          <p:cTn id="13" fill="hold" nodeType="afterGroup">
                            <p:stCondLst>
                              <p:cond delay="500"/>
                            </p:stCondLst>
                            <p:childTnLst>
                              <p:par>
                                <p:cTn id="14" presetID="10" presetClass="exit" presetSubtype="0" fill="hold" nodeType="afterEffect">
                                  <p:stCondLst>
                                    <p:cond delay="0"/>
                                  </p:stCondLst>
                                  <p:childTnLst>
                                    <p:animEffect transition="out" filter="fade">
                                      <p:cBhvr>
                                        <p:cTn id="15" dur="500"/>
                                        <p:tgtEl>
                                          <p:spTgt spid="258054"/>
                                        </p:tgtEl>
                                      </p:cBhvr>
                                    </p:animEffect>
                                    <p:set>
                                      <p:cBhvr>
                                        <p:cTn id="16" dur="1" fill="hold">
                                          <p:stCondLst>
                                            <p:cond delay="499"/>
                                          </p:stCondLst>
                                        </p:cTn>
                                        <p:tgtEl>
                                          <p:spTgt spid="25805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58056"/>
                                        </p:tgtEl>
                                        <p:attrNameLst>
                                          <p:attrName>style.visibility</p:attrName>
                                        </p:attrNameLst>
                                      </p:cBhvr>
                                      <p:to>
                                        <p:strVal val="visible"/>
                                      </p:to>
                                    </p:set>
                                    <p:animEffect transition="in" filter="fade">
                                      <p:cBhvr>
                                        <p:cTn id="21" dur="500"/>
                                        <p:tgtEl>
                                          <p:spTgt spid="258056"/>
                                        </p:tgtEl>
                                      </p:cBhvr>
                                    </p:animEffect>
                                  </p:childTnLst>
                                </p:cTn>
                              </p:par>
                            </p:childTnLst>
                          </p:cTn>
                        </p:par>
                        <p:par>
                          <p:cTn id="22" fill="hold" nodeType="afterGroup">
                            <p:stCondLst>
                              <p:cond delay="500"/>
                            </p:stCondLst>
                            <p:childTnLst>
                              <p:par>
                                <p:cTn id="23" presetID="10" presetClass="exit" presetSubtype="0" fill="hold" nodeType="afterEffect">
                                  <p:stCondLst>
                                    <p:cond delay="0"/>
                                  </p:stCondLst>
                                  <p:childTnLst>
                                    <p:animEffect transition="out" filter="fade">
                                      <p:cBhvr>
                                        <p:cTn id="24" dur="500"/>
                                        <p:tgtEl>
                                          <p:spTgt spid="258055"/>
                                        </p:tgtEl>
                                      </p:cBhvr>
                                    </p:animEffect>
                                    <p:set>
                                      <p:cBhvr>
                                        <p:cTn id="25" dur="1" fill="hold">
                                          <p:stCondLst>
                                            <p:cond delay="499"/>
                                          </p:stCondLst>
                                        </p:cTn>
                                        <p:tgtEl>
                                          <p:spTgt spid="2580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422900" y="3949700"/>
            <a:ext cx="3581400" cy="1200329"/>
          </a:xfrm>
          <a:prstGeom prst="rect">
            <a:avLst/>
          </a:prstGeom>
          <a:noFill/>
        </p:spPr>
        <p:txBody>
          <a:bodyPr wrap="square" rtlCol="0">
            <a:spAutoFit/>
          </a:bodyPr>
          <a:lstStyle/>
          <a:p>
            <a:r>
              <a:rPr lang="en-US" dirty="0">
                <a:solidFill>
                  <a:srgbClr val="FF0000"/>
                </a:solidFill>
                <a:latin typeface="Apple Chancery"/>
                <a:cs typeface="Apple Chancery"/>
              </a:rPr>
              <a:t>He is going to need </a:t>
            </a:r>
            <a:r>
              <a:rPr lang="en-US" dirty="0">
                <a:latin typeface="Times New Roman"/>
                <a:cs typeface="Times New Roman"/>
              </a:rPr>
              <a:t>an </a:t>
            </a:r>
            <a:r>
              <a:rPr lang="en-US" dirty="0">
                <a:solidFill>
                  <a:srgbClr val="0000FF"/>
                </a:solidFill>
                <a:latin typeface="Times New Roman"/>
                <a:cs typeface="Times New Roman"/>
              </a:rPr>
              <a:t>electric force </a:t>
            </a:r>
            <a:r>
              <a:rPr lang="en-US" i="1" dirty="0">
                <a:solidFill>
                  <a:srgbClr val="0000FF"/>
                </a:solidFill>
                <a:latin typeface="Times New Roman"/>
                <a:cs typeface="Times New Roman"/>
              </a:rPr>
              <a:t>opposite </a:t>
            </a:r>
            <a:r>
              <a:rPr lang="en-US" dirty="0">
                <a:solidFill>
                  <a:srgbClr val="0000FF"/>
                </a:solidFill>
                <a:latin typeface="Times New Roman"/>
                <a:cs typeface="Times New Roman"/>
              </a:rPr>
              <a:t>the direction </a:t>
            </a:r>
            <a:r>
              <a:rPr lang="en-US" dirty="0">
                <a:latin typeface="Times New Roman"/>
                <a:cs typeface="Times New Roman"/>
              </a:rPr>
              <a:t>of the </a:t>
            </a:r>
            <a:r>
              <a:rPr lang="en-US" i="1" dirty="0">
                <a:solidFill>
                  <a:srgbClr val="FF0000"/>
                </a:solidFill>
                <a:latin typeface="Times New Roman"/>
                <a:cs typeface="Times New Roman"/>
              </a:rPr>
              <a:t>E-</a:t>
            </a:r>
            <a:r>
              <a:rPr lang="en-US" i="1" dirty="0" err="1">
                <a:solidFill>
                  <a:srgbClr val="FF0000"/>
                </a:solidFill>
                <a:latin typeface="Times New Roman"/>
                <a:cs typeface="Times New Roman"/>
              </a:rPr>
              <a:t>fld</a:t>
            </a:r>
            <a:r>
              <a:rPr lang="en-US" dirty="0">
                <a:latin typeface="Times New Roman"/>
                <a:cs typeface="Times New Roman"/>
              </a:rPr>
              <a:t>, so it will </a:t>
            </a:r>
            <a:r>
              <a:rPr lang="en-US" dirty="0">
                <a:solidFill>
                  <a:srgbClr val="0000FF"/>
                </a:solidFill>
                <a:latin typeface="Times New Roman"/>
                <a:cs typeface="Times New Roman"/>
              </a:rPr>
              <a:t>need</a:t>
            </a:r>
            <a:r>
              <a:rPr lang="en-US" dirty="0">
                <a:latin typeface="Times New Roman"/>
                <a:cs typeface="Times New Roman"/>
              </a:rPr>
              <a:t> to be a </a:t>
            </a:r>
            <a:r>
              <a:rPr lang="en-US" i="1" dirty="0">
                <a:solidFill>
                  <a:srgbClr val="FF0000"/>
                </a:solidFill>
                <a:latin typeface="Times New Roman"/>
                <a:cs typeface="Times New Roman"/>
              </a:rPr>
              <a:t>negative charge</a:t>
            </a:r>
            <a:r>
              <a:rPr lang="en-US" dirty="0">
                <a:latin typeface="Times New Roman"/>
                <a:cs typeface="Times New Roman"/>
              </a:rPr>
              <a:t>.  With the </a:t>
            </a:r>
            <a:r>
              <a:rPr lang="en-US" dirty="0" err="1">
                <a:latin typeface="Times New Roman"/>
                <a:cs typeface="Times New Roman"/>
              </a:rPr>
              <a:t>f.b.d</a:t>
            </a:r>
            <a:r>
              <a:rPr lang="en-US" dirty="0">
                <a:latin typeface="Times New Roman"/>
                <a:cs typeface="Times New Roman"/>
              </a:rPr>
              <a:t>.:</a:t>
            </a:r>
            <a:endParaRPr lang="en-US" dirty="0">
              <a:solidFill>
                <a:srgbClr val="FF0000"/>
              </a:solidFill>
              <a:latin typeface="Times New Roman"/>
              <a:cs typeface="Times New Roman"/>
            </a:endParaRPr>
          </a:p>
        </p:txBody>
      </p:sp>
      <p:sp>
        <p:nvSpPr>
          <p:cNvPr id="113666" name="Rectangle 3"/>
          <p:cNvSpPr>
            <a:spLocks noGrp="1" noChangeArrowheads="1"/>
          </p:cNvSpPr>
          <p:nvPr>
            <p:ph type="subTitle" idx="1"/>
          </p:nvPr>
        </p:nvSpPr>
        <p:spPr>
          <a:xfrm>
            <a:off x="304800" y="762000"/>
            <a:ext cx="8534400" cy="1752600"/>
          </a:xfrm>
        </p:spPr>
        <p:txBody>
          <a:bodyPr/>
          <a:lstStyle/>
          <a:p>
            <a:pPr marL="609600" indent="-609600" algn="l" eaLnBrk="1" hangingPunct="1"/>
            <a:r>
              <a:rPr lang="en-US" sz="2800">
                <a:latin typeface="Palatino" charset="0"/>
                <a:ea typeface="ＭＳ Ｐゴシック" charset="0"/>
                <a:cs typeface="ＭＳ Ｐゴシック" charset="0"/>
              </a:rPr>
              <a:t> </a:t>
            </a:r>
          </a:p>
        </p:txBody>
      </p:sp>
      <p:pic>
        <p:nvPicPr>
          <p:cNvPr id="11366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58800"/>
            <a:ext cx="3944938" cy="324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8" name="Rectangle 5"/>
          <p:cNvSpPr>
            <a:spLocks noChangeArrowheads="1"/>
          </p:cNvSpPr>
          <p:nvPr/>
        </p:nvSpPr>
        <p:spPr bwMode="auto">
          <a:xfrm>
            <a:off x="152400" y="685800"/>
            <a:ext cx="5105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0163" indent="-30163" eaLnBrk="1" hangingPunct="1">
              <a:spcBef>
                <a:spcPct val="20000"/>
              </a:spcBef>
            </a:pPr>
            <a:r>
              <a:rPr lang="en-US" sz="2000" dirty="0">
                <a:solidFill>
                  <a:srgbClr val="000000"/>
                </a:solidFill>
                <a:latin typeface="Times New Roman"/>
                <a:cs typeface="Times New Roman"/>
              </a:rPr>
              <a:t>Secret Agent 008  is in a rather sticky situation.  A climbing rope of negligible mass suspends our hero over a pool of hungry sharks.  The space above the pool is permeated by a uniform electric field of 100 N/C.  Luckily, Agent 008 is wearing a special Adjustable Electric Charge Body Suit prepared for him by the ingenious minds at the Imperial Research and Development Lab.</a:t>
            </a:r>
          </a:p>
        </p:txBody>
      </p:sp>
      <p:sp>
        <p:nvSpPr>
          <p:cNvPr id="113669" name="Rectangle 6"/>
          <p:cNvSpPr>
            <a:spLocks noChangeArrowheads="1"/>
          </p:cNvSpPr>
          <p:nvPr/>
        </p:nvSpPr>
        <p:spPr bwMode="auto">
          <a:xfrm>
            <a:off x="228600" y="3492500"/>
            <a:ext cx="51943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0163" indent="-30163" eaLnBrk="1" hangingPunct="1">
              <a:spcBef>
                <a:spcPct val="20000"/>
              </a:spcBef>
            </a:pPr>
            <a:r>
              <a:rPr lang="en-US" sz="2000" dirty="0">
                <a:solidFill>
                  <a:srgbClr val="000000"/>
                </a:solidFill>
                <a:latin typeface="Times New Roman"/>
                <a:cs typeface="Times New Roman"/>
              </a:rPr>
              <a:t>a)  In order to stay alive long enough to devise</a:t>
            </a:r>
          </a:p>
        </p:txBody>
      </p:sp>
      <p:sp>
        <p:nvSpPr>
          <p:cNvPr id="113670" name="Rectangle 8"/>
          <p:cNvSpPr>
            <a:spLocks noChangeArrowheads="1"/>
          </p:cNvSpPr>
          <p:nvPr/>
        </p:nvSpPr>
        <p:spPr bwMode="auto">
          <a:xfrm>
            <a:off x="76200" y="0"/>
            <a:ext cx="8458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000" dirty="0">
                <a:solidFill>
                  <a:srgbClr val="FF0000"/>
                </a:solidFill>
                <a:latin typeface="Apple Chancery"/>
                <a:cs typeface="Apple Chancery"/>
              </a:rPr>
              <a:t>Example 14—courtesy of </a:t>
            </a:r>
            <a:r>
              <a:rPr lang="en-US" sz="4000" dirty="0" err="1">
                <a:solidFill>
                  <a:srgbClr val="FF0000"/>
                </a:solidFill>
                <a:latin typeface="Apple Chancery"/>
                <a:cs typeface="Apple Chancery"/>
              </a:rPr>
              <a:t>Mr</a:t>
            </a:r>
            <a:r>
              <a:rPr lang="en-US" sz="4000" dirty="0">
                <a:solidFill>
                  <a:srgbClr val="FF0000"/>
                </a:solidFill>
                <a:latin typeface="Apple Chancery"/>
                <a:cs typeface="Apple Chancery"/>
              </a:rPr>
              <a:t> White:</a:t>
            </a:r>
            <a:r>
              <a:rPr lang="en-US" sz="2400" dirty="0">
                <a:latin typeface="Times New Roman"/>
                <a:cs typeface="Times New Roman"/>
              </a:rPr>
              <a:t> </a:t>
            </a:r>
            <a:endParaRPr lang="en-US" sz="4400" dirty="0">
              <a:solidFill>
                <a:schemeClr val="tx2"/>
              </a:solidFill>
              <a:latin typeface="Gill Sans" charset="0"/>
            </a:endParaRPr>
          </a:p>
        </p:txBody>
      </p:sp>
      <p:sp>
        <p:nvSpPr>
          <p:cNvPr id="7"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8" name="TextBox 43"/>
          <p:cNvSpPr txBox="1">
            <a:spLocks noChangeArrowheads="1"/>
          </p:cNvSpPr>
          <p:nvPr/>
        </p:nvSpPr>
        <p:spPr bwMode="auto">
          <a:xfrm>
            <a:off x="8719662" y="6472238"/>
            <a:ext cx="38950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53.)</a:t>
            </a:r>
          </a:p>
        </p:txBody>
      </p:sp>
      <p:sp>
        <p:nvSpPr>
          <p:cNvPr id="10" name="Rectangle 6"/>
          <p:cNvSpPr>
            <a:spLocks noChangeArrowheads="1"/>
          </p:cNvSpPr>
          <p:nvPr/>
        </p:nvSpPr>
        <p:spPr bwMode="auto">
          <a:xfrm>
            <a:off x="254000" y="3800475"/>
            <a:ext cx="49022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0163" indent="-30163" eaLnBrk="1" hangingPunct="1">
              <a:spcBef>
                <a:spcPct val="20000"/>
              </a:spcBef>
            </a:pPr>
            <a:r>
              <a:rPr lang="en-US" sz="2000" dirty="0">
                <a:solidFill>
                  <a:srgbClr val="000000"/>
                </a:solidFill>
                <a:latin typeface="Times New Roman"/>
                <a:cs typeface="Times New Roman"/>
              </a:rPr>
              <a:t>an escape plan, 008 must select a charge for his suit that will enable him to keep the rope at a minimum angle of 20° to the left of vertical, as shown in the drawing above.  If he weighs 75 kg, what is the magnitude and polarity of the charge Agent 008 should set the suit for?</a:t>
            </a:r>
          </a:p>
        </p:txBody>
      </p:sp>
      <p:grpSp>
        <p:nvGrpSpPr>
          <p:cNvPr id="18" name="Group 17"/>
          <p:cNvGrpSpPr/>
          <p:nvPr/>
        </p:nvGrpSpPr>
        <p:grpSpPr>
          <a:xfrm>
            <a:off x="5006436" y="5198766"/>
            <a:ext cx="930275" cy="1568450"/>
            <a:chOff x="6070600" y="4597400"/>
            <a:chExt cx="930275" cy="1568450"/>
          </a:xfrm>
        </p:grpSpPr>
        <p:cxnSp>
          <p:nvCxnSpPr>
            <p:cNvPr id="3" name="Straight Arrow Connector 2"/>
            <p:cNvCxnSpPr/>
            <p:nvPr/>
          </p:nvCxnSpPr>
          <p:spPr>
            <a:xfrm flipV="1">
              <a:off x="6731000" y="4597400"/>
              <a:ext cx="269875" cy="647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070600" y="5314950"/>
              <a:ext cx="45402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rot="1302573">
              <a:off x="6541818" y="5240983"/>
              <a:ext cx="279400" cy="266700"/>
            </a:xfrm>
            <a:prstGeom prst="rect">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6677025" y="5537200"/>
              <a:ext cx="0" cy="6286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24" name="Object 2"/>
          <p:cNvGraphicFramePr>
            <a:graphicFrameLocks noChangeAspect="1"/>
          </p:cNvGraphicFramePr>
          <p:nvPr>
            <p:extLst>
              <p:ext uri="{D42A27DB-BD31-4B8C-83A1-F6EECF244321}">
                <p14:modId xmlns:p14="http://schemas.microsoft.com/office/powerpoint/2010/main" val="3745106569"/>
              </p:ext>
            </p:extLst>
          </p:nvPr>
        </p:nvGraphicFramePr>
        <p:xfrm>
          <a:off x="5156200" y="6289675"/>
          <a:ext cx="369888" cy="254000"/>
        </p:xfrm>
        <a:graphic>
          <a:graphicData uri="http://schemas.openxmlformats.org/presentationml/2006/ole">
            <mc:AlternateContent xmlns:mc="http://schemas.openxmlformats.org/markup-compatibility/2006">
              <mc:Choice xmlns:v="urn:schemas-microsoft-com:vml" Requires="v">
                <p:oleObj spid="_x0000_s2045084" name="Equation" r:id="rId5" imgW="241300" imgH="165100" progId="Equation.DSMT4">
                  <p:embed/>
                </p:oleObj>
              </mc:Choice>
              <mc:Fallback>
                <p:oleObj name="Equation" r:id="rId5" imgW="241300" imgH="165100" progId="Equation.DSMT4">
                  <p:embed/>
                  <p:pic>
                    <p:nvPicPr>
                      <p:cNvPr id="0" name=""/>
                      <p:cNvPicPr>
                        <a:picLocks noChangeAspect="1" noChangeArrowheads="1"/>
                      </p:cNvPicPr>
                      <p:nvPr/>
                    </p:nvPicPr>
                    <p:blipFill>
                      <a:blip r:embed="rId6"/>
                      <a:srcRect/>
                      <a:stretch>
                        <a:fillRect/>
                      </a:stretch>
                    </p:blipFill>
                    <p:spPr bwMode="auto">
                      <a:xfrm>
                        <a:off x="5156200" y="6289675"/>
                        <a:ext cx="369888" cy="254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5" name="Object 2"/>
          <p:cNvGraphicFramePr>
            <a:graphicFrameLocks noChangeAspect="1"/>
          </p:cNvGraphicFramePr>
          <p:nvPr>
            <p:extLst>
              <p:ext uri="{D42A27DB-BD31-4B8C-83A1-F6EECF244321}">
                <p14:modId xmlns:p14="http://schemas.microsoft.com/office/powerpoint/2010/main" val="3471123171"/>
              </p:ext>
            </p:extLst>
          </p:nvPr>
        </p:nvGraphicFramePr>
        <p:xfrm>
          <a:off x="4786313" y="5992813"/>
          <a:ext cx="331787" cy="292100"/>
        </p:xfrm>
        <a:graphic>
          <a:graphicData uri="http://schemas.openxmlformats.org/presentationml/2006/ole">
            <mc:AlternateContent xmlns:mc="http://schemas.openxmlformats.org/markup-compatibility/2006">
              <mc:Choice xmlns:v="urn:schemas-microsoft-com:vml" Requires="v">
                <p:oleObj spid="_x0000_s2045085" name="Equation" r:id="rId7" imgW="215900" imgH="190500" progId="Equation.DSMT4">
                  <p:embed/>
                </p:oleObj>
              </mc:Choice>
              <mc:Fallback>
                <p:oleObj name="Equation" r:id="rId7" imgW="215900" imgH="190500" progId="Equation.DSMT4">
                  <p:embed/>
                  <p:pic>
                    <p:nvPicPr>
                      <p:cNvPr id="0" name=""/>
                      <p:cNvPicPr>
                        <a:picLocks noChangeAspect="1" noChangeArrowheads="1"/>
                      </p:cNvPicPr>
                      <p:nvPr/>
                    </p:nvPicPr>
                    <p:blipFill>
                      <a:blip r:embed="rId8"/>
                      <a:srcRect/>
                      <a:stretch>
                        <a:fillRect/>
                      </a:stretch>
                    </p:blipFill>
                    <p:spPr bwMode="auto">
                      <a:xfrm>
                        <a:off x="4786313" y="5992813"/>
                        <a:ext cx="331787" cy="292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6" name="Object 2"/>
          <p:cNvGraphicFramePr>
            <a:graphicFrameLocks noChangeAspect="1"/>
          </p:cNvGraphicFramePr>
          <p:nvPr>
            <p:extLst>
              <p:ext uri="{D42A27DB-BD31-4B8C-83A1-F6EECF244321}">
                <p14:modId xmlns:p14="http://schemas.microsoft.com/office/powerpoint/2010/main" val="3040990676"/>
              </p:ext>
            </p:extLst>
          </p:nvPr>
        </p:nvGraphicFramePr>
        <p:xfrm>
          <a:off x="5543550" y="5289550"/>
          <a:ext cx="215900" cy="233363"/>
        </p:xfrm>
        <a:graphic>
          <a:graphicData uri="http://schemas.openxmlformats.org/presentationml/2006/ole">
            <mc:AlternateContent xmlns:mc="http://schemas.openxmlformats.org/markup-compatibility/2006">
              <mc:Choice xmlns:v="urn:schemas-microsoft-com:vml" Requires="v">
                <p:oleObj spid="_x0000_s2045086" name="Equation" r:id="rId9" imgW="139700" imgH="152400" progId="Equation.DSMT4">
                  <p:embed/>
                </p:oleObj>
              </mc:Choice>
              <mc:Fallback>
                <p:oleObj name="Equation" r:id="rId9" imgW="139700" imgH="152400" progId="Equation.DSMT4">
                  <p:embed/>
                  <p:pic>
                    <p:nvPicPr>
                      <p:cNvPr id="0" name=""/>
                      <p:cNvPicPr>
                        <a:picLocks noChangeAspect="1" noChangeArrowheads="1"/>
                      </p:cNvPicPr>
                      <p:nvPr/>
                    </p:nvPicPr>
                    <p:blipFill>
                      <a:blip r:embed="rId10"/>
                      <a:srcRect/>
                      <a:stretch>
                        <a:fillRect/>
                      </a:stretch>
                    </p:blipFill>
                    <p:spPr bwMode="auto">
                      <a:xfrm>
                        <a:off x="5543550" y="5289550"/>
                        <a:ext cx="215900" cy="2333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 name="Object 2"/>
          <p:cNvGraphicFramePr>
            <a:graphicFrameLocks noChangeAspect="1"/>
          </p:cNvGraphicFramePr>
          <p:nvPr>
            <p:extLst>
              <p:ext uri="{D42A27DB-BD31-4B8C-83A1-F6EECF244321}">
                <p14:modId xmlns:p14="http://schemas.microsoft.com/office/powerpoint/2010/main" val="3450625195"/>
              </p:ext>
            </p:extLst>
          </p:nvPr>
        </p:nvGraphicFramePr>
        <p:xfrm>
          <a:off x="6340475" y="5257800"/>
          <a:ext cx="1570038" cy="311150"/>
        </p:xfrm>
        <a:graphic>
          <a:graphicData uri="http://schemas.openxmlformats.org/presentationml/2006/ole">
            <mc:AlternateContent xmlns:mc="http://schemas.openxmlformats.org/markup-compatibility/2006">
              <mc:Choice xmlns:v="urn:schemas-microsoft-com:vml" Requires="v">
                <p:oleObj spid="_x0000_s2045087" name="Equation" r:id="rId11" imgW="1016000" imgH="203200" progId="Equation.DSMT4">
                  <p:embed/>
                </p:oleObj>
              </mc:Choice>
              <mc:Fallback>
                <p:oleObj name="Equation" r:id="rId11" imgW="1016000" imgH="203200" progId="Equation.DSMT4">
                  <p:embed/>
                  <p:pic>
                    <p:nvPicPr>
                      <p:cNvPr id="0" name=""/>
                      <p:cNvPicPr>
                        <a:picLocks noChangeAspect="1" noChangeArrowheads="1"/>
                      </p:cNvPicPr>
                      <p:nvPr/>
                    </p:nvPicPr>
                    <p:blipFill>
                      <a:blip r:embed="rId12"/>
                      <a:srcRect/>
                      <a:stretch>
                        <a:fillRect/>
                      </a:stretch>
                    </p:blipFill>
                    <p:spPr bwMode="auto">
                      <a:xfrm>
                        <a:off x="6340475" y="5257800"/>
                        <a:ext cx="1570038" cy="311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8" name="Object 2"/>
          <p:cNvGraphicFramePr>
            <a:graphicFrameLocks noChangeAspect="1"/>
          </p:cNvGraphicFramePr>
          <p:nvPr>
            <p:extLst>
              <p:ext uri="{D42A27DB-BD31-4B8C-83A1-F6EECF244321}">
                <p14:modId xmlns:p14="http://schemas.microsoft.com/office/powerpoint/2010/main" val="1116602988"/>
              </p:ext>
            </p:extLst>
          </p:nvPr>
        </p:nvGraphicFramePr>
        <p:xfrm>
          <a:off x="6567013" y="5549011"/>
          <a:ext cx="1490662" cy="311150"/>
        </p:xfrm>
        <a:graphic>
          <a:graphicData uri="http://schemas.openxmlformats.org/presentationml/2006/ole">
            <mc:AlternateContent xmlns:mc="http://schemas.openxmlformats.org/markup-compatibility/2006">
              <mc:Choice xmlns:v="urn:schemas-microsoft-com:vml" Requires="v">
                <p:oleObj spid="_x0000_s2045088" name="Equation" r:id="rId13" imgW="965200" imgH="203200" progId="Equation.DSMT4">
                  <p:embed/>
                </p:oleObj>
              </mc:Choice>
              <mc:Fallback>
                <p:oleObj name="Equation" r:id="rId13" imgW="965200" imgH="203200" progId="Equation.DSMT4">
                  <p:embed/>
                  <p:pic>
                    <p:nvPicPr>
                      <p:cNvPr id="0" name=""/>
                      <p:cNvPicPr>
                        <a:picLocks noChangeAspect="1" noChangeArrowheads="1"/>
                      </p:cNvPicPr>
                      <p:nvPr/>
                    </p:nvPicPr>
                    <p:blipFill>
                      <a:blip r:embed="rId14"/>
                      <a:srcRect/>
                      <a:stretch>
                        <a:fillRect/>
                      </a:stretch>
                    </p:blipFill>
                    <p:spPr bwMode="auto">
                      <a:xfrm>
                        <a:off x="6567013" y="5549011"/>
                        <a:ext cx="1490662" cy="311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29" name="TextBox 28"/>
          <p:cNvSpPr txBox="1"/>
          <p:nvPr/>
        </p:nvSpPr>
        <p:spPr>
          <a:xfrm>
            <a:off x="8057675" y="5183743"/>
            <a:ext cx="661987" cy="369332"/>
          </a:xfrm>
          <a:prstGeom prst="rect">
            <a:avLst/>
          </a:prstGeom>
          <a:noFill/>
        </p:spPr>
        <p:txBody>
          <a:bodyPr wrap="square" rtlCol="0">
            <a:spAutoFit/>
          </a:bodyPr>
          <a:lstStyle/>
          <a:p>
            <a:r>
              <a:rPr lang="en-US" dirty="0">
                <a:latin typeface="Times New Roman"/>
                <a:cs typeface="Times New Roman"/>
              </a:rPr>
              <a:t>and</a:t>
            </a:r>
            <a:endParaRPr lang="en-US" dirty="0">
              <a:solidFill>
                <a:srgbClr val="FF0000"/>
              </a:solidFill>
              <a:latin typeface="Times New Roman"/>
              <a:cs typeface="Times New Roman"/>
            </a:endParaRPr>
          </a:p>
        </p:txBody>
      </p:sp>
      <p:graphicFrame>
        <p:nvGraphicFramePr>
          <p:cNvPr id="30" name="Object 2"/>
          <p:cNvGraphicFramePr>
            <a:graphicFrameLocks noChangeAspect="1"/>
          </p:cNvGraphicFramePr>
          <p:nvPr>
            <p:extLst>
              <p:ext uri="{D42A27DB-BD31-4B8C-83A1-F6EECF244321}">
                <p14:modId xmlns:p14="http://schemas.microsoft.com/office/powerpoint/2010/main" val="1958732761"/>
              </p:ext>
            </p:extLst>
          </p:nvPr>
        </p:nvGraphicFramePr>
        <p:xfrm>
          <a:off x="6428900" y="5849641"/>
          <a:ext cx="1628775" cy="603250"/>
        </p:xfrm>
        <a:graphic>
          <a:graphicData uri="http://schemas.openxmlformats.org/presentationml/2006/ole">
            <mc:AlternateContent xmlns:mc="http://schemas.openxmlformats.org/markup-compatibility/2006">
              <mc:Choice xmlns:v="urn:schemas-microsoft-com:vml" Requires="v">
                <p:oleObj spid="_x0000_s2045089" name="Equation" r:id="rId15" imgW="1054100" imgH="393700" progId="Equation.DSMT4">
                  <p:embed/>
                </p:oleObj>
              </mc:Choice>
              <mc:Fallback>
                <p:oleObj name="Equation" r:id="rId15" imgW="1054100" imgH="393700" progId="Equation.DSMT4">
                  <p:embed/>
                  <p:pic>
                    <p:nvPicPr>
                      <p:cNvPr id="0" name=""/>
                      <p:cNvPicPr>
                        <a:picLocks noChangeAspect="1" noChangeArrowheads="1"/>
                      </p:cNvPicPr>
                      <p:nvPr/>
                    </p:nvPicPr>
                    <p:blipFill>
                      <a:blip r:embed="rId16"/>
                      <a:srcRect/>
                      <a:stretch>
                        <a:fillRect/>
                      </a:stretch>
                    </p:blipFill>
                    <p:spPr bwMode="auto">
                      <a:xfrm>
                        <a:off x="6428900" y="5849641"/>
                        <a:ext cx="1628775" cy="603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311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dissolve">
                                      <p:cBhvr>
                                        <p:cTn id="15" dur="500"/>
                                        <p:tgtEl>
                                          <p:spTgt spid="24"/>
                                        </p:tgtEl>
                                      </p:cBhvr>
                                    </p:animEffect>
                                  </p:childTnLst>
                                </p:cTn>
                              </p:par>
                              <p:par>
                                <p:cTn id="16" presetID="9"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par>
                                <p:cTn id="19" presetID="9"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500"/>
                                        <p:tgtEl>
                                          <p:spTgt spid="27"/>
                                        </p:tgtEl>
                                      </p:cBhvr>
                                    </p:animEffect>
                                  </p:childTnLst>
                                </p:cTn>
                              </p:par>
                              <p:par>
                                <p:cTn id="27" presetID="9"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par>
                                <p:cTn id="33" presetID="9"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subTitle" idx="1"/>
          </p:nvPr>
        </p:nvSpPr>
        <p:spPr>
          <a:xfrm>
            <a:off x="304800" y="762000"/>
            <a:ext cx="8534400" cy="1752600"/>
          </a:xfrm>
        </p:spPr>
        <p:txBody>
          <a:bodyPr/>
          <a:lstStyle/>
          <a:p>
            <a:pPr marL="609600" indent="-609600" algn="l" eaLnBrk="1" hangingPunct="1"/>
            <a:r>
              <a:rPr lang="en-US" sz="2400">
                <a:latin typeface="Palatino" charset="0"/>
                <a:ea typeface="ＭＳ Ｐゴシック" charset="0"/>
                <a:cs typeface="ＭＳ Ｐゴシック" charset="0"/>
              </a:rPr>
              <a:t> </a:t>
            </a:r>
          </a:p>
        </p:txBody>
      </p:sp>
      <p:pic>
        <p:nvPicPr>
          <p:cNvPr id="1157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29" y="507999"/>
            <a:ext cx="3944938" cy="324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6" name="Rectangle 5"/>
          <p:cNvSpPr>
            <a:spLocks noChangeArrowheads="1"/>
          </p:cNvSpPr>
          <p:nvPr/>
        </p:nvSpPr>
        <p:spPr bwMode="auto">
          <a:xfrm>
            <a:off x="152400" y="508000"/>
            <a:ext cx="5676900" cy="1317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0163" indent="-30163" eaLnBrk="1" hangingPunct="1">
              <a:spcBef>
                <a:spcPct val="20000"/>
              </a:spcBef>
            </a:pPr>
            <a:r>
              <a:rPr lang="en-US" sz="2000" dirty="0">
                <a:solidFill>
                  <a:srgbClr val="000000"/>
                </a:solidFill>
                <a:latin typeface="Times New Roman"/>
                <a:cs typeface="Times New Roman"/>
              </a:rPr>
              <a:t>b)  Agent 008 accidentally selects a charge of +10.0 Coulombs for his body suit.  To what angle (relative to the vertical) does his body swing </a:t>
            </a:r>
            <a:r>
              <a:rPr lang="en-US" sz="2800" dirty="0">
                <a:solidFill>
                  <a:srgbClr val="000000"/>
                </a:solidFill>
                <a:latin typeface="Times New Roman"/>
                <a:cs typeface="Times New Roman"/>
              </a:rPr>
              <a:t>now</a:t>
            </a:r>
            <a:r>
              <a:rPr lang="en-US" sz="2000" dirty="0">
                <a:solidFill>
                  <a:srgbClr val="000000"/>
                </a:solidFill>
                <a:latin typeface="Times New Roman"/>
                <a:cs typeface="Times New Roman"/>
              </a:rPr>
              <a:t>?</a:t>
            </a:r>
          </a:p>
          <a:p>
            <a:pPr marL="30163" indent="-30163" eaLnBrk="1" hangingPunct="1">
              <a:spcBef>
                <a:spcPct val="20000"/>
              </a:spcBef>
            </a:pPr>
            <a:endParaRPr lang="en-US" dirty="0">
              <a:solidFill>
                <a:srgbClr val="000000"/>
              </a:solidFill>
              <a:latin typeface="Gill Sans" charset="0"/>
            </a:endParaRPr>
          </a:p>
        </p:txBody>
      </p:sp>
      <p:sp>
        <p:nvSpPr>
          <p:cNvPr id="6"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7" name="TextBox 43"/>
          <p:cNvSpPr txBox="1">
            <a:spLocks noChangeArrowheads="1"/>
          </p:cNvSpPr>
          <p:nvPr/>
        </p:nvSpPr>
        <p:spPr bwMode="auto">
          <a:xfrm>
            <a:off x="8719662" y="6472238"/>
            <a:ext cx="38950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54.)</a:t>
            </a:r>
          </a:p>
        </p:txBody>
      </p:sp>
      <p:sp>
        <p:nvSpPr>
          <p:cNvPr id="8" name="TextBox 7"/>
          <p:cNvSpPr txBox="1"/>
          <p:nvPr/>
        </p:nvSpPr>
        <p:spPr>
          <a:xfrm>
            <a:off x="622300" y="1698535"/>
            <a:ext cx="4940299" cy="1200329"/>
          </a:xfrm>
          <a:prstGeom prst="rect">
            <a:avLst/>
          </a:prstGeom>
          <a:noFill/>
        </p:spPr>
        <p:txBody>
          <a:bodyPr wrap="square" rtlCol="0">
            <a:spAutoFit/>
          </a:bodyPr>
          <a:lstStyle/>
          <a:p>
            <a:r>
              <a:rPr lang="en-US" dirty="0">
                <a:solidFill>
                  <a:srgbClr val="FF0000"/>
                </a:solidFill>
                <a:latin typeface="Apple Chancery"/>
                <a:cs typeface="Apple Chancery"/>
              </a:rPr>
              <a:t>A positive charge </a:t>
            </a:r>
            <a:r>
              <a:rPr lang="en-US" dirty="0">
                <a:latin typeface="Times New Roman"/>
                <a:cs typeface="Times New Roman"/>
              </a:rPr>
              <a:t>will swing him in the direction of the </a:t>
            </a:r>
            <a:r>
              <a:rPr lang="en-US" i="1" dirty="0">
                <a:solidFill>
                  <a:srgbClr val="FF0000"/>
                </a:solidFill>
                <a:latin typeface="Times New Roman"/>
                <a:cs typeface="Times New Roman"/>
              </a:rPr>
              <a:t>E-</a:t>
            </a:r>
            <a:r>
              <a:rPr lang="en-US" i="1" dirty="0" err="1">
                <a:solidFill>
                  <a:srgbClr val="FF0000"/>
                </a:solidFill>
                <a:latin typeface="Times New Roman"/>
                <a:cs typeface="Times New Roman"/>
              </a:rPr>
              <a:t>fld</a:t>
            </a:r>
            <a:r>
              <a:rPr lang="en-US" dirty="0">
                <a:latin typeface="Times New Roman"/>
                <a:cs typeface="Times New Roman"/>
              </a:rPr>
              <a:t>, so the sketch will be a </a:t>
            </a:r>
            <a:r>
              <a:rPr lang="en-US" dirty="0">
                <a:solidFill>
                  <a:srgbClr val="0000FF"/>
                </a:solidFill>
                <a:latin typeface="Times New Roman"/>
                <a:cs typeface="Times New Roman"/>
              </a:rPr>
              <a:t>mirror image </a:t>
            </a:r>
            <a:r>
              <a:rPr lang="en-US" dirty="0">
                <a:latin typeface="Times New Roman"/>
                <a:cs typeface="Times New Roman"/>
              </a:rPr>
              <a:t>of what is seen and you’ll just have to do the math (</a:t>
            </a:r>
            <a:r>
              <a:rPr lang="en-US" dirty="0">
                <a:solidFill>
                  <a:srgbClr val="0000FF"/>
                </a:solidFill>
                <a:latin typeface="Times New Roman"/>
                <a:cs typeface="Times New Roman"/>
              </a:rPr>
              <a:t>it’s the same math</a:t>
            </a:r>
            <a:r>
              <a:rPr lang="en-US" dirty="0">
                <a:latin typeface="Times New Roman"/>
                <a:cs typeface="Times New Roman"/>
              </a:rPr>
              <a:t>) to figure out the angle.</a:t>
            </a:r>
            <a:endParaRPr lang="en-US" dirty="0">
              <a:solidFill>
                <a:srgbClr val="FF0000"/>
              </a:solidFill>
              <a:latin typeface="Times New Roman"/>
              <a:cs typeface="Times New Roman"/>
            </a:endParaRPr>
          </a:p>
        </p:txBody>
      </p:sp>
      <p:sp>
        <p:nvSpPr>
          <p:cNvPr id="9" name="TextBox 8"/>
          <p:cNvSpPr txBox="1"/>
          <p:nvPr/>
        </p:nvSpPr>
        <p:spPr>
          <a:xfrm>
            <a:off x="622300" y="4660900"/>
            <a:ext cx="8216900" cy="369332"/>
          </a:xfrm>
          <a:prstGeom prst="rect">
            <a:avLst/>
          </a:prstGeom>
          <a:noFill/>
        </p:spPr>
        <p:txBody>
          <a:bodyPr wrap="square" rtlCol="0">
            <a:spAutoFit/>
          </a:bodyPr>
          <a:lstStyle/>
          <a:p>
            <a:r>
              <a:rPr lang="en-US" dirty="0">
                <a:solidFill>
                  <a:srgbClr val="FF0000"/>
                </a:solidFill>
                <a:latin typeface="Apple Chancery"/>
                <a:cs typeface="Apple Chancery"/>
              </a:rPr>
              <a:t>Go back to either </a:t>
            </a:r>
            <a:r>
              <a:rPr lang="en-US" dirty="0">
                <a:latin typeface="Times New Roman"/>
                <a:cs typeface="Times New Roman"/>
              </a:rPr>
              <a:t>of the equations used to solve </a:t>
            </a:r>
            <a:r>
              <a:rPr lang="en-US" i="1" dirty="0">
                <a:solidFill>
                  <a:srgbClr val="0000FF"/>
                </a:solidFill>
                <a:latin typeface="Times New Roman"/>
                <a:cs typeface="Times New Roman"/>
              </a:rPr>
              <a:t>Part b </a:t>
            </a:r>
            <a:r>
              <a:rPr lang="en-US" dirty="0">
                <a:latin typeface="Times New Roman"/>
                <a:cs typeface="Times New Roman"/>
              </a:rPr>
              <a:t>and solve for </a:t>
            </a:r>
            <a:r>
              <a:rPr lang="en-US" i="1" dirty="0">
                <a:latin typeface="Times New Roman"/>
                <a:cs typeface="Times New Roman"/>
              </a:rPr>
              <a:t>T.</a:t>
            </a:r>
            <a:endParaRPr lang="en-US" dirty="0">
              <a:solidFill>
                <a:srgbClr val="FF0000"/>
              </a:solidFill>
              <a:latin typeface="Times New Roman"/>
              <a:cs typeface="Times New Roman"/>
            </a:endParaRPr>
          </a:p>
        </p:txBody>
      </p:sp>
      <p:sp>
        <p:nvSpPr>
          <p:cNvPr id="10" name="Rectangle 5"/>
          <p:cNvSpPr>
            <a:spLocks noChangeArrowheads="1"/>
          </p:cNvSpPr>
          <p:nvPr/>
        </p:nvSpPr>
        <p:spPr bwMode="auto">
          <a:xfrm>
            <a:off x="152400" y="3353831"/>
            <a:ext cx="5676900" cy="167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0163" indent="-30163" eaLnBrk="1" hangingPunct="1">
              <a:spcBef>
                <a:spcPct val="20000"/>
              </a:spcBef>
            </a:pPr>
            <a:r>
              <a:rPr lang="en-US" sz="2000" dirty="0">
                <a:solidFill>
                  <a:srgbClr val="000000"/>
                </a:solidFill>
                <a:latin typeface="Times New Roman"/>
                <a:cs typeface="Times New Roman"/>
              </a:rPr>
              <a:t>c)  Unfortunately, Agent 008</a:t>
            </a:r>
            <a:r>
              <a:rPr lang="ja-JP" altLang="en-US" sz="2000" dirty="0">
                <a:solidFill>
                  <a:srgbClr val="000000"/>
                </a:solidFill>
                <a:latin typeface="Times New Roman"/>
                <a:cs typeface="Times New Roman"/>
              </a:rPr>
              <a:t>’</a:t>
            </a:r>
            <a:r>
              <a:rPr lang="en-US" sz="2000" dirty="0">
                <a:solidFill>
                  <a:srgbClr val="000000"/>
                </a:solidFill>
                <a:latin typeface="Times New Roman"/>
                <a:cs typeface="Times New Roman"/>
              </a:rPr>
              <a:t>s rope has been weakened--when the rope reaches this new angle, it snaps.  What was the tension in the rope just before it broke?</a:t>
            </a:r>
          </a:p>
        </p:txBody>
      </p:sp>
    </p:spTree>
    <p:extLst>
      <p:ext uri="{BB962C8B-B14F-4D97-AF65-F5344CB8AC3E}">
        <p14:creationId xmlns:p14="http://schemas.microsoft.com/office/powerpoint/2010/main" val="311744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78000"/>
            <a:ext cx="660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0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02000"/>
            <a:ext cx="60325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01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68800"/>
            <a:ext cx="66040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0" y="152400"/>
            <a:ext cx="9144000" cy="1209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dirty="0">
                <a:solidFill>
                  <a:schemeClr val="tx2"/>
                </a:solidFill>
                <a:latin typeface="Times New Roman"/>
                <a:cs typeface="Times New Roman"/>
              </a:rPr>
              <a:t>Mr. White’s Charging by Conduction Slide 2</a:t>
            </a:r>
            <a:endParaRPr lang="en-US" sz="4000" dirty="0">
              <a:solidFill>
                <a:schemeClr val="tx2"/>
              </a:solidFill>
              <a:latin typeface="Times New Roman"/>
              <a:cs typeface="Times New Roman"/>
            </a:endParaRPr>
          </a:p>
        </p:txBody>
      </p:sp>
      <p:sp>
        <p:nvSpPr>
          <p:cNvPr id="7"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8" name="TextBox 43"/>
          <p:cNvSpPr txBox="1">
            <a:spLocks noChangeArrowheads="1"/>
          </p:cNvSpPr>
          <p:nvPr/>
        </p:nvSpPr>
        <p:spPr bwMode="auto">
          <a:xfrm>
            <a:off x="8719662" y="6472238"/>
            <a:ext cx="31848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6.)</a:t>
            </a:r>
          </a:p>
        </p:txBody>
      </p:sp>
      <p:sp>
        <p:nvSpPr>
          <p:cNvPr id="2" name="TextBox 1"/>
          <p:cNvSpPr txBox="1"/>
          <p:nvPr/>
        </p:nvSpPr>
        <p:spPr>
          <a:xfrm>
            <a:off x="368300" y="5930900"/>
            <a:ext cx="8483600" cy="707886"/>
          </a:xfrm>
          <a:prstGeom prst="rect">
            <a:avLst/>
          </a:prstGeom>
          <a:noFill/>
        </p:spPr>
        <p:txBody>
          <a:bodyPr wrap="square" rtlCol="0">
            <a:spAutoFit/>
          </a:bodyPr>
          <a:lstStyle/>
          <a:p>
            <a:r>
              <a:rPr lang="en-US" sz="2000" dirty="0">
                <a:latin typeface="Times New Roman"/>
                <a:cs typeface="Times New Roman"/>
              </a:rPr>
              <a:t>Note from Fletch: If both rods are conductors and they are identical, the charge will distribute evenly (as shown) between the two.</a:t>
            </a:r>
          </a:p>
        </p:txBody>
      </p:sp>
    </p:spTree>
    <p:extLst>
      <p:ext uri="{BB962C8B-B14F-4D97-AF65-F5344CB8AC3E}">
        <p14:creationId xmlns:p14="http://schemas.microsoft.com/office/powerpoint/2010/main" val="296494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0103"/>
                                        </p:tgtEl>
                                        <p:attrNameLst>
                                          <p:attrName>style.visibility</p:attrName>
                                        </p:attrNameLst>
                                      </p:cBhvr>
                                      <p:to>
                                        <p:strVal val="visible"/>
                                      </p:to>
                                    </p:set>
                                    <p:animEffect transition="in" filter="fade">
                                      <p:cBhvr>
                                        <p:cTn id="7" dur="500"/>
                                        <p:tgtEl>
                                          <p:spTgt spid="2601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0104"/>
                                        </p:tgtEl>
                                        <p:attrNameLst>
                                          <p:attrName>style.visibility</p:attrName>
                                        </p:attrNameLst>
                                      </p:cBhvr>
                                      <p:to>
                                        <p:strVal val="visible"/>
                                      </p:to>
                                    </p:set>
                                    <p:animEffect transition="in" filter="fade">
                                      <p:cBhvr>
                                        <p:cTn id="12" dur="500"/>
                                        <p:tgtEl>
                                          <p:spTgt spid="260104"/>
                                        </p:tgtEl>
                                      </p:cBhvr>
                                    </p:animEffect>
                                  </p:childTnLst>
                                </p:cTn>
                              </p:par>
                            </p:childTnLst>
                          </p:cTn>
                        </p:par>
                        <p:par>
                          <p:cTn id="13" fill="hold" nodeType="afterGroup">
                            <p:stCondLst>
                              <p:cond delay="500"/>
                            </p:stCondLst>
                            <p:childTnLst>
                              <p:par>
                                <p:cTn id="14" presetID="10" presetClass="exit" presetSubtype="0" fill="hold" nodeType="afterEffect">
                                  <p:stCondLst>
                                    <p:cond delay="0"/>
                                  </p:stCondLst>
                                  <p:childTnLst>
                                    <p:animEffect transition="out" filter="fade">
                                      <p:cBhvr>
                                        <p:cTn id="15" dur="500"/>
                                        <p:tgtEl>
                                          <p:spTgt spid="260103"/>
                                        </p:tgtEl>
                                      </p:cBhvr>
                                    </p:animEffect>
                                    <p:set>
                                      <p:cBhvr>
                                        <p:cTn id="16" dur="1" fill="hold">
                                          <p:stCondLst>
                                            <p:cond delay="499"/>
                                          </p:stCondLst>
                                        </p:cTn>
                                        <p:tgtEl>
                                          <p:spTgt spid="260103"/>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60105"/>
                                        </p:tgtEl>
                                        <p:attrNameLst>
                                          <p:attrName>style.visibility</p:attrName>
                                        </p:attrNameLst>
                                      </p:cBhvr>
                                      <p:to>
                                        <p:strVal val="visible"/>
                                      </p:to>
                                    </p:set>
                                    <p:animEffect transition="in" filter="fade">
                                      <p:cBhvr>
                                        <p:cTn id="21" dur="500"/>
                                        <p:tgtEl>
                                          <p:spTgt spid="260105"/>
                                        </p:tgtEl>
                                      </p:cBhvr>
                                    </p:animEffect>
                                  </p:childTnLst>
                                </p:cTn>
                              </p:par>
                            </p:childTnLst>
                          </p:cTn>
                        </p:par>
                        <p:par>
                          <p:cTn id="22" fill="hold" nodeType="afterGroup">
                            <p:stCondLst>
                              <p:cond delay="500"/>
                            </p:stCondLst>
                            <p:childTnLst>
                              <p:par>
                                <p:cTn id="23" presetID="10" presetClass="exit" presetSubtype="0" fill="hold" nodeType="afterEffect">
                                  <p:stCondLst>
                                    <p:cond delay="0"/>
                                  </p:stCondLst>
                                  <p:childTnLst>
                                    <p:animEffect transition="out" filter="fade">
                                      <p:cBhvr>
                                        <p:cTn id="24" dur="500"/>
                                        <p:tgtEl>
                                          <p:spTgt spid="260104"/>
                                        </p:tgtEl>
                                      </p:cBhvr>
                                    </p:animEffect>
                                    <p:set>
                                      <p:cBhvr>
                                        <p:cTn id="25" dur="1" fill="hold">
                                          <p:stCondLst>
                                            <p:cond delay="499"/>
                                          </p:stCondLst>
                                        </p:cTn>
                                        <p:tgtEl>
                                          <p:spTgt spid="260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730500"/>
            <a:ext cx="3175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638800"/>
            <a:ext cx="71755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962400"/>
            <a:ext cx="3175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8" name="Text Box 9"/>
          <p:cNvSpPr txBox="1">
            <a:spLocks noChangeArrowheads="1"/>
          </p:cNvSpPr>
          <p:nvPr/>
        </p:nvSpPr>
        <p:spPr bwMode="auto">
          <a:xfrm>
            <a:off x="0" y="1505465"/>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dirty="0">
                <a:latin typeface="Times New Roman"/>
                <a:cs typeface="Times New Roman"/>
              </a:rPr>
              <a:t>“</a:t>
            </a:r>
            <a:r>
              <a:rPr lang="en-US" dirty="0">
                <a:latin typeface="Times New Roman"/>
                <a:cs typeface="Times New Roman"/>
              </a:rPr>
              <a:t>Charging by </a:t>
            </a:r>
            <a:r>
              <a:rPr lang="en-US" i="1" dirty="0">
                <a:latin typeface="Times New Roman"/>
                <a:cs typeface="Times New Roman"/>
              </a:rPr>
              <a:t>induction</a:t>
            </a:r>
            <a:r>
              <a:rPr lang="ja-JP" altLang="en-US" dirty="0">
                <a:latin typeface="Times New Roman"/>
                <a:cs typeface="Times New Roman"/>
              </a:rPr>
              <a:t>”</a:t>
            </a:r>
            <a:r>
              <a:rPr lang="en-US" dirty="0">
                <a:latin typeface="Times New Roman"/>
                <a:cs typeface="Times New Roman"/>
              </a:rPr>
              <a:t> occurs when a charged object is brought near a neutral conductor.</a:t>
            </a:r>
          </a:p>
        </p:txBody>
      </p:sp>
      <p:sp>
        <p:nvSpPr>
          <p:cNvPr id="7" name="Rectangle 2"/>
          <p:cNvSpPr>
            <a:spLocks noChangeArrowheads="1"/>
          </p:cNvSpPr>
          <p:nvPr/>
        </p:nvSpPr>
        <p:spPr bwMode="auto">
          <a:xfrm>
            <a:off x="0" y="152400"/>
            <a:ext cx="9144000" cy="1209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dirty="0">
                <a:solidFill>
                  <a:schemeClr val="tx2"/>
                </a:solidFill>
                <a:latin typeface="Times New Roman"/>
                <a:cs typeface="Times New Roman"/>
              </a:rPr>
              <a:t>Mr. White’s Charging by Induction  Slide 1</a:t>
            </a:r>
            <a:endParaRPr lang="en-US" sz="4000" dirty="0">
              <a:solidFill>
                <a:schemeClr val="tx2"/>
              </a:solidFill>
              <a:latin typeface="Times New Roman"/>
              <a:cs typeface="Times New Roman"/>
            </a:endParaRPr>
          </a:p>
        </p:txBody>
      </p:sp>
      <p:sp>
        <p:nvSpPr>
          <p:cNvPr id="8"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9" name="TextBox 43"/>
          <p:cNvSpPr txBox="1">
            <a:spLocks noChangeArrowheads="1"/>
          </p:cNvSpPr>
          <p:nvPr/>
        </p:nvSpPr>
        <p:spPr bwMode="auto">
          <a:xfrm>
            <a:off x="8719662" y="6472238"/>
            <a:ext cx="31848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7.)</a:t>
            </a:r>
          </a:p>
        </p:txBody>
      </p:sp>
    </p:spTree>
    <p:extLst>
      <p:ext uri="{BB962C8B-B14F-4D97-AF65-F5344CB8AC3E}">
        <p14:creationId xmlns:p14="http://schemas.microsoft.com/office/powerpoint/2010/main" val="1830542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2150"/>
                                        </p:tgtEl>
                                        <p:attrNameLst>
                                          <p:attrName>style.visibility</p:attrName>
                                        </p:attrNameLst>
                                      </p:cBhvr>
                                      <p:to>
                                        <p:strVal val="visible"/>
                                      </p:to>
                                    </p:set>
                                    <p:animEffect transition="in" filter="fade">
                                      <p:cBhvr>
                                        <p:cTn id="7" dur="500"/>
                                        <p:tgtEl>
                                          <p:spTgt spid="262150"/>
                                        </p:tgtEl>
                                      </p:cBhvr>
                                    </p:animEffect>
                                  </p:childTnLst>
                                </p:cTn>
                              </p:par>
                              <p:par>
                                <p:cTn id="8" presetID="10" presetClass="entr" presetSubtype="0" fill="hold" nodeType="withEffect">
                                  <p:stCondLst>
                                    <p:cond delay="0"/>
                                  </p:stCondLst>
                                  <p:childTnLst>
                                    <p:set>
                                      <p:cBhvr>
                                        <p:cTn id="9" dur="1" fill="hold">
                                          <p:stCondLst>
                                            <p:cond delay="0"/>
                                          </p:stCondLst>
                                        </p:cTn>
                                        <p:tgtEl>
                                          <p:spTgt spid="262152"/>
                                        </p:tgtEl>
                                        <p:attrNameLst>
                                          <p:attrName>style.visibility</p:attrName>
                                        </p:attrNameLst>
                                      </p:cBhvr>
                                      <p:to>
                                        <p:strVal val="visible"/>
                                      </p:to>
                                    </p:set>
                                    <p:animEffect transition="in" filter="fade">
                                      <p:cBhvr>
                                        <p:cTn id="10" dur="500"/>
                                        <p:tgtEl>
                                          <p:spTgt spid="26215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62151"/>
                                        </p:tgtEl>
                                        <p:attrNameLst>
                                          <p:attrName>style.visibility</p:attrName>
                                        </p:attrNameLst>
                                      </p:cBhvr>
                                      <p:to>
                                        <p:strVal val="visible"/>
                                      </p:to>
                                    </p:set>
                                    <p:animEffect transition="in" filter="fade">
                                      <p:cBhvr>
                                        <p:cTn id="15" dur="500"/>
                                        <p:tgtEl>
                                          <p:spTgt spid="262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6"/>
          <p:cNvSpPr txBox="1">
            <a:spLocks noChangeArrowheads="1"/>
          </p:cNvSpPr>
          <p:nvPr/>
        </p:nvSpPr>
        <p:spPr bwMode="auto">
          <a:xfrm>
            <a:off x="215900" y="1079500"/>
            <a:ext cx="87884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Times New Roman"/>
                <a:cs typeface="Times New Roman"/>
              </a:rPr>
              <a:t>The term </a:t>
            </a:r>
            <a:r>
              <a:rPr lang="en-US" i="1" dirty="0">
                <a:latin typeface="Times New Roman"/>
                <a:cs typeface="Times New Roman"/>
              </a:rPr>
              <a:t>grounding</a:t>
            </a:r>
            <a:r>
              <a:rPr lang="en-US" dirty="0">
                <a:latin typeface="Times New Roman"/>
                <a:cs typeface="Times New Roman"/>
              </a:rPr>
              <a:t> refers to connecting a conductor to the literal ground, </a:t>
            </a:r>
            <a:r>
              <a:rPr lang="en-US" dirty="0" err="1">
                <a:latin typeface="Times New Roman"/>
                <a:cs typeface="Times New Roman"/>
              </a:rPr>
              <a:t>ie</a:t>
            </a:r>
            <a:r>
              <a:rPr lang="en-US" dirty="0">
                <a:latin typeface="Times New Roman"/>
                <a:cs typeface="Times New Roman"/>
              </a:rPr>
              <a:t>. the earth. The earth readily accepts or gives up electrons—it has plenty to spare—so grounding a conductor allows for the flow of charges. What effect this has depends on the situation.</a:t>
            </a:r>
          </a:p>
        </p:txBody>
      </p:sp>
      <p:pic>
        <p:nvPicPr>
          <p:cNvPr id="264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76600"/>
            <a:ext cx="71755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2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343400"/>
            <a:ext cx="71755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2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486400"/>
            <a:ext cx="71755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0" y="152400"/>
            <a:ext cx="914400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dirty="0">
                <a:solidFill>
                  <a:schemeClr val="tx2"/>
                </a:solidFill>
                <a:latin typeface="Times New Roman"/>
                <a:cs typeface="Times New Roman"/>
              </a:rPr>
              <a:t>Mr. White’s Grounding Slide</a:t>
            </a:r>
            <a:endParaRPr lang="en-US" sz="4000" dirty="0">
              <a:solidFill>
                <a:schemeClr val="tx2"/>
              </a:solidFill>
              <a:latin typeface="Times New Roman"/>
              <a:cs typeface="Times New Roman"/>
            </a:endParaRPr>
          </a:p>
        </p:txBody>
      </p:sp>
      <p:sp>
        <p:nvSpPr>
          <p:cNvPr id="8"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9" name="TextBox 43"/>
          <p:cNvSpPr txBox="1">
            <a:spLocks noChangeArrowheads="1"/>
          </p:cNvSpPr>
          <p:nvPr/>
        </p:nvSpPr>
        <p:spPr bwMode="auto">
          <a:xfrm>
            <a:off x="8719662" y="6472238"/>
            <a:ext cx="31848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8.)</a:t>
            </a:r>
          </a:p>
        </p:txBody>
      </p:sp>
    </p:spTree>
    <p:extLst>
      <p:ext uri="{BB962C8B-B14F-4D97-AF65-F5344CB8AC3E}">
        <p14:creationId xmlns:p14="http://schemas.microsoft.com/office/powerpoint/2010/main" val="3225407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4199"/>
                                        </p:tgtEl>
                                        <p:attrNameLst>
                                          <p:attrName>style.visibility</p:attrName>
                                        </p:attrNameLst>
                                      </p:cBhvr>
                                      <p:to>
                                        <p:strVal val="visible"/>
                                      </p:to>
                                    </p:set>
                                    <p:animEffect transition="in" filter="fade">
                                      <p:cBhvr>
                                        <p:cTn id="7" dur="500"/>
                                        <p:tgtEl>
                                          <p:spTgt spid="2641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4200"/>
                                        </p:tgtEl>
                                        <p:attrNameLst>
                                          <p:attrName>style.visibility</p:attrName>
                                        </p:attrNameLst>
                                      </p:cBhvr>
                                      <p:to>
                                        <p:strVal val="visible"/>
                                      </p:to>
                                    </p:set>
                                    <p:animEffect transition="in" filter="fade">
                                      <p:cBhvr>
                                        <p:cTn id="12" dur="500"/>
                                        <p:tgtEl>
                                          <p:spTgt spid="264200"/>
                                        </p:tgtEl>
                                      </p:cBhvr>
                                    </p:animEffect>
                                  </p:childTnLst>
                                </p:cTn>
                              </p:par>
                            </p:childTnLst>
                          </p:cTn>
                        </p:par>
                        <p:par>
                          <p:cTn id="13" fill="hold" nodeType="afterGroup">
                            <p:stCondLst>
                              <p:cond delay="500"/>
                            </p:stCondLst>
                            <p:childTnLst>
                              <p:par>
                                <p:cTn id="14" presetID="10" presetClass="exit" presetSubtype="0" fill="hold" nodeType="afterEffect">
                                  <p:stCondLst>
                                    <p:cond delay="0"/>
                                  </p:stCondLst>
                                  <p:childTnLst>
                                    <p:animEffect transition="out" filter="fade">
                                      <p:cBhvr>
                                        <p:cTn id="15" dur="500"/>
                                        <p:tgtEl>
                                          <p:spTgt spid="264199"/>
                                        </p:tgtEl>
                                      </p:cBhvr>
                                    </p:animEffect>
                                    <p:set>
                                      <p:cBhvr>
                                        <p:cTn id="16" dur="1" fill="hold">
                                          <p:stCondLst>
                                            <p:cond delay="499"/>
                                          </p:stCondLst>
                                        </p:cTn>
                                        <p:tgtEl>
                                          <p:spTgt spid="264199"/>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64201"/>
                                        </p:tgtEl>
                                        <p:attrNameLst>
                                          <p:attrName>style.visibility</p:attrName>
                                        </p:attrNameLst>
                                      </p:cBhvr>
                                      <p:to>
                                        <p:strVal val="visible"/>
                                      </p:to>
                                    </p:set>
                                    <p:animEffect transition="in" filter="fade">
                                      <p:cBhvr>
                                        <p:cTn id="21" dur="500"/>
                                        <p:tgtEl>
                                          <p:spTgt spid="264201"/>
                                        </p:tgtEl>
                                      </p:cBhvr>
                                    </p:animEffect>
                                  </p:childTnLst>
                                </p:cTn>
                              </p:par>
                            </p:childTnLst>
                          </p:cTn>
                        </p:par>
                        <p:par>
                          <p:cTn id="22" fill="hold" nodeType="afterGroup">
                            <p:stCondLst>
                              <p:cond delay="500"/>
                            </p:stCondLst>
                            <p:childTnLst>
                              <p:par>
                                <p:cTn id="23" presetID="10" presetClass="exit" presetSubtype="0" fill="hold" nodeType="afterEffect">
                                  <p:stCondLst>
                                    <p:cond delay="0"/>
                                  </p:stCondLst>
                                  <p:childTnLst>
                                    <p:animEffect transition="out" filter="fade">
                                      <p:cBhvr>
                                        <p:cTn id="24" dur="500"/>
                                        <p:tgtEl>
                                          <p:spTgt spid="264200"/>
                                        </p:tgtEl>
                                      </p:cBhvr>
                                    </p:animEffect>
                                    <p:set>
                                      <p:cBhvr>
                                        <p:cTn id="25" dur="1" fill="hold">
                                          <p:stCondLst>
                                            <p:cond delay="499"/>
                                          </p:stCondLst>
                                        </p:cTn>
                                        <p:tgtEl>
                                          <p:spTgt spid="264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304800" y="1104900"/>
            <a:ext cx="85344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Times New Roman"/>
                <a:cs typeface="Times New Roman"/>
              </a:rPr>
              <a:t>The </a:t>
            </a:r>
            <a:r>
              <a:rPr lang="en-US" i="1" dirty="0">
                <a:latin typeface="Times New Roman"/>
                <a:cs typeface="Times New Roman"/>
              </a:rPr>
              <a:t>electroscope</a:t>
            </a:r>
            <a:r>
              <a:rPr lang="en-US" dirty="0">
                <a:latin typeface="Times New Roman"/>
                <a:cs typeface="Times New Roman"/>
              </a:rPr>
              <a:t> is a simple device designed to detect the presence of electric charges. Movable leaves (of gold?!) connected to a metal ball separate when a charged object is brought near, or touched to the ball. But why?</a:t>
            </a:r>
          </a:p>
        </p:txBody>
      </p:sp>
      <p:pic>
        <p:nvPicPr>
          <p:cNvPr id="3789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733800"/>
            <a:ext cx="1155700" cy="21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048000"/>
            <a:ext cx="3530600"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0" y="203200"/>
            <a:ext cx="9144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dirty="0">
                <a:solidFill>
                  <a:schemeClr val="tx2"/>
                </a:solidFill>
                <a:latin typeface="Times New Roman"/>
                <a:cs typeface="Times New Roman"/>
              </a:rPr>
              <a:t>Mr. White’s Electroscope</a:t>
            </a:r>
            <a:endParaRPr lang="en-US" sz="4000" dirty="0">
              <a:solidFill>
                <a:schemeClr val="tx2"/>
              </a:solidFill>
              <a:latin typeface="Times New Roman"/>
              <a:cs typeface="Times New Roman"/>
            </a:endParaRPr>
          </a:p>
        </p:txBody>
      </p:sp>
      <p:sp>
        <p:nvSpPr>
          <p:cNvPr id="7" name="Rectangle 42"/>
          <p:cNvSpPr>
            <a:spLocks noChangeArrowheads="1"/>
          </p:cNvSpPr>
          <p:nvPr/>
        </p:nvSpPr>
        <p:spPr bwMode="auto">
          <a:xfrm>
            <a:off x="0" y="0"/>
            <a:ext cx="9144000" cy="68580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sp>
        <p:nvSpPr>
          <p:cNvPr id="8" name="TextBox 43"/>
          <p:cNvSpPr txBox="1">
            <a:spLocks noChangeArrowheads="1"/>
          </p:cNvSpPr>
          <p:nvPr/>
        </p:nvSpPr>
        <p:spPr bwMode="auto">
          <a:xfrm>
            <a:off x="8719662" y="6472238"/>
            <a:ext cx="318485" cy="252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100" dirty="0">
                <a:latin typeface="Times New Roman"/>
                <a:cs typeface="Times New Roman"/>
              </a:rPr>
              <a:t>9.)</a:t>
            </a:r>
          </a:p>
        </p:txBody>
      </p:sp>
    </p:spTree>
    <p:extLst>
      <p:ext uri="{BB962C8B-B14F-4D97-AF65-F5344CB8AC3E}">
        <p14:creationId xmlns:p14="http://schemas.microsoft.com/office/powerpoint/2010/main" val="585251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63151</TotalTime>
  <Words>4617</Words>
  <Application>Microsoft Macintosh PowerPoint</Application>
  <PresentationFormat>On-screen Show (4:3)</PresentationFormat>
  <Paragraphs>322</Paragraphs>
  <Slides>51</Slides>
  <Notes>49</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3" baseType="lpstr">
      <vt:lpstr>Apple Chancery</vt:lpstr>
      <vt:lpstr>Arial</vt:lpstr>
      <vt:lpstr>Calibri</vt:lpstr>
      <vt:lpstr>Gill Sans</vt:lpstr>
      <vt:lpstr>Lucida Grande</vt:lpstr>
      <vt:lpstr>Palatino</vt:lpstr>
      <vt:lpstr>Palatino Linotype</vt:lpstr>
      <vt:lpstr>Times</vt:lpstr>
      <vt:lpstr>Times New Roman</vt:lpstr>
      <vt:lpstr>Office Theme</vt:lpstr>
      <vt:lpstr>Equation</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 Fields - concept check</vt:lpstr>
      <vt:lpstr>PowerPoint Presentation</vt:lpstr>
      <vt:lpstr>PowerPoint Presentation</vt:lpstr>
      <vt:lpstr>PowerPoint Presentation</vt:lpstr>
      <vt:lpstr>PowerPoint Presentation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Microsoft Office User</cp:lastModifiedBy>
  <cp:revision>1459</cp:revision>
  <cp:lastPrinted>2020-01-23T22:57:44Z</cp:lastPrinted>
  <dcterms:created xsi:type="dcterms:W3CDTF">2017-08-16T17:34:12Z</dcterms:created>
  <dcterms:modified xsi:type="dcterms:W3CDTF">2021-01-23T17:42:41Z</dcterms:modified>
</cp:coreProperties>
</file>